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0" r:id="rId4"/>
    <p:sldId id="291" r:id="rId5"/>
    <p:sldId id="292" r:id="rId6"/>
    <p:sldId id="293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35D2-523B-5ED3-D4F6-C6B1D8B2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837EB-4372-895E-8575-761AF8E65B98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0031F-FC13-8F37-5494-99AEBC6A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88" y="958544"/>
            <a:ext cx="10032505" cy="58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1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A243-1645-0F94-9135-620186D5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2D571-EE14-7D41-8C73-EF5A100C150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Uninstall edirik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89041-EAB1-6938-60DF-78526D23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31" y="1140642"/>
            <a:ext cx="9995490" cy="5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232B-7720-BDE6-2381-074CA3EB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D6C6C-6685-3CC2-1140-0D108981234C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Uninstall edirik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27EC3-04C0-6BBE-2C3D-45B9EE7F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7" y="1027522"/>
            <a:ext cx="10907083" cy="58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FDA7C-AB7F-507C-F768-20C02092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97207-4627-CA44-2687-2C9CC5B73648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300">
                <a:latin typeface="Arial" panose="020B0604020202020204" pitchFamily="34" charset="0"/>
              </a:rPr>
              <a:t>Uninstall edirik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E01D9-33CC-08B1-2C6B-2959E8B2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8" y="1016848"/>
            <a:ext cx="10036493" cy="58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8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A325-6670-1E29-19BD-060D06F8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85ADA-C0BC-EF9F-80CF-8C3479A6CAB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Sonra VScode -u </a:t>
            </a: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Restart</a:t>
            </a:r>
            <a:r>
              <a:rPr lang="en-US" altLang="en-US" sz="1300">
                <a:latin typeface="Arial" panose="020B0604020202020204" pitchFamily="34" charset="0"/>
              </a:rPr>
              <a:t>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7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99A3-8ED6-828D-BC99-9190320A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D7735-7088-0FF6-D033-04826B916505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C4C9-1393-C164-4955-821793F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BF79C-D20F-33EB-F755-95D20A4D697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5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59</cp:revision>
  <dcterms:created xsi:type="dcterms:W3CDTF">2025-04-12T11:00:44Z</dcterms:created>
  <dcterms:modified xsi:type="dcterms:W3CDTF">2025-04-12T20:36:55Z</dcterms:modified>
</cp:coreProperties>
</file>