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0" r:id="rId2"/>
    <p:sldId id="371" r:id="rId3"/>
    <p:sldId id="372" r:id="rId4"/>
    <p:sldId id="3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2E343-C5D5-E6A5-30E7-C12470A17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1E7FE4-903F-1C42-0174-8105B2A8B96B}"/>
              </a:ext>
            </a:extLst>
          </p:cNvPr>
          <p:cNvSpPr txBox="1"/>
          <p:nvPr/>
        </p:nvSpPr>
        <p:spPr>
          <a:xfrm>
            <a:off x="217714" y="255046"/>
            <a:ext cx="11756571" cy="605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@isset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300" b="1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@switch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@empty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direktivlərindən, Blade-də daha oxunaqlı və sadə şərtli məntiq qurmaq üçün istifadə olunur.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@isset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Bir dəyişənin mövcud olub-olmadığını yoxlayır (yəni null və ya təyin olunmayıbsa, false olur).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@empty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Dəyişənin boş olub-olmadığını yoxlayır. Boş sayılanlar: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'' (boş string)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(boş array)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19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581E3-84BD-24AC-24A8-6782F9EA2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F437CF-5DD6-511E-C54E-9F11596E7A28}"/>
              </a:ext>
            </a:extLst>
          </p:cNvPr>
          <p:cNvSpPr txBox="1"/>
          <p:nvPr/>
        </p:nvSpPr>
        <p:spPr>
          <a:xfrm>
            <a:off x="217714" y="255046"/>
            <a:ext cx="11756571" cy="4256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@switch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@case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@break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@default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PHP dəki switch-case məntiqini Blade daxilində istifadə etmək üçün nəzərdə tutulub.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Praktik Məsləhətlər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@isset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 çox optional dəyişənlər üçün istifadə olunur (məsələn, user login olub-olmadığını yoxlamaq).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@empty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əsasən form data və ya validation məntiqində faydalıdır.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@switch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isə çox sayda if-else-i oxunaqlı etmək üçün ideal seçimdir.</a:t>
            </a:r>
          </a:p>
        </p:txBody>
      </p:sp>
    </p:spTree>
    <p:extLst>
      <p:ext uri="{BB962C8B-B14F-4D97-AF65-F5344CB8AC3E}">
        <p14:creationId xmlns:p14="http://schemas.microsoft.com/office/powerpoint/2010/main" val="22656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F6914-1FE3-4197-4308-A59DF6624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57E0D7-75EE-411C-D6EA-FDA22A39C77F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1E65D-C030-A7C8-30A1-5AB32AA12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401" y="0"/>
            <a:ext cx="8182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3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A15F4-78F3-8A69-6505-0FD642064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479686-7D06-6C59-955C-D94F9CEEA44B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61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141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271</cp:revision>
  <dcterms:created xsi:type="dcterms:W3CDTF">2025-04-12T11:00:44Z</dcterms:created>
  <dcterms:modified xsi:type="dcterms:W3CDTF">2025-04-16T09:50:57Z</dcterms:modified>
</cp:coreProperties>
</file>