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3" r:id="rId2"/>
    <p:sldId id="337" r:id="rId3"/>
    <p:sldId id="338" r:id="rId4"/>
    <p:sldId id="335" r:id="rId5"/>
    <p:sldId id="336" r:id="rId6"/>
    <p:sldId id="334" r:id="rId7"/>
    <p:sldId id="339" r:id="rId8"/>
    <p:sldId id="34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5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749C7-6AF1-F06A-A691-2D0904BC1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C4716-5D11-E496-5DF5-AB93EA15A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E0E94-60F8-08A9-8583-85A6278ED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5D2C0-6A6A-1795-39EA-D2B99B15C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2BA17-B8CF-C956-3BAE-ECF2A41AE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2E606-DAB7-60A0-54A7-30C3B8D68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B87FE-1B87-46EA-24B0-72582C455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D04BF-24D2-C545-C9B2-9D42CE13E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46315-527C-6299-AC4E-6D94F83BF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08BB5-AB62-C6DE-F7E6-DBC2A7398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0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4A6F75-369E-75A6-2EAF-D30696F1A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A90A5E-6EAE-2D15-39D7-94A9D9813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F4FAA-D770-59F8-C832-3F0381432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525A2-B955-B961-6D9D-FF5E6ADFB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88462-29D7-245D-2CD3-BDC0A85CB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01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E4FAB-ECDB-6D53-0A07-84E133763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70C78-0369-C0BE-6BB2-D67C83ABE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45DE9-8F3A-CEAA-D1C2-306A5613F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87178-B98A-D066-38E8-24CFB058B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B8799-3851-FC31-4E82-08089736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47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6F875-BFB8-8FD8-5E3C-9416CDA7F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153BA-D9CE-5922-6C11-CD376A01D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B4814-23D3-15D6-6FC3-433D73328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22266-9332-467E-4D53-2BF8ADEAB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D8434-DD44-C9A5-27D2-7EAC962FF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8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52CAE-DE06-341E-4399-D3247E99F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6EC78-459D-1859-3A8C-23C9704340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B2326-0B17-AA7E-37C9-A0D57E0C6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13603-CDC7-61E2-FB0D-6BFB6A6BE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E2347-24BA-CF10-BC28-F28F7AE14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73D2A-6545-8CE3-BDFF-97D03FCBC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4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EFA89-75CF-B6F5-A695-BFFAAFD11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1A08A-C068-1A71-3E79-E547D624D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7B05D-38DE-BE94-FB07-AF9D6A161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A06C2E-89D4-EB35-B9D0-D351F3309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F05CDE-AC67-E8D7-9D6D-BBF762834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7A69AD-C843-7C5D-7182-A36BD90FB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D254B3-794E-4494-3B5E-DE1DCA628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F1B43F-C92B-F0FA-656F-E92189BB6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4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67411-FE25-2681-09D5-DB935A99D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1B3A5-4F90-10A7-0566-08E4450E4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0FF90D-049A-DFA9-BF23-68E4966B2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E56F7-4F2A-4C51-9C5C-8835FCB77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9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51AC7A-E461-EE51-26F7-CC09117C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B81DB4-6D20-0BDA-3385-6BAF06508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6EFEC-DC5C-F46F-8EAA-04375E470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95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A0668-6121-1429-0432-B6BF09E5A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563FA-56A9-8E9A-BBD8-686661F6B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CC895-906C-F45F-5CF8-150E2C9C7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A91AD-B0E4-CDF7-6232-9A3A1A15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564E2-A2A5-D9F9-8BFF-1300F609D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45CD0-4772-47CB-4E04-C6E1952F2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01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21F8D-8D32-EE70-E8EA-1B8866D77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A5BE0A-1E41-E609-EAB4-29C2E47F28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500F1B-75F9-957E-DE9A-C579A7559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E0FB2-7BBC-670C-2E5E-848B63895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7B450-FBA6-ECFA-FC03-FD289B7CB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BAF75-0F56-6503-A5C3-92BF31819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7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A55957-9CB8-8100-91C5-8B38A9747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7E82F-E202-0B0E-3ADE-494F7BD71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83FE4-32CA-3C26-A3E2-C7EF744D7A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02D2E-813C-461C-9963-687A650C48C0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86C83-EFC7-D225-20F1-0A98A0F57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07030-86F5-318F-153D-C5B50107E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1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D55BAE-FAEA-6184-ED9F-E821CE0A0A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69ABF0-ED9A-435C-EABB-AEDA02ADB70F}"/>
              </a:ext>
            </a:extLst>
          </p:cNvPr>
          <p:cNvSpPr txBox="1"/>
          <p:nvPr/>
        </p:nvSpPr>
        <p:spPr>
          <a:xfrm>
            <a:off x="217714" y="255046"/>
            <a:ext cx="11756571" cy="5272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Laravel-in Blade şablon sistemi və route-larla bağlı əsas anlayışlar</a:t>
            </a:r>
            <a:r>
              <a:rPr lang="az-Latn-AZ" sz="1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ı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buNone/>
            </a:pP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1) </a:t>
            </a:r>
            <a:r>
              <a:rPr lang="en-US" sz="14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nədir</a:t>
            </a:r>
            <a:r>
              <a:rPr lang="az-Latn-AZ" sz="140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az-Latn-AZ" sz="140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Laravel-də </a:t>
            </a: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və ya </a:t>
            </a: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Blade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(şablon) fayllarıdır, hansı ki istifadəçiyə göstərilən interfeysi təşkil edir. </a:t>
            </a:r>
            <a:r>
              <a:rPr lang="en-US" sz="14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resources/views/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qovluğunda saxlanılır. Məsələn:</a:t>
            </a:r>
            <a:r>
              <a:rPr lang="az-Latn-AZ" sz="1400">
                <a:latin typeface="Arial" panose="020B0604020202020204" pitchFamily="34" charset="0"/>
                <a:cs typeface="Arial" panose="020B0604020202020204" pitchFamily="34" charset="0"/>
              </a:rPr>
              <a:t> Aşağı şəkildəki kod </a:t>
            </a:r>
            <a:r>
              <a:rPr lang="az-Latn-AZ" sz="1400" b="1">
                <a:latin typeface="Arial" panose="020B0604020202020204" pitchFamily="34" charset="0"/>
                <a:cs typeface="Arial" panose="020B0604020202020204" pitchFamily="34" charset="0"/>
              </a:rPr>
              <a:t>resources/views/welcome.blade.php </a:t>
            </a:r>
            <a:r>
              <a:rPr lang="az-Latn-AZ" sz="1400">
                <a:latin typeface="Arial" panose="020B0604020202020204" pitchFamily="34" charset="0"/>
                <a:cs typeface="Arial" panose="020B0604020202020204" pitchFamily="34" charset="0"/>
              </a:rPr>
              <a:t>faylını yükləyir.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1300">
                <a:latin typeface="Arial" panose="020B0604020202020204" pitchFamily="34" charset="0"/>
                <a:cs typeface="Arial" panose="020B0604020202020204" pitchFamily="34" charset="0"/>
              </a:rPr>
              <a:t>2) </a:t>
            </a:r>
            <a:r>
              <a:rPr lang="en-US" sz="13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Blade şablon nədir?</a:t>
            </a:r>
          </a:p>
          <a:p>
            <a:pPr>
              <a:lnSpc>
                <a:spcPct val="150000"/>
              </a:lnSpc>
              <a:buNone/>
            </a:pPr>
            <a:r>
              <a:rPr lang="en-US" sz="1300">
                <a:latin typeface="Arial" panose="020B0604020202020204" pitchFamily="34" charset="0"/>
                <a:cs typeface="Arial" panose="020B0604020202020204" pitchFamily="34" charset="0"/>
              </a:rPr>
              <a:t>Blade, Laravel-in özünəməxsus şablon (template) mühərrikidir. .blade.php uzantılı fayllarda yazılır. Blade sadə PHP sintaksisinə əlavə olaraq, xüsusi Blade direktivlərindən (məsələn @if, @foreach, @include) istifadə etməyə imkan verir.</a:t>
            </a:r>
          </a:p>
          <a:p>
            <a:pPr>
              <a:lnSpc>
                <a:spcPct val="150000"/>
              </a:lnSpc>
              <a:buNone/>
            </a:pP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1300" b="1">
                <a:latin typeface="Arial" panose="020B0604020202020204" pitchFamily="34" charset="0"/>
                <a:cs typeface="Arial" panose="020B0604020202020204" pitchFamily="34" charset="0"/>
              </a:rPr>
              <a:t>Blade imkan verir ki</a:t>
            </a:r>
            <a:r>
              <a:rPr lang="en-US" sz="130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sz="1300">
                <a:latin typeface="Arial" panose="020B0604020202020204" pitchFamily="34" charset="0"/>
                <a:cs typeface="Arial" panose="020B0604020202020204" pitchFamily="34" charset="0"/>
              </a:rPr>
              <a:t>HTML kodu ilə</a:t>
            </a:r>
            <a:r>
              <a:rPr lang="az-Latn-AZ" sz="130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300">
                <a:latin typeface="Arial" panose="020B0604020202020204" pitchFamily="34" charset="0"/>
                <a:cs typeface="Arial" panose="020B0604020202020204" pitchFamily="34" charset="0"/>
              </a:rPr>
              <a:t> PHP-ni daha oxunaqlı </a:t>
            </a:r>
            <a:r>
              <a:rPr lang="az-Latn-AZ" sz="1300">
                <a:latin typeface="Arial" panose="020B0604020202020204" pitchFamily="34" charset="0"/>
                <a:cs typeface="Arial" panose="020B0604020202020204" pitchFamily="34" charset="0"/>
              </a:rPr>
              <a:t>etmək</a:t>
            </a:r>
            <a:r>
              <a:rPr lang="en-US" sz="130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lvl="1">
              <a:lnSpc>
                <a:spcPct val="150000"/>
              </a:lnSpc>
            </a:pPr>
            <a:r>
              <a:rPr lang="en-US" sz="1300">
                <a:latin typeface="Arial" panose="020B0604020202020204" pitchFamily="34" charset="0"/>
                <a:cs typeface="Arial" panose="020B0604020202020204" pitchFamily="34" charset="0"/>
              </a:rPr>
              <a:t>Layout sistemindən istifadə </a:t>
            </a:r>
            <a:r>
              <a:rPr lang="az-Latn-AZ" sz="1300">
                <a:latin typeface="Arial" panose="020B0604020202020204" pitchFamily="34" charset="0"/>
                <a:cs typeface="Arial" panose="020B0604020202020204" pitchFamily="34" charset="0"/>
              </a:rPr>
              <a:t>etmək</a:t>
            </a:r>
            <a:r>
              <a:rPr lang="en-US" sz="1300">
                <a:latin typeface="Arial" panose="020B0604020202020204" pitchFamily="34" charset="0"/>
                <a:cs typeface="Arial" panose="020B0604020202020204" pitchFamily="34" charset="0"/>
              </a:rPr>
              <a:t> (məsələn: @extends, @section, @yield),</a:t>
            </a:r>
          </a:p>
          <a:p>
            <a:pPr lvl="1">
              <a:lnSpc>
                <a:spcPct val="150000"/>
              </a:lnSpc>
            </a:pPr>
            <a:r>
              <a:rPr lang="en-US" sz="1300">
                <a:latin typeface="Arial" panose="020B0604020202020204" pitchFamily="34" charset="0"/>
                <a:cs typeface="Arial" panose="020B0604020202020204" pitchFamily="34" charset="0"/>
              </a:rPr>
              <a:t>Təkrar </a:t>
            </a:r>
            <a:r>
              <a:rPr lang="az-Latn-AZ" sz="1300">
                <a:latin typeface="Arial" panose="020B0604020202020204" pitchFamily="34" charset="0"/>
                <a:cs typeface="Arial" panose="020B0604020202020204" pitchFamily="34" charset="0"/>
              </a:rPr>
              <a:t>edilən kodları </a:t>
            </a:r>
            <a:r>
              <a:rPr lang="en-US" sz="1300">
                <a:latin typeface="Arial" panose="020B0604020202020204" pitchFamily="34" charset="0"/>
                <a:cs typeface="Arial" panose="020B0604020202020204" pitchFamily="34" charset="0"/>
              </a:rPr>
              <a:t>@include ilə </a:t>
            </a:r>
            <a:r>
              <a:rPr lang="az-Latn-AZ" sz="1300">
                <a:latin typeface="Arial" panose="020B0604020202020204" pitchFamily="34" charset="0"/>
                <a:cs typeface="Arial" panose="020B0604020202020204" pitchFamily="34" charset="0"/>
              </a:rPr>
              <a:t>çağırmaq</a:t>
            </a:r>
            <a:r>
              <a:rPr lang="en-US" sz="13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72D5ED-E41E-FD9C-AD1D-EB9ABD6F1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89" y="2103923"/>
            <a:ext cx="2105319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525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BD1221-032A-B776-BED3-D484AF9F70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F00095-6A76-76D8-76B8-1B1D026BBE0E}"/>
              </a:ext>
            </a:extLst>
          </p:cNvPr>
          <p:cNvSpPr txBox="1"/>
          <p:nvPr/>
        </p:nvSpPr>
        <p:spPr>
          <a:xfrm>
            <a:off x="217714" y="255046"/>
            <a:ext cx="11756571" cy="33561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3)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Şablonda istifadə edilən @ simvolu nədir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?</a:t>
            </a: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Blade-də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@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simvolu Blade direktivlərini göstərmək üçün istifadə olunur.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Məsələn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1300">
                <a:latin typeface="Arial" panose="020B0604020202020204" pitchFamily="34" charset="0"/>
                <a:cs typeface="Arial" panose="020B0604020202020204" pitchFamily="34" charset="0"/>
              </a:rPr>
              <a:t>Buradakı </a:t>
            </a:r>
            <a:r>
              <a:rPr lang="en-US" sz="1300" b="1">
                <a:latin typeface="Arial" panose="020B0604020202020204" pitchFamily="34" charset="0"/>
                <a:cs typeface="Arial" panose="020B0604020202020204" pitchFamily="34" charset="0"/>
              </a:rPr>
              <a:t>@if</a:t>
            </a:r>
            <a:r>
              <a:rPr lang="en-US" sz="13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300" b="1">
                <a:latin typeface="Arial" panose="020B0604020202020204" pitchFamily="34" charset="0"/>
                <a:cs typeface="Arial" panose="020B0604020202020204" pitchFamily="34" charset="0"/>
              </a:rPr>
              <a:t>@else</a:t>
            </a:r>
            <a:r>
              <a:rPr lang="en-US" sz="13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300" b="1">
                <a:latin typeface="Arial" panose="020B0604020202020204" pitchFamily="34" charset="0"/>
                <a:cs typeface="Arial" panose="020B0604020202020204" pitchFamily="34" charset="0"/>
              </a:rPr>
              <a:t>@endif </a:t>
            </a:r>
            <a:r>
              <a:rPr lang="en-US" sz="1300">
                <a:latin typeface="Arial" panose="020B0604020202020204" pitchFamily="34" charset="0"/>
                <a:cs typeface="Arial" panose="020B0604020202020204" pitchFamily="34" charset="0"/>
              </a:rPr>
              <a:t>— </a:t>
            </a:r>
            <a:r>
              <a:rPr lang="en-US" sz="13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Blade direktivləridir</a:t>
            </a:r>
            <a:r>
              <a:rPr lang="en-US" sz="1300">
                <a:latin typeface="Arial" panose="020B0604020202020204" pitchFamily="34" charset="0"/>
                <a:cs typeface="Arial" panose="020B0604020202020204" pitchFamily="34" charset="0"/>
              </a:rPr>
              <a:t>. Laravel bu direktivləri PHP koduna çevirib işlədir.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61C078-9A2B-959F-DADC-CD5B81F4E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4" y="1245835"/>
            <a:ext cx="3134162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282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481237-1816-0FBD-EA6D-D822582C0B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4F9004-755F-F788-3F00-9FDDF22F593B}"/>
              </a:ext>
            </a:extLst>
          </p:cNvPr>
          <p:cNvSpPr txBox="1"/>
          <p:nvPr/>
        </p:nvSpPr>
        <p:spPr>
          <a:xfrm>
            <a:off x="217714" y="255046"/>
            <a:ext cx="11756571" cy="3399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4)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@ simvolu &lt;php ?&gt; ni əvəz edir</a:t>
            </a:r>
            <a:r>
              <a:rPr kumimoji="0" lang="az-Latn-AZ" altLang="en-US" sz="13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Bəli, qismən əvəz edir. Blade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-də yazdığı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mız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ilə başlayan direktivlər kompilyasiya olunub sonda PHP koduna çevrilir.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Məsələn, bu Blade kod:</a:t>
            </a: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Laravel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tərəfindən </a:t>
            </a:r>
            <a:r>
              <a:rPr lang="en-US" sz="1400" i="1">
                <a:latin typeface="Arial" panose="020B0604020202020204" pitchFamily="34" charset="0"/>
                <a:cs typeface="Arial" panose="020B0604020202020204" pitchFamily="34" charset="0"/>
              </a:rPr>
              <a:t>avtomatik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olaraq belə bir </a:t>
            </a: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koduna çevrilir:</a:t>
            </a:r>
            <a:r>
              <a:rPr lang="az-Latn-AZ" sz="1400">
                <a:latin typeface="Arial" panose="020B0604020202020204" pitchFamily="34" charset="0"/>
                <a:cs typeface="Arial" panose="020B0604020202020204" pitchFamily="34" charset="0"/>
              </a:rPr>
              <a:t> Yəni </a:t>
            </a:r>
            <a:r>
              <a:rPr lang="az-Latn-AZ" sz="1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az-Latn-AZ" sz="1400">
                <a:latin typeface="Arial" panose="020B0604020202020204" pitchFamily="34" charset="0"/>
                <a:cs typeface="Arial" panose="020B0604020202020204" pitchFamily="34" charset="0"/>
              </a:rPr>
              <a:t> simvolu </a:t>
            </a:r>
            <a:r>
              <a:rPr lang="az-Latn-AZ" sz="1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&lt;?php ?&gt; </a:t>
            </a:r>
            <a:r>
              <a:rPr lang="az-Latn-AZ" sz="1400">
                <a:latin typeface="Arial" panose="020B0604020202020204" pitchFamily="34" charset="0"/>
                <a:cs typeface="Arial" panose="020B0604020202020204" pitchFamily="34" charset="0"/>
              </a:rPr>
              <a:t>yazma ehtiyacını aradan qaldırır və kodu daha oxunaqlı edir.</a:t>
            </a: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1F6CA4-ABB6-C6C0-8FF3-383578826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48" y="1735528"/>
            <a:ext cx="2848373" cy="9050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5FCB30-9971-001F-EBD3-C963024D0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748" y="3864103"/>
            <a:ext cx="3705742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868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1FF60E-298A-AF03-BEC3-35C1BCBC2A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3BB729-9BEC-8C36-113C-B710C7381887}"/>
              </a:ext>
            </a:extLst>
          </p:cNvPr>
          <p:cNvSpPr txBox="1"/>
          <p:nvPr/>
        </p:nvSpPr>
        <p:spPr>
          <a:xfrm>
            <a:off x="217714" y="255046"/>
            <a:ext cx="11756571" cy="1555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5)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Routes-də yazılan view() funksiyası nədir?</a:t>
            </a:r>
            <a:endParaRPr kumimoji="0" lang="az-Latn-AZ" altLang="en-US" sz="1300" b="1" i="0" u="none" strike="noStrike" cap="none" normalizeH="0" baseline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b="1" i="0" u="none" strike="noStrike" cap="none" normalizeH="0" baseline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view()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Laravel-in köməkçi funksiyasıdır (helper function).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Route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içində istifadə olunanda, birbaşa müəyyən bir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view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yükləməyə imkan verir.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Məsələn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Bu route </a:t>
            </a:r>
            <a:r>
              <a:rPr kumimoji="0" lang="az-Latn-AZ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ünvanına daxil olan istifadəçiyə </a:t>
            </a:r>
            <a:r>
              <a:rPr kumimoji="0" lang="az-Latn-AZ" altLang="en-US" sz="1300" b="1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resources/views/welcome.blade.php 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faylını göstərir.</a:t>
            </a: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65DE4F-EB24-9790-4913-F91B8D31D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03" y="1987063"/>
            <a:ext cx="2457793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720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702B6A-36B8-4AA8-796F-ED3202DE4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DBA164-A175-7690-045A-8F683908C603}"/>
              </a:ext>
            </a:extLst>
          </p:cNvPr>
          <p:cNvSpPr txBox="1"/>
          <p:nvPr/>
        </p:nvSpPr>
        <p:spPr>
          <a:xfrm>
            <a:off x="217714" y="255046"/>
            <a:ext cx="11756571" cy="2756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Əlavə olaraq qeyd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Laravel-də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view()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funksiyasının sintaksisi belədir:</a:t>
            </a: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az-Latn-AZ" sz="1300">
                <a:latin typeface="Arial" panose="020B0604020202020204" pitchFamily="34" charset="0"/>
                <a:cs typeface="Arial" panose="020B0604020202020204" pitchFamily="34" charset="0"/>
              </a:rPr>
              <a:t>Misal: Bu halda </a:t>
            </a:r>
            <a:r>
              <a:rPr lang="az-Latn-AZ" sz="13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welcome.blade.php </a:t>
            </a:r>
            <a:r>
              <a:rPr lang="az-Latn-AZ" sz="1300">
                <a:latin typeface="Arial" panose="020B0604020202020204" pitchFamily="34" charset="0"/>
                <a:cs typeface="Arial" panose="020B0604020202020204" pitchFamily="34" charset="0"/>
              </a:rPr>
              <a:t>daxilində </a:t>
            </a:r>
            <a:r>
              <a:rPr lang="az-Latn-AZ" sz="13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{{ $name }} </a:t>
            </a:r>
            <a:r>
              <a:rPr lang="az-Latn-AZ" sz="1300">
                <a:latin typeface="Arial" panose="020B0604020202020204" pitchFamily="34" charset="0"/>
                <a:cs typeface="Arial" panose="020B0604020202020204" pitchFamily="34" charset="0"/>
              </a:rPr>
              <a:t>yazsan, nəticə olaraq </a:t>
            </a:r>
            <a:r>
              <a:rPr lang="az-Latn-AZ" sz="13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</a:t>
            </a:r>
            <a:r>
              <a:rPr lang="az-Latn-AZ" sz="1300">
                <a:latin typeface="Arial" panose="020B0604020202020204" pitchFamily="34" charset="0"/>
                <a:cs typeface="Arial" panose="020B0604020202020204" pitchFamily="34" charset="0"/>
              </a:rPr>
              <a:t> göstəriləcək.</a:t>
            </a: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25F820-20A2-41E5-49A9-80291D57E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4" y="1670343"/>
            <a:ext cx="3429479" cy="4382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F0FF63-80E3-75EF-3C0E-5D371F30E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14" y="3224150"/>
            <a:ext cx="2857899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531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D1F513-CD61-E876-5EEA-0D828CB22C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AA3B7E-6643-EE5D-B0B7-A7463E6416F8}"/>
              </a:ext>
            </a:extLst>
          </p:cNvPr>
          <p:cNvSpPr txBox="1"/>
          <p:nvPr/>
        </p:nvSpPr>
        <p:spPr>
          <a:xfrm>
            <a:off x="217714" y="255046"/>
            <a:ext cx="8366449" cy="655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 üçün </a:t>
            </a:r>
            <a:r>
              <a:rPr kumimoji="0" lang="az-Latn-AZ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fayl yaradırıq. </a:t>
            </a:r>
            <a:r>
              <a:rPr kumimoji="0" lang="az-Latn-AZ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About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faylını isə </a:t>
            </a:r>
            <a:r>
              <a:rPr kumimoji="0" lang="az-Latn-AZ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About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qovluğuna </a:t>
            </a:r>
            <a:r>
              <a:rPr lang="az-Latn-AZ" altLang="en-US" sz="1300">
                <a:latin typeface="Arial" panose="020B0604020202020204" pitchFamily="34" charset="0"/>
              </a:rPr>
              <a:t>qoyuruq.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1FBF21-6DD4-0D12-2165-32DDA5E7DE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759" y="0"/>
            <a:ext cx="3365241" cy="685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209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F06CE0-F58A-F1A6-C05F-FAC1B22183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C68B826-97BB-C800-2E8F-629075D03245}"/>
              </a:ext>
            </a:extLst>
          </p:cNvPr>
          <p:cNvSpPr txBox="1"/>
          <p:nvPr/>
        </p:nvSpPr>
        <p:spPr>
          <a:xfrm>
            <a:off x="217714" y="255046"/>
            <a:ext cx="11756571" cy="655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5EA326-9E11-0D28-99EA-AEF187512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0" cy="37992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233CFD-7E81-9531-261F-1074E0C70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52960"/>
            <a:ext cx="12192000" cy="130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747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75138D-D469-9FF9-0CEB-30F182F99D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E2858D-B7CB-C8F0-90B0-2431B09B7446}"/>
              </a:ext>
            </a:extLst>
          </p:cNvPr>
          <p:cNvSpPr txBox="1"/>
          <p:nvPr/>
        </p:nvSpPr>
        <p:spPr>
          <a:xfrm>
            <a:off x="217714" y="255046"/>
            <a:ext cx="11756571" cy="655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03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1819</TotalTime>
  <Words>355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217</cp:revision>
  <dcterms:created xsi:type="dcterms:W3CDTF">2025-04-12T11:00:44Z</dcterms:created>
  <dcterms:modified xsi:type="dcterms:W3CDTF">2025-04-15T11:49:49Z</dcterms:modified>
</cp:coreProperties>
</file>