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6" r:id="rId3"/>
    <p:sldId id="404" r:id="rId4"/>
    <p:sldId id="400" r:id="rId5"/>
    <p:sldId id="405" r:id="rId6"/>
    <p:sldId id="407" r:id="rId7"/>
    <p:sldId id="402" r:id="rId8"/>
    <p:sldId id="403" r:id="rId9"/>
    <p:sldId id="408" r:id="rId10"/>
    <p:sldId id="409" r:id="rId11"/>
    <p:sldId id="4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255046"/>
            <a:ext cx="11756571" cy="455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nümunə üzərindən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(yeniləmə) mövzusunu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keçəsiyik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Həmçinin,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get()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first()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fərqin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də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baxacağıq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find()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update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İzah: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find(4)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yalnız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 = 4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gətirir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modelinin bir instansiyası).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Obyekt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kimi gəlir, ona görə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-ı,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dəyişib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save()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edə bilərik.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Bu üsul ən sadə və klassik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yoludur.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D858A-81B5-8FA4-9086-E04B289A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470883"/>
            <a:ext cx="2819794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57061-4308-8367-F0AD-15F7813B0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9EA6F-A370-ED43-9CAE-092C77F8DEAC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7F6AC-86D9-02D9-8FF3-2B7F80474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8" y="1614234"/>
            <a:ext cx="11412543" cy="3629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6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38762-D627-8E2D-9924-A6E53D123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2DE4B-7F35-E885-321B-DC1C6F1F64A5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22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FE1AB-0373-2B28-07B3-158A1D7D1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B8F8E2-F85E-32F6-FEED-A784EEF50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891" y="1457050"/>
            <a:ext cx="442021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A7EE0-52EC-7843-B752-C394FA10A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1408A4-53BE-758C-6776-F2BA8967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940"/>
            <a:ext cx="12192000" cy="3594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64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4556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2)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(səhv nümunə)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Niyə belə olur?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nəticəni collection (toplu) obyekt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 { } ]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olaraq qaytarır.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Collection — bir neçə Post obyekti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 { } ]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saxlayan obyekt qutusudur.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 isə tək model obyektlərində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}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 (Post, User, Category və s.).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D28FC-814D-617D-E8C2-7D4DD0F7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108400"/>
            <a:ext cx="901190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F6AD1-47D1-A4E3-CA36-674873E11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51F02-2891-7FE4-08FD-92204CE79F6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43B73-9057-AA47-1617-757E2B32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457050"/>
            <a:ext cx="4629796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493FD-5696-9446-D2D2-4FEFD89DB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3D56A-B3A0-A961-58A7-A25A1F9A8C66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7FF59-0A5C-06D8-AAE0-235F0A1A3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72" y="1638050"/>
            <a:ext cx="9897856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EF632-3DAF-0440-AD0C-CB35C5C0D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C5F0CE-77AD-35E7-7CE0-4A5187E73451}"/>
              </a:ext>
            </a:extLst>
          </p:cNvPr>
          <p:cNvSpPr txBox="1"/>
          <p:nvPr/>
        </p:nvSpPr>
        <p:spPr>
          <a:xfrm>
            <a:off x="217714" y="255046"/>
            <a:ext cx="11756571" cy="365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first()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update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İzah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uyğun gələn ilk bir dənə nəticəni gətirir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obyekti kimi).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Ona görə rahat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-&gt;title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dəyişmək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-&gt;save()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etmək olur.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BCEAC-156D-2F7C-59CA-BC167D2A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01109"/>
            <a:ext cx="431542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765D7-5CA0-9ACE-B57F-26E970C25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33438-9975-CB54-9212-31C26BFD2996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Fərq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get()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first()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find()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18196-B0BE-DDE3-FBCF-A9C0AC2A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114102"/>
            <a:ext cx="9383434" cy="2314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79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8044D-444C-1973-EF51-478B7D18C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99709-5E71-172E-DE08-6EDF19801219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C4BDB-5412-BEFA-720A-6EC6F6E0D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3" y="1428471"/>
            <a:ext cx="450595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6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196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335</cp:revision>
  <dcterms:created xsi:type="dcterms:W3CDTF">2025-04-12T11:00:44Z</dcterms:created>
  <dcterms:modified xsi:type="dcterms:W3CDTF">2025-04-24T20:41:23Z</dcterms:modified>
</cp:coreProperties>
</file>