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01" r:id="rId2"/>
    <p:sldId id="400" r:id="rId3"/>
    <p:sldId id="404" r:id="rId4"/>
    <p:sldId id="405" r:id="rId5"/>
    <p:sldId id="402" r:id="rId6"/>
    <p:sldId id="406" r:id="rId7"/>
    <p:sldId id="407" r:id="rId8"/>
    <p:sldId id="40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70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749C7-6AF1-F06A-A691-2D0904BC1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2C4716-5D11-E496-5DF5-AB93EA15A6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E0E94-60F8-08A9-8583-85A6278ED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D2C0-6A6A-1795-39EA-D2B99B15C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32BA17-B8CF-C956-3BAE-ECF2A41AE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18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2E606-DAB7-60A0-54A7-30C3B8D68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B87FE-1B87-46EA-24B0-72582C4553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D04BF-24D2-C545-C9B2-9D42CE13E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46315-527C-6299-AC4E-6D94F83B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08BB5-AB62-C6DE-F7E6-DBC2A7398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504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4A6F75-369E-75A6-2EAF-D30696F1A1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A90A5E-6EAE-2D15-39D7-94A9D9813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7F4FAA-D770-59F8-C832-3F0381432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525A2-B955-B961-6D9D-FF5E6ADFB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88462-29D7-245D-2CD3-BDC0A85C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2018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E4FAB-ECDB-6D53-0A07-84E133763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70C78-0369-C0BE-6BB2-D67C83ABE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45DE9-8F3A-CEAA-D1C2-306A5613F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87178-B98A-D066-38E8-24CFB058B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B8799-3851-FC31-4E82-08089736B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76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6F875-BFB8-8FD8-5E3C-9416CDA7F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7153BA-D9CE-5922-6C11-CD376A01D2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0B4814-23D3-15D6-6FC3-433D73328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22266-9332-467E-4D53-2BF8ADEAB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D8434-DD44-C9A5-27D2-7EAC962FF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081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52CAE-DE06-341E-4399-D3247E99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6EC78-459D-1859-3A8C-23C9704340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3B2326-0B17-AA7E-37C9-A0D57E0C6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13603-CDC7-61E2-FB0D-6BFB6A6BE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E2347-24BA-CF10-BC28-F28F7AE14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F73D2A-6545-8CE3-BDFF-97D03FCBC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642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EFA89-75CF-B6F5-A695-BFFAAFD1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1A08A-C068-1A71-3E79-E547D624D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07B05D-38DE-BE94-FB07-AF9D6A161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A06C2E-89D4-EB35-B9D0-D351F33095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05CDE-AC67-E8D7-9D6D-BBF762834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7A69AD-C843-7C5D-7182-A36BD90F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D254B3-794E-4494-3B5E-DE1DCA628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F1B43F-C92B-F0FA-656F-E92189BB6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74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67411-FE25-2681-09D5-DB935A99D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E1B3A5-4F90-10A7-0566-08E4450E4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0FF90D-049A-DFA9-BF23-68E4966B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E56F7-4F2A-4C51-9C5C-8835FCB77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99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51AC7A-E461-EE51-26F7-CC09117CB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B81DB4-6D20-0BDA-3385-6BAF06508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6EFEC-DC5C-F46F-8EAA-04375E47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95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A0668-6121-1429-0432-B6BF09E5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563FA-56A9-8E9A-BBD8-686661F6B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7CC895-906C-F45F-5CF8-150E2C9C7C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A91AD-B0E4-CDF7-6232-9A3A1A15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64E2-A2A5-D9F9-8BFF-1300F609D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E45CD0-4772-47CB-4E04-C6E1952F2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101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21F8D-8D32-EE70-E8EA-1B8866D77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5BE0A-1E41-E609-EAB4-29C2E47F2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500F1B-75F9-957E-DE9A-C579A7559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6E0FB2-7BBC-670C-2E5E-848B63895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7B450-FBA6-ECFA-FC03-FD289B7CB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DBAF75-0F56-6503-A5C3-92BF31819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077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A55957-9CB8-8100-91C5-8B38A974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A7E82F-E202-0B0E-3ADE-494F7BD71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383FE4-32CA-3C26-A3E2-C7EF744D7A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102D2E-813C-461C-9963-687A650C48C0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086C83-EFC7-D225-20F1-0A98A0F57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07030-86F5-318F-153D-C5B50107E1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492E2-EBB2-495F-9EA7-B52B4F712D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178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3835-1EEE-8069-B190-F3BCAF2CFF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B7921F-1407-B2A4-3C32-A383E285147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1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delete() 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metodu silm</a:t>
            </a:r>
            <a:r>
              <a:rPr kumimoji="0" lang="az-Latn-AZ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ək üçün istifadə edilir. </a:t>
            </a:r>
            <a:endParaRPr kumimoji="0" lang="en-US" altLang="en-US" sz="13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0E44C-AF37-DB02-9770-C78E42C699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1371313"/>
            <a:ext cx="522042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44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25D7D-A080-F22B-7E8D-36EC8272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3F16A3-A6E8-401E-847B-09570DC6E4C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CAFA78-D447-6114-BEA0-9352E11FFC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590418"/>
            <a:ext cx="11345858" cy="367716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838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CF35C9-C981-7873-1526-1922CD0BE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C767BD7-F064-4126-2B02-C6A0A1E394C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DABD50-EC39-0A8D-5476-1056E04B1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4918" y="1490392"/>
            <a:ext cx="4582164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710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0D21FF-7C37-E592-F94C-7335A382B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5BA0195-720C-6874-1BC9-05A3E22A3781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7B794AE-E16F-58E2-7A32-63B5BBBDE4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728" y="1571366"/>
            <a:ext cx="11412543" cy="371526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29855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86757-251E-AAED-607B-8A1F19D57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7615B9-6B9E-1E84-8CC8-660A6BD9F58B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FB49A9-E714-472E-47D2-BD1CCE3F4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4891" y="1423707"/>
            <a:ext cx="4782217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5242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079538-EFDF-7489-5145-5A15AC66C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A1F2827-957F-21A4-80A6-65D48E1FCDE0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496497-5D52-219B-B1A0-75008CE2E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0890" y="1156970"/>
            <a:ext cx="6230219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3064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D2D3A-522D-8EC3-B348-C14037E3B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E77C13-0860-EEDD-6AD2-E4506AC71877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9762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97EA3-D7E7-145D-142B-30BCE1B6A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85AC3F-0A92-AC2A-1DB2-294A413E2CFA}"/>
              </a:ext>
            </a:extLst>
          </p:cNvPr>
          <p:cNvSpPr txBox="1"/>
          <p:nvPr/>
        </p:nvSpPr>
        <p:spPr>
          <a:xfrm>
            <a:off x="217714" y="255046"/>
            <a:ext cx="11756571" cy="3553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3978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2409</TotalTime>
  <Words>16</Words>
  <Application>Microsoft Office PowerPoint</Application>
  <PresentationFormat>Widescreen</PresentationFormat>
  <Paragraphs>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329</cp:revision>
  <dcterms:created xsi:type="dcterms:W3CDTF">2025-04-12T11:00:44Z</dcterms:created>
  <dcterms:modified xsi:type="dcterms:W3CDTF">2025-04-24T20:55:29Z</dcterms:modified>
</cp:coreProperties>
</file>