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2" r:id="rId4"/>
    <p:sldId id="403" r:id="rId5"/>
    <p:sldId id="404" r:id="rId6"/>
    <p:sldId id="407" r:id="rId7"/>
    <p:sldId id="410" r:id="rId8"/>
    <p:sldId id="408" r:id="rId9"/>
    <p:sldId id="405" r:id="rId10"/>
    <p:sldId id="406" r:id="rId11"/>
    <p:sldId id="409" r:id="rId12"/>
    <p:sldId id="411" r:id="rId13"/>
    <p:sldId id="412" r:id="rId14"/>
    <p:sldId id="413" r:id="rId15"/>
    <p:sldId id="41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198486"/>
            <a:ext cx="11756571" cy="191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keçək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mövzusunun dərin izahına.</a:t>
            </a:r>
            <a:endParaRPr kumimoji="0" lang="az-Latn-A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create()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yeni məlumat yaratmaq</a:t>
            </a:r>
            <a:endParaRPr kumimoji="0" lang="az-Latn-A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000">
              <a:latin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 </a:t>
            </a:r>
            <a:r>
              <a:rPr lang="az-Latn-AZ" altLang="en-US" sz="1000">
                <a:latin typeface="Arial" panose="020B0604020202020204" pitchFamily="34" charset="0"/>
              </a:rPr>
              <a:t>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eni bir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yaradılır və birdəfəlik bir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bütün sahələr təyin olunur.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üsula Mass Assignment deyilir (yəni "kütləvi şəkildə doldurulma").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$fillable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olunmalıdır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Modeldə aşağıdakı kimi olmalıdır: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Əgər </a:t>
            </a:r>
            <a:r>
              <a:rPr kumimoji="0" lang="az-Latn-AZ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$fillable 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təyin olunmasa, Laravel </a:t>
            </a:r>
            <a:r>
              <a:rPr kumimoji="0" lang="az-Latn-AZ" altLang="en-US" sz="10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MassAssignmentException</a:t>
            </a:r>
            <a:r>
              <a:rPr kumimoji="0" lang="az-Latn-A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(təhlükəsizlik məqsədilə) atır.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9FC04-2F0C-BD94-6471-0D7FA891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260"/>
            <a:ext cx="12192000" cy="445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504DE-DF9F-2394-CDF9-DB2B4F87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FE684E-D4D5-AD8F-D07E-F220FF08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324607"/>
              </p:ext>
            </p:extLst>
          </p:nvPr>
        </p:nvGraphicFramePr>
        <p:xfrm>
          <a:off x="509046" y="2687320"/>
          <a:ext cx="1100108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270">
                  <a:extLst>
                    <a:ext uri="{9D8B030D-6E8A-4147-A177-3AD203B41FA5}">
                      <a16:colId xmlns:a16="http://schemas.microsoft.com/office/drawing/2014/main" val="4174075206"/>
                    </a:ext>
                  </a:extLst>
                </a:gridCol>
                <a:gridCol w="2750270">
                  <a:extLst>
                    <a:ext uri="{9D8B030D-6E8A-4147-A177-3AD203B41FA5}">
                      <a16:colId xmlns:a16="http://schemas.microsoft.com/office/drawing/2014/main" val="1738502937"/>
                    </a:ext>
                  </a:extLst>
                </a:gridCol>
                <a:gridCol w="1786381">
                  <a:extLst>
                    <a:ext uri="{9D8B030D-6E8A-4147-A177-3AD203B41FA5}">
                      <a16:colId xmlns:a16="http://schemas.microsoft.com/office/drawing/2014/main" val="601818916"/>
                    </a:ext>
                  </a:extLst>
                </a:gridCol>
                <a:gridCol w="3714159">
                  <a:extLst>
                    <a:ext uri="{9D8B030D-6E8A-4147-A177-3AD203B41FA5}">
                      <a16:colId xmlns:a16="http://schemas.microsoft.com/office/drawing/2014/main" val="44012462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update() ilə save() fərqi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12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Əməliyyat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İstifadə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 Event-lər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Tətbiq sahəsi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298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$post-&gt;save()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Post modeli yükləndikdən sonra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✅ İşləyir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Modeldə dəyişikliklərdən sonra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599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Post::update([...])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Birbaşa SQL əməliyyatı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İşləmir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Bir və ya bir neçə sətiri sürətli yeniləmək üçün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288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43EB4-F764-0010-F278-175EB67F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7312D4-6C53-6841-AEB5-A05BAE065C1E}"/>
              </a:ext>
            </a:extLst>
          </p:cNvPr>
          <p:cNvSpPr txBox="1"/>
          <p:nvPr/>
        </p:nvSpPr>
        <p:spPr>
          <a:xfrm>
            <a:off x="217714" y="255046"/>
            <a:ext cx="11756571" cy="515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qısa yazım olsa da, potensial təhlükə daşıyır — çünki istifadəçi request ilə istədiyi sahəni dəyişə bilər (məsələn is_admin, user_id, və s.)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 təhlükəni necə qarşısını alır? Bunun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fillable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guarded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istifadə olunur: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YALNIZ bu sahələrə mass assignment icazə verir.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Başqa heç bir sahəyə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create() </a:t>
            </a:r>
            <a:r>
              <a:rPr kumimoji="0" lang="en-US" altLang="en-US" sz="13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update([...])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dəyər yazıla bilməz.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Tövsiyə olunur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Təhlükəsiz və aydın yanaşmadır.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74F58-EA3E-6181-3B66-9BFCBFEE6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958204"/>
            <a:ext cx="7087589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51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A6E4-F922-6651-ECE2-B7BE6CA7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46460E-DB66-EFDC-7E4F-A82FE51D02E8}"/>
              </a:ext>
            </a:extLst>
          </p:cNvPr>
          <p:cNvSpPr txBox="1"/>
          <p:nvPr/>
        </p:nvSpPr>
        <p:spPr>
          <a:xfrm>
            <a:off x="217715" y="1282376"/>
            <a:ext cx="11756571" cy="4556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sahələrdən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BAŞQA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bütün sahələrə mass assignment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icazə verir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sahələr qorunur (mass assignment zamanı dəyişməz).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halda hər şey açıqdır. İstifadəçi istədiyi sahəni dəyişə bilər.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bunu tövsiyə etmir (xüsusən real layihələrdə), çünki çox təhlükəlidir.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Fillable və Guarded birlikdə istifadə oluna bilərmi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Yox! Eyni anda həm fillable, həm də guarded istifadə etmək olmaz. Laravel ikisindən birini nəzərə alır.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39D7B-B918-4C4D-4BA3-09A1427CC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268333"/>
            <a:ext cx="3543795" cy="514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A680F2-AF19-4567-91BA-C088C51E8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5" y="3152736"/>
            <a:ext cx="2391109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5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9891-7C03-F669-3A5B-F602EE60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68EEBA-42E3-4287-D747-225E13C30B0C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 və ya metod daxilində həm mass assignment, həm də manual assignment birgə istifadə etmək çox normal və tövsiyə olunan bir praktikadır, xüsusilə də həssas sahələr (məsələn admin_status) üçün.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NÜMUNƏ: Mass + Manual assignment birlikdə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0A7FD-03D8-CD9F-04DD-586741D38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35000"/>
            <a:ext cx="622069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73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0C82-7EEF-AC6B-F686-D8E4A76F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7C76D-71ED-984E-8393-58C16B7EA1D5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755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DB00-007D-BE03-53A3-264EA1CB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A99C1-1098-8AA6-91CB-018C2547494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427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0ADA7-6AD0-C9AE-7F00-1A836352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68" y="3022994"/>
            <a:ext cx="11383964" cy="37343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6FB83-2319-E233-8D1D-20E6333B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D659BA-FD28-D522-4CEE-425D7DB5866A}"/>
              </a:ext>
            </a:extLst>
          </p:cNvPr>
          <p:cNvSpPr txBox="1"/>
          <p:nvPr/>
        </p:nvSpPr>
        <p:spPr>
          <a:xfrm>
            <a:off x="217714" y="255046"/>
            <a:ext cx="11756571" cy="305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2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find()-&gt;update()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Tək bir modelin yenilənməsi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nə edir?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Əvvəlcə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 = 3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bir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tapılır.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onun title sahəsi dəyişdirilir.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Sonra həmin dəyişiklik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bazaya yazılır.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Əlavə qeyd: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əməliyyatda model yüklənir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instance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olur), sonra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edilir.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4CAD6-C25B-FE56-515A-D33B788C0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13" y="2313941"/>
            <a:ext cx="5277587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040C8-98FA-94CC-586F-4848D74F9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E49A1-B798-A070-A647-F9DFB6263B13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42726-85E6-0CC1-7105-8CF54227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95181"/>
            <a:ext cx="11460174" cy="36676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061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9BA7-2C58-CD22-93C6-27A88003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47F0DF-E540-565F-3654-80BF27625A97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NÜMUNƏ 3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where()-&gt;update()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Toplu yeniləmə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Bütün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status = 1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olan postlar seçilir.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Onların status sahəsi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ilə yenilənir.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Üstünlüklər: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Çox sürətlidir – Çünki Eloquent model obyektləri yaradılmır.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event-ləri işləmir – Bu daha çox performance üçün istifadə olunur.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A12FDD-B073-BF43-78C8-21E2F6C62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151" y="2294888"/>
            <a:ext cx="5010849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40EE-DBD2-7A3E-CD20-AB6E8B85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C10D5A-FD12-3830-25F7-521BE1458789}"/>
              </a:ext>
            </a:extLst>
          </p:cNvPr>
          <p:cNvSpPr txBox="1"/>
          <p:nvPr/>
        </p:nvSpPr>
        <p:spPr>
          <a:xfrm>
            <a:off x="217714" y="255046"/>
            <a:ext cx="11756571" cy="5156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Eloquent model obyektləri yaradılmır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və "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event-ləri işləmir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nə deməkdir?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Cavab 1: Model obyektləri yaradılmır nə deməkdir?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zaman Laravel birbaşa SQL sorğusu göndərir: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ilə əlaqə yaradılmır, yəni: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new Post(...)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obyekt yaradılmır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RAM-da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modelinin bir nüsxəsi tutulmur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isə daha az resurs istifadə deməkdir → çox sürətli işləyir.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0390E-DF22-7CA8-0C47-142CB5E26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12671"/>
            <a:ext cx="4001058" cy="51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5E2EE-1CCF-193A-82A0-D85F8A21B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231538"/>
            <a:ext cx="3562847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1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B06F2-1B19-B4BD-EDCB-A491400D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36FD8E-659B-0137-6C3C-8B358B6B735E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Cavab 2: Model Event-ləri işləmir nə deməkdir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model event-lər var: Əgər sən update() əməliyyatını belə edirsənsə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400" b="1">
                <a:solidFill>
                  <a:srgbClr val="00B050"/>
                </a:solidFill>
              </a:rPr>
              <a:t>Manual Assignment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Amma belə edirsənsə: Burada Post model obyektləri yaradılmadığı üçün updating, updated kimi event-lər işə düşmür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sz="1400" b="1">
                <a:solidFill>
                  <a:srgbClr val="00B050"/>
                </a:solidFill>
              </a:rPr>
              <a:t>Mass Assignment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 assignment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qısa və performanslıdır, amma təhlükəsizlik üçün $fillable və ya $guarded müəyyən olunmalıdır.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A015E-9C0B-1CEA-BB79-9C7288E45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486467"/>
            <a:ext cx="5058481" cy="1019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78502F-A3FA-F172-539C-3F835450A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906728"/>
            <a:ext cx="589679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0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23305-5B6D-9DB2-C020-B8070E74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C9F9CB-7F92-6A16-C512-12140C6F37C9}"/>
              </a:ext>
            </a:extLst>
          </p:cNvPr>
          <p:cNvSpPr txBox="1"/>
          <p:nvPr/>
        </p:nvSpPr>
        <p:spPr>
          <a:xfrm>
            <a:off x="217714" y="255046"/>
            <a:ext cx="11756571" cy="183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Tövsiyələr (Best Practices)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əməliyyatlarında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etmək koddakı sadəliyi artırır.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ilə birbaşa sorğu göndərmək performans baxımından daha yaxşıdır, amma model event-ləri lazım olduqda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nəticəsində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gəldiyini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metodlarının yalnız model obyektində işlədiyini unutma.</a:t>
            </a:r>
          </a:p>
        </p:txBody>
      </p:sp>
    </p:spTree>
    <p:extLst>
      <p:ext uri="{BB962C8B-B14F-4D97-AF65-F5344CB8AC3E}">
        <p14:creationId xmlns:p14="http://schemas.microsoft.com/office/powerpoint/2010/main" val="331014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A709-2521-1B3F-7381-EC4B7405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BAD24-FC8A-6A56-6795-5ED584A897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434C9-F76A-FDB2-6D1A-FA615DE0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1576129"/>
            <a:ext cx="11422069" cy="3705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554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2470</TotalTime>
  <Words>625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344</cp:revision>
  <dcterms:created xsi:type="dcterms:W3CDTF">2025-04-12T11:00:44Z</dcterms:created>
  <dcterms:modified xsi:type="dcterms:W3CDTF">2025-04-24T22:13:29Z</dcterms:modified>
</cp:coreProperties>
</file>