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E402-FBA0-1B41-B593-4F689533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112AD-8B41-344B-BF9B-F6F51688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4BE5A-9521-6B46-BA2C-A606CDBD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153E-F75C-C541-B0D6-1414B00D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F4CD-E78D-614D-B5A1-A06FC82F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2111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CB8D-DFB2-5142-B57D-E334104D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EDFBF-D2F7-2F44-8B8C-82FBBC612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FF2A-17F0-614A-8482-1BFCFC28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4D4C-3949-F547-B5EF-B87DF006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0F05-D2D5-754F-8639-775F2165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3531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18446-F904-3645-9D13-B6A89604FF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AC08F-CF3F-C842-B8A9-868224326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3186-0510-CC47-935D-0725CB4A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AEAB5-1B68-DC43-85CC-51C7A6949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3BC1-BC58-A44F-B6A5-14F178D9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0049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242B-C061-524C-86F6-4864BBC9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F23D8-D913-5F47-8959-F7F1AF63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AE15-7420-1147-9B82-CB05190AA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0366-8887-AD46-8ABA-0FE5C2A4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33018-B5E6-B744-8965-3735B62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6132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4AE2-B4BE-BE44-9209-44C89779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DCC35-B55F-3C47-AF6D-D3A5F5375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0052-DD20-4E4D-9869-8093BFE6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D2789-7519-C843-B492-DC2BB3E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74C4-608A-454A-A4E7-B14C1A8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41934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0154-DC77-D148-A44D-FBC3502F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1587-1CA3-154F-89E3-9CF468CB0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9960A-B51C-6B40-A549-8DD9AA199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394FB-E263-0143-9831-0FE440ED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688BD-BDA1-784F-999A-CDEE50C6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C504-591B-5248-AED4-43DE5B58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402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73A1-DC47-0D40-B9C7-32BEE51C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E46E7-202F-394E-9D1A-43BDC1C0E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37E59-9EC1-2146-8A31-438BCA66F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85E03-313A-8149-96DF-E387E9665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03910-A56C-964D-AD0F-DF21156A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30BE0-D18B-0C4E-A621-6E6BC023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8B660-6912-754D-9D2B-DAB2D1EB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F471-C699-A145-8F32-1DF2E070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93323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9B7C-E9F7-2749-A4C9-C1E94B77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6571D-2164-B34A-BDA9-D9D726EF4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43DD73-05D6-824B-86B3-664E08F9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FB2D3-54A1-2C47-80AD-BD58225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1816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04E64-7C48-7D4A-BF85-6E5E1A75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B2491-038E-E346-A813-14E15DF6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4D883-8E68-284E-A669-0B694A08B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0467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1C5A-3842-4F45-8ABD-B1A0B407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F4D1-742E-5344-86F4-E881E83BE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36F4-35C2-8340-8B77-FB742432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054BB-43D4-F549-8E42-C9792357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4B9B9-7BAD-2644-BACF-2FE90C0D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201F3-FAE2-1D4C-ABC1-89B23C58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0524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0DE3-4832-C941-87AB-25CE0DE8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FBE32-C672-2C47-AA12-871A0AAE4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F069F-9AB4-0747-85EC-2CAF420AD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BDF3-3E49-CA4A-983D-1349AA2C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BE779-97A7-8440-8508-082155E2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C7049-DCD7-A042-B619-B126CB7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8092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BB6BF-F23D-FB49-A4F9-4D32D6AB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9888-D195-9F4D-A522-0818EA78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34821-ACAD-3C4E-BED6-6C019FD99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DE72-2241-9247-9996-8A07EF006D14}" type="datetimeFigureOut">
              <a:rPr lang="en-AZ" smtClean="0"/>
              <a:t>09/13/2025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B52D-E33E-6942-BE39-6ECF4DAF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7EE77-EAB1-5B43-A0A8-111FA8D62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4E42-3859-924C-ADEF-81C5BE6AEF07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546576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31294-DECA-7C4B-A54A-D9F41D4F0B60}"/>
              </a:ext>
            </a:extLst>
          </p:cNvPr>
          <p:cNvSpPr txBox="1"/>
          <p:nvPr/>
        </p:nvSpPr>
        <p:spPr>
          <a:xfrm>
            <a:off x="211836" y="314004"/>
            <a:ext cx="117683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25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3</cp:revision>
  <dcterms:created xsi:type="dcterms:W3CDTF">2025-09-13T06:24:35Z</dcterms:created>
  <dcterms:modified xsi:type="dcterms:W3CDTF">2025-09-13T12:00:56Z</dcterms:modified>
</cp:coreProperties>
</file>