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A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3E402-FBA0-1B41-B593-4F689533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112AD-8B41-344B-BF9B-F6F516886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4BE5A-9521-6B46-BA2C-A606CDBD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09/13/2025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6153E-F75C-C541-B0D6-1414B00D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F4CD-E78D-614D-B5A1-A06FC82F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21111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CB8D-DFB2-5142-B57D-E334104D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EDFBF-D2F7-2F44-8B8C-82FBBC612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5FF2A-17F0-614A-8482-1BFCFC28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09/13/2025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94D4C-3949-F547-B5EF-B87DF006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F0F05-D2D5-754F-8639-775F2165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243531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C18446-F904-3645-9D13-B6A89604F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AC08F-CF3F-C842-B8A9-868224326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33186-0510-CC47-935D-0725CB4A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09/13/2025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AEAB5-1B68-DC43-85CC-51C7A6949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03BC1-BC58-A44F-B6A5-14F178D9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200049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242B-C061-524C-86F6-4864BBC9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F23D8-D913-5F47-8959-F7F1AF63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8AE15-7420-1147-9B82-CB05190AA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09/13/2025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F0366-8887-AD46-8ABA-0FE5C2A48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33018-B5E6-B744-8965-3735B622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6132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4AE2-B4BE-BE44-9209-44C89779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DCC35-B55F-3C47-AF6D-D3A5F5375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90052-DD20-4E4D-9869-8093BFE64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09/13/2025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D2789-7519-C843-B492-DC2BB3EE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A74C4-608A-454A-A4E7-B14C1A82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241934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0154-DC77-D148-A44D-FBC3502F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51587-1CA3-154F-89E3-9CF468CB0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9960A-B51C-6B40-A549-8DD9AA199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394FB-E263-0143-9831-0FE440ED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09/13/2025</a:t>
            </a:fld>
            <a:endParaRPr lang="e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688BD-BDA1-784F-999A-CDEE50C65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3C504-591B-5248-AED4-43DE5B587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44020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73A1-DC47-0D40-B9C7-32BEE51CC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E46E7-202F-394E-9D1A-43BDC1C0E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37E59-9EC1-2146-8A31-438BCA66F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085E03-313A-8149-96DF-E387E9665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03910-A56C-964D-AD0F-DF21156A0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830BE0-D18B-0C4E-A621-6E6BC0234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09/13/2025</a:t>
            </a:fld>
            <a:endParaRPr lang="en-A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28B660-6912-754D-9D2B-DAB2D1EB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EF471-C699-A145-8F32-1DF2E070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93323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9B7C-E9F7-2749-A4C9-C1E94B77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6571D-2164-B34A-BDA9-D9D726EF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09/13/2025</a:t>
            </a:fld>
            <a:endParaRPr lang="en-A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3DD73-05D6-824B-86B3-664E08F9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FB2D3-54A1-2C47-80AD-BD58225E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418163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04E64-7C48-7D4A-BF85-6E5E1A75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09/13/2025</a:t>
            </a:fld>
            <a:endParaRPr lang="en-A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B2491-038E-E346-A813-14E15DF6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4D883-8E68-284E-A669-0B694A08B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404670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1C5A-3842-4F45-8ABD-B1A0B407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7F4D1-742E-5344-86F4-E881E83BE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B36F4-35C2-8340-8B77-FB7424329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054BB-43D4-F549-8E42-C9792357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09/13/2025</a:t>
            </a:fld>
            <a:endParaRPr lang="e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4B9B9-7BAD-2644-BACF-2FE90C0D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201F3-FAE2-1D4C-ABC1-89B23C58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20524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0DE3-4832-C941-87AB-25CE0DE8D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CFBE32-C672-2C47-AA12-871A0AAE4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F069F-9AB4-0747-85EC-2CAF420AD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BBDF3-3E49-CA4A-983D-1349AA2CE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09/13/2025</a:t>
            </a:fld>
            <a:endParaRPr lang="e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BE779-97A7-8440-8508-082155E2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C7049-DCD7-A042-B619-B126CB70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8092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6BB6BF-F23D-FB49-A4F9-4D32D6AB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49888-D195-9F4D-A522-0818EA789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34821-ACAD-3C4E-BED6-6C019FD99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DE72-2241-9247-9996-8A07EF006D14}" type="datetimeFigureOut">
              <a:rPr lang="en-AZ" smtClean="0"/>
              <a:t>09/13/2025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AB52D-E33E-6942-BE39-6ECF4DAF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7EE77-EAB1-5B43-A0A8-111FA8D62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54657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E2911F-6778-5C4D-B268-E56B0904AD09}"/>
              </a:ext>
            </a:extLst>
          </p:cNvPr>
          <p:cNvSpPr txBox="1"/>
          <p:nvPr/>
        </p:nvSpPr>
        <p:spPr>
          <a:xfrm>
            <a:off x="283029" y="326963"/>
            <a:ext cx="1174568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effectLst/>
              </a:rPr>
              <a:t>PHP-</a:t>
            </a:r>
            <a:r>
              <a:rPr lang="en-US" sz="1200" dirty="0" err="1">
                <a:effectLst/>
              </a:rPr>
              <a:t>də</a:t>
            </a:r>
            <a:r>
              <a:rPr lang="en-US" sz="1200" dirty="0">
                <a:effectLst/>
              </a:rPr>
              <a:t> </a:t>
            </a:r>
            <a:r>
              <a:rPr lang="en-US" sz="1200" b="1" dirty="0">
                <a:solidFill>
                  <a:srgbClr val="FF0000"/>
                </a:solidFill>
                <a:effectLst/>
              </a:rPr>
              <a:t>header() </a:t>
            </a:r>
            <a:r>
              <a:rPr lang="en-US" sz="1200" dirty="0" err="1">
                <a:effectLst/>
              </a:rPr>
              <a:t>Funksiyası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Haqqında</a:t>
            </a:r>
            <a:r>
              <a:rPr lang="en-US" sz="1200" dirty="0">
                <a:effectLst/>
              </a:rPr>
              <a:t>.</a:t>
            </a:r>
          </a:p>
          <a:p>
            <a:endParaRPr lang="en-US" sz="1200" dirty="0"/>
          </a:p>
          <a:p>
            <a:endParaRPr lang="en-US" sz="1200" dirty="0">
              <a:effectLst/>
            </a:endParaRPr>
          </a:p>
          <a:p>
            <a:r>
              <a:rPr lang="en-US" sz="1200" dirty="0">
                <a:effectLst/>
              </a:rPr>
              <a:t>PHP-</a:t>
            </a:r>
            <a:r>
              <a:rPr lang="en-US" sz="1200" dirty="0" err="1">
                <a:effectLst/>
              </a:rPr>
              <a:t>də</a:t>
            </a:r>
            <a:r>
              <a:rPr lang="en-US" sz="1200" dirty="0">
                <a:effectLst/>
              </a:rPr>
              <a:t> </a:t>
            </a:r>
            <a:r>
              <a:rPr lang="en-US" sz="1200" b="1" dirty="0">
                <a:effectLst/>
              </a:rPr>
              <a:t>header() </a:t>
            </a:r>
            <a:r>
              <a:rPr lang="en-US" sz="1200" dirty="0" err="1">
                <a:effectLst/>
              </a:rPr>
              <a:t>funksiyası</a:t>
            </a:r>
            <a:r>
              <a:rPr lang="en-US" sz="1200" dirty="0">
                <a:effectLst/>
              </a:rPr>
              <a:t> </a:t>
            </a:r>
            <a:r>
              <a:rPr lang="en-US" sz="1200" b="1" dirty="0">
                <a:effectLst/>
              </a:rPr>
              <a:t>HTTP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başlıqlarını</a:t>
            </a:r>
            <a:r>
              <a:rPr lang="en-US" sz="1200" dirty="0">
                <a:effectLst/>
              </a:rPr>
              <a:t> (headers) </a:t>
            </a:r>
            <a:r>
              <a:rPr lang="en-US" sz="1200" dirty="0" err="1">
                <a:effectLst/>
              </a:rPr>
              <a:t>göndərmək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üçün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istifadə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olunur</a:t>
            </a:r>
            <a:r>
              <a:rPr lang="en-US" sz="1200" dirty="0">
                <a:effectLst/>
              </a:rPr>
              <a:t>. HTTP </a:t>
            </a:r>
            <a:r>
              <a:rPr lang="en-US" sz="1200" dirty="0" err="1">
                <a:effectLst/>
              </a:rPr>
              <a:t>başlıqları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veb</a:t>
            </a:r>
            <a:r>
              <a:rPr lang="en-US" sz="1200" dirty="0">
                <a:effectLst/>
              </a:rPr>
              <a:t>-server </a:t>
            </a:r>
            <a:r>
              <a:rPr lang="en-US" sz="1200" dirty="0" err="1">
                <a:effectLst/>
              </a:rPr>
              <a:t>və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brauzer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arasında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məlumat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mübadiləsini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idarə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edir</a:t>
            </a:r>
            <a:r>
              <a:rPr lang="en-US" sz="1200" dirty="0">
                <a:effectLst/>
              </a:rPr>
              <a:t>. Bu </a:t>
            </a:r>
            <a:r>
              <a:rPr lang="en-US" sz="1200" dirty="0" err="1">
                <a:effectLst/>
              </a:rPr>
              <a:t>funksiya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ilə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siz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səhifəni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yönləndirə</a:t>
            </a:r>
            <a:r>
              <a:rPr lang="en-US" sz="1200" dirty="0">
                <a:effectLst/>
              </a:rPr>
              <a:t> (redirect), </a:t>
            </a:r>
            <a:r>
              <a:rPr lang="en-US" sz="1200" dirty="0" err="1">
                <a:effectLst/>
              </a:rPr>
              <a:t>məzmun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növünü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təyin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edə</a:t>
            </a:r>
            <a:r>
              <a:rPr lang="en-US" sz="1200" dirty="0">
                <a:effectLst/>
              </a:rPr>
              <a:t>, HTTP status </a:t>
            </a:r>
            <a:r>
              <a:rPr lang="en-US" sz="1200" dirty="0" err="1">
                <a:effectLst/>
              </a:rPr>
              <a:t>kodlarını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qura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və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ya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keşinqi</a:t>
            </a:r>
            <a:r>
              <a:rPr lang="en-US" sz="1200" dirty="0">
                <a:effectLst/>
              </a:rPr>
              <a:t> (caching) </a:t>
            </a:r>
            <a:r>
              <a:rPr lang="en-US" sz="1200" dirty="0" err="1">
                <a:effectLst/>
              </a:rPr>
              <a:t>idarə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edə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bilərsiniz</a:t>
            </a:r>
            <a:r>
              <a:rPr lang="en-US" sz="1200" dirty="0">
                <a:effectLst/>
              </a:rPr>
              <a:t>. </a:t>
            </a:r>
            <a:r>
              <a:rPr lang="en-US" sz="1200" dirty="0" err="1">
                <a:effectLst/>
              </a:rPr>
              <a:t>Əsas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qayda</a:t>
            </a:r>
            <a:r>
              <a:rPr lang="en-US" sz="1200" dirty="0">
                <a:effectLst/>
              </a:rPr>
              <a:t>: </a:t>
            </a:r>
            <a:r>
              <a:rPr lang="en-US" sz="1200" b="1" dirty="0">
                <a:effectLst/>
              </a:rPr>
              <a:t>header() </a:t>
            </a:r>
            <a:r>
              <a:rPr lang="en-US" sz="1200" dirty="0" err="1">
                <a:effectLst/>
              </a:rPr>
              <a:t>funksiyası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hər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hansı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çıxışdan</a:t>
            </a:r>
            <a:r>
              <a:rPr lang="en-US" sz="1200" dirty="0">
                <a:effectLst/>
              </a:rPr>
              <a:t> (output) </a:t>
            </a:r>
            <a:r>
              <a:rPr lang="en-US" sz="1200" dirty="0" err="1">
                <a:effectLst/>
              </a:rPr>
              <a:t>əvvəl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çağırılmalıdır</a:t>
            </a:r>
            <a:r>
              <a:rPr lang="en-US" sz="1200" dirty="0">
                <a:effectLst/>
              </a:rPr>
              <a:t> – </a:t>
            </a:r>
            <a:r>
              <a:rPr lang="en-US" sz="1200" dirty="0" err="1">
                <a:effectLst/>
              </a:rPr>
              <a:t>yəni</a:t>
            </a:r>
            <a:r>
              <a:rPr lang="en-US" sz="1200" dirty="0">
                <a:effectLst/>
              </a:rPr>
              <a:t> HTML </a:t>
            </a:r>
            <a:r>
              <a:rPr lang="en-US" sz="1200" dirty="0" err="1">
                <a:effectLst/>
              </a:rPr>
              <a:t>teqlərindən</a:t>
            </a:r>
            <a:r>
              <a:rPr lang="en-US" sz="1200" dirty="0">
                <a:effectLst/>
              </a:rPr>
              <a:t>, </a:t>
            </a:r>
            <a:r>
              <a:rPr lang="en-US" sz="1200" dirty="0" err="1">
                <a:effectLst/>
              </a:rPr>
              <a:t>boş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sətirlərdən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və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ya</a:t>
            </a:r>
            <a:r>
              <a:rPr lang="en-US" sz="1200" dirty="0">
                <a:effectLst/>
              </a:rPr>
              <a:t> PHP-</a:t>
            </a:r>
            <a:r>
              <a:rPr lang="en-US" sz="1200" dirty="0" err="1">
                <a:effectLst/>
              </a:rPr>
              <a:t>dən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çıxan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hər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hansı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mətndən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əvvəl</a:t>
            </a:r>
            <a:r>
              <a:rPr lang="en-US" sz="1200" dirty="0">
                <a:effectLst/>
              </a:rPr>
              <a:t>. </a:t>
            </a:r>
            <a:r>
              <a:rPr lang="en-US" sz="1200" dirty="0" err="1">
                <a:effectLst/>
              </a:rPr>
              <a:t>Əks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halda</a:t>
            </a:r>
            <a:r>
              <a:rPr lang="en-US" sz="1200" dirty="0">
                <a:effectLst/>
              </a:rPr>
              <a:t>, "headers already sent" </a:t>
            </a:r>
            <a:r>
              <a:rPr lang="en-US" sz="1200" dirty="0" err="1">
                <a:effectLst/>
              </a:rPr>
              <a:t>xətası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yaranacaq</a:t>
            </a:r>
            <a:r>
              <a:rPr lang="en-US" sz="1200" dirty="0">
                <a:effectLst/>
              </a:rPr>
              <a:t>.</a:t>
            </a:r>
          </a:p>
          <a:p>
            <a:endParaRPr lang="en-US" sz="1200" dirty="0">
              <a:effectLst/>
            </a:endParaRPr>
          </a:p>
          <a:p>
            <a:r>
              <a:rPr lang="en-US" sz="1200" dirty="0">
                <a:effectLst/>
              </a:rPr>
              <a:t>Bu </a:t>
            </a:r>
            <a:r>
              <a:rPr lang="en-US" sz="1200" dirty="0" err="1">
                <a:effectLst/>
              </a:rPr>
              <a:t>funksiya</a:t>
            </a:r>
            <a:r>
              <a:rPr lang="en-US" sz="1200" dirty="0">
                <a:effectLst/>
              </a:rPr>
              <a:t> PHP-</a:t>
            </a:r>
            <a:r>
              <a:rPr lang="en-US" sz="1200" dirty="0" err="1">
                <a:effectLst/>
              </a:rPr>
              <a:t>nin</a:t>
            </a:r>
            <a:r>
              <a:rPr lang="en-US" sz="1200" dirty="0">
                <a:effectLst/>
              </a:rPr>
              <a:t> server </a:t>
            </a:r>
            <a:r>
              <a:rPr lang="en-US" sz="1200" dirty="0" err="1">
                <a:effectLst/>
              </a:rPr>
              <a:t>modulu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kimi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işlədiyi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mühitlərdə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dəstəklənir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və</a:t>
            </a:r>
            <a:r>
              <a:rPr lang="en-US" sz="1200" dirty="0">
                <a:effectLst/>
              </a:rPr>
              <a:t> HTTP/1.1 </a:t>
            </a:r>
            <a:r>
              <a:rPr lang="en-US" sz="1200" dirty="0" err="1">
                <a:effectLst/>
              </a:rPr>
              <a:t>spesifikasiyasına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uyğundur</a:t>
            </a:r>
            <a:r>
              <a:rPr lang="en-US" sz="1200" dirty="0">
                <a:effectLst/>
              </a:rPr>
              <a:t>.</a:t>
            </a:r>
          </a:p>
          <a:p>
            <a:endParaRPr lang="en-US" sz="1200" dirty="0">
              <a:effectLst/>
            </a:endParaRPr>
          </a:p>
          <a:p>
            <a:endParaRPr lang="en-US" sz="1200" dirty="0">
              <a:effectLst/>
            </a:endParaRPr>
          </a:p>
          <a:p>
            <a:r>
              <a:rPr lang="en-US" sz="1200" b="1" dirty="0"/>
              <a:t>header() </a:t>
            </a:r>
            <a:r>
              <a:rPr lang="en-US" sz="1200" b="1" dirty="0" err="1"/>
              <a:t>və</a:t>
            </a:r>
            <a:r>
              <a:rPr lang="en-US" sz="1200" b="1" dirty="0"/>
              <a:t> "Headers already sent" </a:t>
            </a:r>
            <a:r>
              <a:rPr lang="en-US" sz="1200" b="1" dirty="0" err="1"/>
              <a:t>xətası</a:t>
            </a:r>
            <a:r>
              <a:rPr lang="en-US" sz="1200" b="1" dirty="0"/>
              <a:t> </a:t>
            </a:r>
            <a:r>
              <a:rPr lang="en-US" sz="1200" b="1" dirty="0" err="1"/>
              <a:t>nədir</a:t>
            </a:r>
            <a:r>
              <a:rPr lang="en-US" sz="1200" b="1" dirty="0"/>
              <a:t>?</a:t>
            </a:r>
          </a:p>
          <a:p>
            <a:endParaRPr lang="en-US" sz="1200" b="1" dirty="0"/>
          </a:p>
          <a:p>
            <a:r>
              <a:rPr lang="en-US" sz="1200" dirty="0"/>
              <a:t>PHP-</a:t>
            </a:r>
            <a:r>
              <a:rPr lang="en-US" sz="1200" dirty="0" err="1"/>
              <a:t>də</a:t>
            </a:r>
            <a:r>
              <a:rPr lang="en-US" sz="1200" dirty="0"/>
              <a:t> header() </a:t>
            </a:r>
            <a:r>
              <a:rPr lang="en-US" sz="1200" dirty="0" err="1"/>
              <a:t>funksiyası</a:t>
            </a:r>
            <a:r>
              <a:rPr lang="en-US" sz="1200" dirty="0"/>
              <a:t> </a:t>
            </a:r>
            <a:r>
              <a:rPr lang="en-US" sz="1200" b="1" dirty="0"/>
              <a:t>HTTP </a:t>
            </a:r>
            <a:r>
              <a:rPr lang="en-US" sz="1200" b="1" dirty="0" err="1"/>
              <a:t>cavab</a:t>
            </a:r>
            <a:r>
              <a:rPr lang="en-US" sz="1200" b="1" dirty="0"/>
              <a:t> </a:t>
            </a:r>
            <a:r>
              <a:rPr lang="en-US" sz="1200" b="1" dirty="0" err="1"/>
              <a:t>başlıqlarını</a:t>
            </a:r>
            <a:r>
              <a:rPr lang="en-US" sz="1200" b="1" dirty="0"/>
              <a:t> (headers)</a:t>
            </a:r>
            <a:r>
              <a:rPr lang="en-US" sz="1200" dirty="0"/>
              <a:t> </a:t>
            </a:r>
            <a:r>
              <a:rPr lang="en-US" sz="1200" dirty="0" err="1"/>
              <a:t>göndərir</a:t>
            </a:r>
            <a:r>
              <a:rPr lang="en-US" sz="1200" dirty="0"/>
              <a:t>. Amma </a:t>
            </a:r>
            <a:r>
              <a:rPr lang="en-US" sz="1200" b="1" dirty="0" err="1"/>
              <a:t>başlıqlar</a:t>
            </a:r>
            <a:r>
              <a:rPr lang="en-US" sz="1200" b="1" dirty="0"/>
              <a:t> </a:t>
            </a:r>
            <a:r>
              <a:rPr lang="en-US" sz="1200" b="1" dirty="0" err="1"/>
              <a:t>yalnız</a:t>
            </a:r>
            <a:r>
              <a:rPr lang="en-US" sz="1200" b="1" dirty="0"/>
              <a:t> </a:t>
            </a:r>
            <a:r>
              <a:rPr lang="en-US" sz="1200" b="1" dirty="0" err="1"/>
              <a:t>cavabın</a:t>
            </a:r>
            <a:r>
              <a:rPr lang="en-US" sz="1200" b="1" dirty="0"/>
              <a:t> body </a:t>
            </a:r>
            <a:r>
              <a:rPr lang="en-US" sz="1200" b="1" dirty="0" err="1"/>
              <a:t>hissəsi</a:t>
            </a:r>
            <a:r>
              <a:rPr lang="en-US" sz="1200" b="1" dirty="0"/>
              <a:t> </a:t>
            </a:r>
            <a:r>
              <a:rPr lang="en-US" sz="1200" b="1" dirty="0" err="1"/>
              <a:t>göndərilməmişdən</a:t>
            </a:r>
            <a:r>
              <a:rPr lang="en-US" sz="1200" b="1" dirty="0"/>
              <a:t> </a:t>
            </a:r>
            <a:r>
              <a:rPr lang="en-US" sz="1200" b="1" dirty="0" err="1"/>
              <a:t>əvvəl</a:t>
            </a:r>
            <a:r>
              <a:rPr lang="en-US" sz="1200" b="1" dirty="0"/>
              <a:t> </a:t>
            </a:r>
            <a:r>
              <a:rPr lang="en-US" sz="1200" b="1" dirty="0" err="1"/>
              <a:t>göndərilə</a:t>
            </a:r>
            <a:r>
              <a:rPr lang="en-US" sz="1200" b="1" dirty="0"/>
              <a:t> </a:t>
            </a:r>
            <a:r>
              <a:rPr lang="en-US" sz="1200" b="1" dirty="0" err="1"/>
              <a:t>bilər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200" dirty="0" err="1"/>
              <a:t>Yəni</a:t>
            </a:r>
            <a:r>
              <a:rPr lang="en-US" sz="1200" dirty="0"/>
              <a:t> </a:t>
            </a:r>
            <a:r>
              <a:rPr lang="en-US" sz="1200" dirty="0" err="1"/>
              <a:t>sən</a:t>
            </a:r>
            <a:r>
              <a:rPr lang="en-US" sz="1200" dirty="0"/>
              <a:t> echo, print, HTML </a:t>
            </a:r>
            <a:r>
              <a:rPr lang="en-US" sz="1200" dirty="0" err="1"/>
              <a:t>kodu</a:t>
            </a:r>
            <a:r>
              <a:rPr lang="en-US" sz="1200" dirty="0"/>
              <a:t> </a:t>
            </a:r>
            <a:r>
              <a:rPr lang="en-US" sz="1200" dirty="0" err="1"/>
              <a:t>və</a:t>
            </a:r>
            <a:r>
              <a:rPr lang="en-US" sz="1200" dirty="0"/>
              <a:t> </a:t>
            </a:r>
            <a:r>
              <a:rPr lang="en-US" sz="1200" dirty="0" err="1"/>
              <a:t>ya</a:t>
            </a:r>
            <a:r>
              <a:rPr lang="en-US" sz="1200" dirty="0"/>
              <a:t> </a:t>
            </a:r>
            <a:r>
              <a:rPr lang="en-US" sz="1200" dirty="0" err="1"/>
              <a:t>hətta</a:t>
            </a:r>
            <a:r>
              <a:rPr lang="en-US" sz="1200" dirty="0"/>
              <a:t> </a:t>
            </a:r>
            <a:r>
              <a:rPr lang="en-US" sz="1200" b="1" dirty="0" err="1"/>
              <a:t>boşluq</a:t>
            </a:r>
            <a:r>
              <a:rPr lang="en-US" sz="1200" b="1" dirty="0"/>
              <a:t> </a:t>
            </a:r>
            <a:r>
              <a:rPr lang="en-US" sz="1200" b="1" dirty="0" err="1"/>
              <a:t>simvolu</a:t>
            </a:r>
            <a:r>
              <a:rPr lang="en-US" sz="1200" b="1" dirty="0"/>
              <a:t> (space, newline)</a:t>
            </a:r>
            <a:r>
              <a:rPr lang="en-US" sz="1200" dirty="0"/>
              <a:t> </a:t>
            </a:r>
            <a:r>
              <a:rPr lang="en-US" sz="1200" dirty="0" err="1"/>
              <a:t>yazsan</a:t>
            </a:r>
            <a:r>
              <a:rPr lang="en-US" sz="1200" dirty="0"/>
              <a:t>, PHP </a:t>
            </a:r>
            <a:r>
              <a:rPr lang="en-US" sz="1200" dirty="0" err="1"/>
              <a:t>artıq</a:t>
            </a:r>
            <a:r>
              <a:rPr lang="en-US" sz="1200" dirty="0"/>
              <a:t> </a:t>
            </a:r>
            <a:r>
              <a:rPr lang="en-US" sz="1200" dirty="0" err="1"/>
              <a:t>cavabın</a:t>
            </a:r>
            <a:r>
              <a:rPr lang="en-US" sz="1200" dirty="0"/>
              <a:t> body-</a:t>
            </a:r>
            <a:r>
              <a:rPr lang="en-US" sz="1200" dirty="0" err="1"/>
              <a:t>sini</a:t>
            </a:r>
            <a:r>
              <a:rPr lang="en-US" sz="1200" dirty="0"/>
              <a:t> </a:t>
            </a:r>
            <a:r>
              <a:rPr lang="en-US" sz="1200" dirty="0" err="1"/>
              <a:t>göndərmiş</a:t>
            </a:r>
            <a:r>
              <a:rPr lang="en-US" sz="1200" dirty="0"/>
              <a:t> </a:t>
            </a:r>
            <a:r>
              <a:rPr lang="en-US" sz="1200" dirty="0" err="1"/>
              <a:t>olur</a:t>
            </a:r>
            <a:r>
              <a:rPr lang="en-US" sz="1200" dirty="0"/>
              <a:t>.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200" dirty="0" err="1"/>
              <a:t>Bundan</a:t>
            </a:r>
            <a:r>
              <a:rPr lang="en-US" sz="1200" dirty="0"/>
              <a:t> </a:t>
            </a:r>
            <a:r>
              <a:rPr lang="en-US" sz="1200" dirty="0" err="1"/>
              <a:t>sonra</a:t>
            </a:r>
            <a:r>
              <a:rPr lang="en-US" sz="1200" dirty="0"/>
              <a:t> header() </a:t>
            </a:r>
            <a:r>
              <a:rPr lang="en-US" sz="1200" dirty="0" err="1"/>
              <a:t>çağıranda</a:t>
            </a:r>
            <a:r>
              <a:rPr lang="en-US" sz="1200" dirty="0"/>
              <a:t> </a:t>
            </a:r>
            <a:r>
              <a:rPr lang="en-US" sz="1200" b="1" dirty="0"/>
              <a:t>“Cannot modify header information – headers already sent”</a:t>
            </a:r>
            <a:r>
              <a:rPr lang="en-US" sz="1200" dirty="0"/>
              <a:t> </a:t>
            </a:r>
            <a:r>
              <a:rPr lang="en-US" sz="1200" dirty="0" err="1"/>
              <a:t>xətası</a:t>
            </a:r>
            <a:r>
              <a:rPr lang="en-US" sz="1200" dirty="0"/>
              <a:t> </a:t>
            </a:r>
            <a:r>
              <a:rPr lang="en-US" sz="1200" dirty="0" err="1"/>
              <a:t>alırsan</a:t>
            </a:r>
            <a:r>
              <a:rPr lang="en-US" sz="1200" dirty="0"/>
              <a:t>.</a:t>
            </a:r>
          </a:p>
          <a:p>
            <a:endParaRPr lang="en-US" sz="1200" dirty="0">
              <a:effectLst/>
            </a:endParaRPr>
          </a:p>
          <a:p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b="1" dirty="0"/>
              <a:t>Amma </a:t>
            </a:r>
            <a:r>
              <a:rPr lang="en-US" sz="1200" b="1" dirty="0" err="1"/>
              <a:t>bəzən</a:t>
            </a:r>
            <a:r>
              <a:rPr lang="en-US" sz="1200" b="1" dirty="0"/>
              <a:t> </a:t>
            </a:r>
            <a:r>
              <a:rPr lang="en-US" sz="1200" b="1" dirty="0" err="1"/>
              <a:t>xəta</a:t>
            </a:r>
            <a:r>
              <a:rPr lang="en-US" sz="1200" b="1" dirty="0"/>
              <a:t> </a:t>
            </a:r>
            <a:r>
              <a:rPr lang="en-US" sz="1200" b="1" dirty="0" err="1"/>
              <a:t>vermədən</a:t>
            </a:r>
            <a:r>
              <a:rPr lang="en-US" sz="1200" b="1" dirty="0"/>
              <a:t> </a:t>
            </a:r>
            <a:r>
              <a:rPr lang="en-US" sz="1200" b="1" dirty="0" err="1"/>
              <a:t>işləyir</a:t>
            </a:r>
            <a:r>
              <a:rPr lang="en-US" sz="1200" b="1" dirty="0"/>
              <a:t>?</a:t>
            </a:r>
          </a:p>
          <a:p>
            <a:endParaRPr lang="en-US" sz="1200" dirty="0">
              <a:effectLst/>
            </a:endParaRPr>
          </a:p>
          <a:p>
            <a:r>
              <a:rPr lang="en-US" sz="1200" b="1" dirty="0"/>
              <a:t>1) </a:t>
            </a:r>
            <a:r>
              <a:rPr lang="en-US" sz="1200" b="1" dirty="0" err="1"/>
              <a:t>Lokal</a:t>
            </a:r>
            <a:r>
              <a:rPr lang="en-US" sz="1200" b="1" dirty="0"/>
              <a:t> server </a:t>
            </a:r>
            <a:r>
              <a:rPr lang="en-US" sz="1200" b="1" dirty="0" err="1"/>
              <a:t>fərqi</a:t>
            </a:r>
            <a:r>
              <a:rPr lang="en-US" sz="1200" b="1" dirty="0"/>
              <a:t> (XAMPP, MAMP, PHP built-in server)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Lokal</a:t>
            </a:r>
            <a:r>
              <a:rPr lang="en-US" sz="1200" dirty="0"/>
              <a:t> </a:t>
            </a:r>
            <a:r>
              <a:rPr lang="en-US" sz="1200" dirty="0" err="1"/>
              <a:t>serverlərdə</a:t>
            </a:r>
            <a:r>
              <a:rPr lang="en-US" sz="1200" dirty="0"/>
              <a:t> </a:t>
            </a:r>
            <a:r>
              <a:rPr lang="en-US" sz="1200" dirty="0" err="1"/>
              <a:t>çox</a:t>
            </a:r>
            <a:r>
              <a:rPr lang="en-US" sz="1200" dirty="0"/>
              <a:t> </a:t>
            </a:r>
            <a:r>
              <a:rPr lang="en-US" sz="1200" dirty="0" err="1"/>
              <a:t>vaxt</a:t>
            </a:r>
            <a:r>
              <a:rPr lang="en-US" sz="1200" dirty="0"/>
              <a:t> </a:t>
            </a:r>
            <a:r>
              <a:rPr lang="en-US" sz="1200" b="1" dirty="0"/>
              <a:t>output buffering (</a:t>
            </a:r>
            <a:r>
              <a:rPr lang="en-US" sz="1200" b="1" dirty="0" err="1"/>
              <a:t>output_buffering</a:t>
            </a:r>
            <a:r>
              <a:rPr lang="en-US" sz="1200" b="1" dirty="0"/>
              <a:t>) </a:t>
            </a:r>
            <a:r>
              <a:rPr lang="en-US" sz="1200" b="1" dirty="0" err="1"/>
              <a:t>avtomatik</a:t>
            </a:r>
            <a:r>
              <a:rPr lang="en-US" sz="1200" b="1" dirty="0"/>
              <a:t> </a:t>
            </a:r>
            <a:r>
              <a:rPr lang="en-US" sz="1200" b="1" dirty="0" err="1"/>
              <a:t>açıq</a:t>
            </a:r>
            <a:r>
              <a:rPr lang="en-US" sz="1200" b="1" dirty="0"/>
              <a:t> </a:t>
            </a:r>
            <a:r>
              <a:rPr lang="en-US" sz="1200" b="1" dirty="0" err="1"/>
              <a:t>olur</a:t>
            </a:r>
            <a:r>
              <a:rPr lang="en-US" sz="1200" dirty="0"/>
              <a:t> (</a:t>
            </a:r>
            <a:r>
              <a:rPr lang="en-US" sz="1200" dirty="0" err="1"/>
              <a:t>php.ini-də</a:t>
            </a:r>
            <a:r>
              <a:rPr lang="en-US" sz="1200" dirty="0"/>
              <a:t> </a:t>
            </a:r>
            <a:r>
              <a:rPr lang="en-US" sz="1200" dirty="0" err="1"/>
              <a:t>output_buffering</a:t>
            </a:r>
            <a:r>
              <a:rPr lang="en-US" sz="1200" dirty="0"/>
              <a:t> = On).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Bu </a:t>
            </a:r>
            <a:r>
              <a:rPr lang="en-US" sz="1200" dirty="0" err="1"/>
              <a:t>halda</a:t>
            </a:r>
            <a:r>
              <a:rPr lang="en-US" sz="1200" dirty="0"/>
              <a:t> PHP </a:t>
            </a:r>
            <a:r>
              <a:rPr lang="en-US" sz="1200" dirty="0" err="1"/>
              <a:t>sənin</a:t>
            </a:r>
            <a:r>
              <a:rPr lang="en-US" sz="1200" dirty="0"/>
              <a:t> </a:t>
            </a:r>
            <a:r>
              <a:rPr lang="en-US" sz="1200" dirty="0" err="1"/>
              <a:t>çıxışını</a:t>
            </a:r>
            <a:r>
              <a:rPr lang="en-US" sz="1200" dirty="0"/>
              <a:t> </a:t>
            </a:r>
            <a:r>
              <a:rPr lang="en-US" sz="1200" b="1" dirty="0" err="1"/>
              <a:t>tamponda</a:t>
            </a:r>
            <a:r>
              <a:rPr lang="en-US" sz="1200" b="1" dirty="0"/>
              <a:t> </a:t>
            </a:r>
            <a:r>
              <a:rPr lang="en-US" sz="1200" dirty="0"/>
              <a:t>(buffer)</a:t>
            </a:r>
            <a:r>
              <a:rPr lang="en-US" sz="1200" b="1" dirty="0"/>
              <a:t> </a:t>
            </a:r>
            <a:r>
              <a:rPr lang="en-US" sz="1200" b="1" dirty="0" err="1"/>
              <a:t>saxlayır</a:t>
            </a:r>
            <a:r>
              <a:rPr lang="en-US" sz="1200" dirty="0"/>
              <a:t> </a:t>
            </a:r>
            <a:r>
              <a:rPr lang="en-US" sz="1200" dirty="0" err="1"/>
              <a:t>və</a:t>
            </a:r>
            <a:r>
              <a:rPr lang="en-US" sz="1200" dirty="0"/>
              <a:t> </a:t>
            </a:r>
            <a:r>
              <a:rPr lang="en-US" sz="1200" dirty="0" err="1"/>
              <a:t>dərhal</a:t>
            </a:r>
            <a:r>
              <a:rPr lang="en-US" sz="1200" dirty="0"/>
              <a:t> </a:t>
            </a:r>
            <a:r>
              <a:rPr lang="en-US" sz="1200" dirty="0" err="1"/>
              <a:t>göndərmir</a:t>
            </a:r>
            <a:r>
              <a:rPr lang="en-US" sz="1200" dirty="0"/>
              <a:t>. Header-</a:t>
            </a:r>
            <a:r>
              <a:rPr lang="en-US" sz="1200" dirty="0" err="1"/>
              <a:t>ları</a:t>
            </a:r>
            <a:r>
              <a:rPr lang="en-US" sz="1200" dirty="0"/>
              <a:t> </a:t>
            </a:r>
            <a:r>
              <a:rPr lang="en-US" sz="1200" dirty="0" err="1"/>
              <a:t>göndərmək</a:t>
            </a:r>
            <a:r>
              <a:rPr lang="en-US" sz="1200" dirty="0"/>
              <a:t> </a:t>
            </a:r>
            <a:r>
              <a:rPr lang="en-US" sz="1200" dirty="0" err="1"/>
              <a:t>üçün</a:t>
            </a:r>
            <a:r>
              <a:rPr lang="en-US" sz="1200" dirty="0"/>
              <a:t> </a:t>
            </a:r>
            <a:r>
              <a:rPr lang="en-US" sz="1200" dirty="0" err="1"/>
              <a:t>vaxt</a:t>
            </a:r>
            <a:r>
              <a:rPr lang="en-US" sz="1200" dirty="0"/>
              <a:t> </a:t>
            </a:r>
            <a:r>
              <a:rPr lang="en-US" sz="1200" dirty="0" err="1"/>
              <a:t>qalır</a:t>
            </a:r>
            <a:r>
              <a:rPr lang="en-US" sz="120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Ona </a:t>
            </a:r>
            <a:r>
              <a:rPr lang="en-US" sz="1200" dirty="0" err="1"/>
              <a:t>görə</a:t>
            </a:r>
            <a:r>
              <a:rPr lang="en-US" sz="1200" dirty="0"/>
              <a:t> </a:t>
            </a:r>
            <a:r>
              <a:rPr lang="en-US" sz="1200" dirty="0" err="1"/>
              <a:t>boşluq</a:t>
            </a:r>
            <a:r>
              <a:rPr lang="en-US" sz="1200" dirty="0"/>
              <a:t> </a:t>
            </a:r>
            <a:r>
              <a:rPr lang="en-US" sz="1200" dirty="0" err="1"/>
              <a:t>qoysan</a:t>
            </a:r>
            <a:r>
              <a:rPr lang="en-US" sz="1200" dirty="0"/>
              <a:t> </a:t>
            </a:r>
            <a:r>
              <a:rPr lang="en-US" sz="1200" dirty="0" err="1"/>
              <a:t>belə</a:t>
            </a:r>
            <a:r>
              <a:rPr lang="en-US" sz="1200" dirty="0"/>
              <a:t>, </a:t>
            </a:r>
            <a:r>
              <a:rPr lang="en-US" sz="1200" dirty="0" err="1"/>
              <a:t>xəta</a:t>
            </a:r>
            <a:r>
              <a:rPr lang="en-US" sz="1200" dirty="0"/>
              <a:t> </a:t>
            </a:r>
            <a:r>
              <a:rPr lang="en-US" sz="1200" dirty="0" err="1"/>
              <a:t>görməyə</a:t>
            </a:r>
            <a:r>
              <a:rPr lang="en-US" sz="1200" dirty="0"/>
              <a:t> </a:t>
            </a:r>
            <a:r>
              <a:rPr lang="en-US" sz="1200" dirty="0" err="1"/>
              <a:t>bilərsən</a:t>
            </a:r>
            <a:r>
              <a:rPr lang="en-US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b="1" dirty="0"/>
              <a:t>2) </a:t>
            </a:r>
            <a:r>
              <a:rPr lang="en-US" sz="1200" b="1" dirty="0" err="1"/>
              <a:t>Brauzer</a:t>
            </a:r>
            <a:r>
              <a:rPr lang="en-US" sz="1200" b="1" dirty="0"/>
              <a:t> </a:t>
            </a:r>
            <a:r>
              <a:rPr lang="en-US" sz="1200" b="1" dirty="0" err="1"/>
              <a:t>tolerantlığı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Bəzi</a:t>
            </a:r>
            <a:r>
              <a:rPr lang="en-US" sz="1200" dirty="0"/>
              <a:t> </a:t>
            </a:r>
            <a:r>
              <a:rPr lang="en-US" sz="1200" dirty="0" err="1"/>
              <a:t>brauzerlər</a:t>
            </a:r>
            <a:r>
              <a:rPr lang="en-US" sz="1200" dirty="0"/>
              <a:t> </a:t>
            </a:r>
            <a:r>
              <a:rPr lang="en-US" sz="1200" dirty="0" err="1"/>
              <a:t>səhvən</a:t>
            </a:r>
            <a:r>
              <a:rPr lang="en-US" sz="1200" dirty="0"/>
              <a:t> </a:t>
            </a:r>
            <a:r>
              <a:rPr lang="en-US" sz="1200" dirty="0" err="1"/>
              <a:t>gec</a:t>
            </a:r>
            <a:r>
              <a:rPr lang="en-US" sz="1200" dirty="0"/>
              <a:t> </a:t>
            </a:r>
            <a:r>
              <a:rPr lang="en-US" sz="1200" dirty="0" err="1"/>
              <a:t>gələn</a:t>
            </a:r>
            <a:r>
              <a:rPr lang="en-US" sz="1200" dirty="0"/>
              <a:t> header-</a:t>
            </a:r>
            <a:r>
              <a:rPr lang="en-US" sz="1200" dirty="0" err="1"/>
              <a:t>ları</a:t>
            </a:r>
            <a:r>
              <a:rPr lang="en-US" sz="1200" dirty="0"/>
              <a:t> </a:t>
            </a:r>
            <a:r>
              <a:rPr lang="en-US" sz="1200" dirty="0" err="1"/>
              <a:t>qəbul</a:t>
            </a:r>
            <a:r>
              <a:rPr lang="en-US" sz="1200" dirty="0"/>
              <a:t> </a:t>
            </a:r>
            <a:r>
              <a:rPr lang="en-US" sz="1200" dirty="0" err="1"/>
              <a:t>edə</a:t>
            </a:r>
            <a:r>
              <a:rPr lang="en-US" sz="1200" dirty="0"/>
              <a:t> </a:t>
            </a:r>
            <a:r>
              <a:rPr lang="en-US" sz="1200" dirty="0" err="1"/>
              <a:t>bilir</a:t>
            </a:r>
            <a:r>
              <a:rPr lang="en-US" sz="1200" dirty="0"/>
              <a:t>. Bu, </a:t>
            </a:r>
            <a:r>
              <a:rPr lang="en-US" sz="1200" dirty="0" err="1"/>
              <a:t>standart</a:t>
            </a:r>
            <a:r>
              <a:rPr lang="en-US" sz="1200" dirty="0"/>
              <a:t> </a:t>
            </a:r>
            <a:r>
              <a:rPr lang="en-US" sz="1200" dirty="0" err="1"/>
              <a:t>deyil</a:t>
            </a:r>
            <a:r>
              <a:rPr lang="en-US" sz="1200" dirty="0"/>
              <a:t>, </a:t>
            </a:r>
            <a:r>
              <a:rPr lang="en-US" sz="1200" dirty="0" err="1"/>
              <a:t>amma</a:t>
            </a:r>
            <a:r>
              <a:rPr lang="en-US" sz="1200" dirty="0"/>
              <a:t> real </a:t>
            </a:r>
            <a:r>
              <a:rPr lang="en-US" sz="1200" dirty="0" err="1"/>
              <a:t>həyatda</a:t>
            </a:r>
            <a:r>
              <a:rPr lang="en-US" sz="1200" dirty="0"/>
              <a:t> </a:t>
            </a:r>
            <a:r>
              <a:rPr lang="en-US" sz="1200" dirty="0" err="1"/>
              <a:t>rast</a:t>
            </a:r>
            <a:r>
              <a:rPr lang="en-US" sz="1200" dirty="0"/>
              <a:t> </a:t>
            </a:r>
            <a:r>
              <a:rPr lang="en-US" sz="1200" dirty="0" err="1"/>
              <a:t>gəlinir</a:t>
            </a:r>
            <a:r>
              <a:rPr lang="en-US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b="1" dirty="0"/>
              <a:t>3) </a:t>
            </a:r>
            <a:r>
              <a:rPr lang="en-US" sz="1200" b="1" dirty="0" err="1"/>
              <a:t>Kiçik</a:t>
            </a:r>
            <a:r>
              <a:rPr lang="en-US" sz="1200" b="1" dirty="0"/>
              <a:t> test </a:t>
            </a:r>
            <a:r>
              <a:rPr lang="en-US" sz="1200" b="1" dirty="0" err="1"/>
              <a:t>faylları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Əgər</a:t>
            </a:r>
            <a:r>
              <a:rPr lang="en-US" sz="1200" dirty="0"/>
              <a:t> </a:t>
            </a:r>
            <a:r>
              <a:rPr lang="en-US" sz="1200" dirty="0" err="1"/>
              <a:t>fayl</a:t>
            </a:r>
            <a:r>
              <a:rPr lang="en-US" sz="1200" dirty="0"/>
              <a:t> </a:t>
            </a:r>
            <a:r>
              <a:rPr lang="en-US" sz="1200" dirty="0" err="1"/>
              <a:t>balacadırsa</a:t>
            </a:r>
            <a:r>
              <a:rPr lang="en-US" sz="1200" dirty="0"/>
              <a:t>, buffering </a:t>
            </a:r>
            <a:r>
              <a:rPr lang="en-US" sz="1200" dirty="0" err="1"/>
              <a:t>səbəbi</a:t>
            </a:r>
            <a:r>
              <a:rPr lang="en-US" sz="1200" dirty="0"/>
              <a:t> </a:t>
            </a:r>
            <a:r>
              <a:rPr lang="en-US" sz="1200" dirty="0" err="1"/>
              <a:t>ilə</a:t>
            </a:r>
            <a:r>
              <a:rPr lang="en-US" sz="1200" dirty="0"/>
              <a:t> </a:t>
            </a:r>
            <a:r>
              <a:rPr lang="en-US" sz="1200" dirty="0" err="1"/>
              <a:t>səhvi</a:t>
            </a:r>
            <a:r>
              <a:rPr lang="en-US" sz="1200" dirty="0"/>
              <a:t> hiss </a:t>
            </a:r>
            <a:r>
              <a:rPr lang="en-US" sz="1200" dirty="0" err="1"/>
              <a:t>etmirsən</a:t>
            </a:r>
            <a:r>
              <a:rPr lang="en-US" sz="1200" dirty="0"/>
              <a:t>. Amma </a:t>
            </a:r>
            <a:r>
              <a:rPr lang="en-US" sz="1200" dirty="0" err="1"/>
              <a:t>böyük</a:t>
            </a:r>
            <a:r>
              <a:rPr lang="en-US" sz="1200" dirty="0"/>
              <a:t> </a:t>
            </a:r>
            <a:r>
              <a:rPr lang="en-US" sz="1200" dirty="0" err="1"/>
              <a:t>kodlu</a:t>
            </a:r>
            <a:r>
              <a:rPr lang="en-US" sz="1200" dirty="0"/>
              <a:t> real </a:t>
            </a:r>
            <a:r>
              <a:rPr lang="en-US" sz="1200" dirty="0" err="1"/>
              <a:t>layihələrdə</a:t>
            </a:r>
            <a:r>
              <a:rPr lang="en-US" sz="1200" dirty="0"/>
              <a:t> problem </a:t>
            </a:r>
            <a:r>
              <a:rPr lang="en-US" sz="1200" dirty="0" err="1"/>
              <a:t>dərhal</a:t>
            </a:r>
            <a:r>
              <a:rPr lang="en-US" sz="1200" dirty="0"/>
              <a:t> </a:t>
            </a:r>
            <a:r>
              <a:rPr lang="en-US" sz="1200" dirty="0" err="1"/>
              <a:t>görünür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5091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331294-DECA-7C4B-A54A-D9F41D4F0B60}"/>
              </a:ext>
            </a:extLst>
          </p:cNvPr>
          <p:cNvSpPr txBox="1"/>
          <p:nvPr/>
        </p:nvSpPr>
        <p:spPr>
          <a:xfrm>
            <a:off x="211836" y="314004"/>
            <a:ext cx="1176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531D30-6D8E-3727-1AB9-A1D2B277C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470"/>
            <a:ext cx="7068536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55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09D3-6274-F480-3FBE-11165899A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7170F0-56C5-D28D-A979-D5E6C8577113}"/>
              </a:ext>
            </a:extLst>
          </p:cNvPr>
          <p:cNvSpPr txBox="1"/>
          <p:nvPr/>
        </p:nvSpPr>
        <p:spPr>
          <a:xfrm>
            <a:off x="211836" y="314004"/>
            <a:ext cx="1176832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Xəbərdarlıqlar və Diqqət Ediləcək Məqamlar</a:t>
            </a:r>
            <a:endParaRPr lang="az-Latn-AZ" sz="1200" b="1"/>
          </a:p>
          <a:p>
            <a:endParaRPr lang="en-US" sz="1200" b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/>
              <a:t>Çıxışdan Əvvəl Çağırın</a:t>
            </a:r>
            <a:r>
              <a:rPr lang="en-US" sz="1200"/>
              <a:t>: header()-dən əvvəl heç bir çıxış olmamalıdır. Hətta boş sətirlər və ya fayllardakı boşluqlar xəta yaradır. Bu xətanı aradan qaldırmaq üçün </a:t>
            </a:r>
            <a:r>
              <a:rPr lang="en-US" sz="1200" b="1">
                <a:solidFill>
                  <a:srgbClr val="FF0000"/>
                </a:solidFill>
              </a:rPr>
              <a:t>ob_start() </a:t>
            </a:r>
            <a:r>
              <a:rPr lang="en-US" sz="1200"/>
              <a:t>(</a:t>
            </a:r>
            <a:r>
              <a:rPr lang="az-Latn-AZ" sz="1200"/>
              <a:t> </a:t>
            </a:r>
            <a:r>
              <a:rPr lang="en-US" sz="1200"/>
              <a:t>output buffering</a:t>
            </a:r>
            <a:r>
              <a:rPr lang="az-Latn-AZ" sz="1200"/>
              <a:t> </a:t>
            </a:r>
            <a:r>
              <a:rPr lang="en-US" sz="1200"/>
              <a:t>) istifadə edin: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Və ya </a:t>
            </a:r>
            <a:r>
              <a:rPr lang="en-US" sz="1200" b="1">
                <a:solidFill>
                  <a:srgbClr val="FF0000"/>
                </a:solidFill>
              </a:rPr>
              <a:t>php.ini</a:t>
            </a:r>
            <a:r>
              <a:rPr lang="en-US" sz="1200"/>
              <a:t>-də </a:t>
            </a:r>
            <a:r>
              <a:rPr lang="en-US" sz="1200" b="1"/>
              <a:t>output_buffering </a:t>
            </a:r>
            <a:r>
              <a:rPr lang="en-US" sz="1200"/>
              <a:t>parametrini aktiv edin.</a:t>
            </a:r>
          </a:p>
          <a:p>
            <a:endParaRPr lang="en-US" sz="1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CAC0E8-E11D-FFAA-5353-0EB2DCB30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9392"/>
            <a:ext cx="3943900" cy="1305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D5BDB5-03DF-3A8A-CD29-721F2FE32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34012"/>
            <a:ext cx="4415880" cy="332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79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6BF9B-7E48-C0D1-9AC4-61EBFAD99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5E98ED-CF77-833C-CFE2-667F3FA612F7}"/>
              </a:ext>
            </a:extLst>
          </p:cNvPr>
          <p:cNvSpPr txBox="1"/>
          <p:nvPr/>
        </p:nvSpPr>
        <p:spPr>
          <a:xfrm>
            <a:off x="211836" y="314004"/>
            <a:ext cx="1176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4306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A85F3-841C-ABD2-625D-8A2852097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BE2130-D53D-FCD1-B062-DABCF3EA7064}"/>
              </a:ext>
            </a:extLst>
          </p:cNvPr>
          <p:cNvSpPr txBox="1"/>
          <p:nvPr/>
        </p:nvSpPr>
        <p:spPr>
          <a:xfrm>
            <a:off x="211836" y="314004"/>
            <a:ext cx="1176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6918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18CCA-37CF-6B61-7EDF-D6CC71357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DEDEFE-6496-3DED-118F-9E17A04C554E}"/>
              </a:ext>
            </a:extLst>
          </p:cNvPr>
          <p:cNvSpPr txBox="1"/>
          <p:nvPr/>
        </p:nvSpPr>
        <p:spPr>
          <a:xfrm>
            <a:off x="211836" y="314004"/>
            <a:ext cx="1176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8058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81201-422F-BDAC-CDE4-9D4B293FA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773522-B0B5-A200-DBBD-52E3396C9536}"/>
              </a:ext>
            </a:extLst>
          </p:cNvPr>
          <p:cNvSpPr txBox="1"/>
          <p:nvPr/>
        </p:nvSpPr>
        <p:spPr>
          <a:xfrm>
            <a:off x="211836" y="314004"/>
            <a:ext cx="1176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7171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7932F-1F42-D418-BCB3-371897921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261D65-A809-6FD5-62E9-6CDFF6F5D71D}"/>
              </a:ext>
            </a:extLst>
          </p:cNvPr>
          <p:cNvSpPr txBox="1"/>
          <p:nvPr/>
        </p:nvSpPr>
        <p:spPr>
          <a:xfrm>
            <a:off x="211836" y="314004"/>
            <a:ext cx="1176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4782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8CE18-620D-46B9-F4EB-33D4BA3F4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B6782E-94B7-6CC6-961A-C03AE857898E}"/>
              </a:ext>
            </a:extLst>
          </p:cNvPr>
          <p:cNvSpPr txBox="1"/>
          <p:nvPr/>
        </p:nvSpPr>
        <p:spPr>
          <a:xfrm>
            <a:off x="211836" y="314004"/>
            <a:ext cx="1176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9674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5E62E-0B93-C42C-5744-0165373F6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8B8AB0-261C-11DE-3C52-0862AD5152A3}"/>
              </a:ext>
            </a:extLst>
          </p:cNvPr>
          <p:cNvSpPr txBox="1"/>
          <p:nvPr/>
        </p:nvSpPr>
        <p:spPr>
          <a:xfrm>
            <a:off x="211836" y="314004"/>
            <a:ext cx="1176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6763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7F4C7-7035-9080-F3BA-F5B703275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401438-D339-26FE-4B55-050AE155CCCE}"/>
              </a:ext>
            </a:extLst>
          </p:cNvPr>
          <p:cNvSpPr txBox="1"/>
          <p:nvPr/>
        </p:nvSpPr>
        <p:spPr>
          <a:xfrm>
            <a:off x="211836" y="314004"/>
            <a:ext cx="1176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163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3F1EFA-659F-5E41-A23F-98ED8C4FD108}"/>
              </a:ext>
            </a:extLst>
          </p:cNvPr>
          <p:cNvSpPr txBox="1"/>
          <p:nvPr/>
        </p:nvSpPr>
        <p:spPr>
          <a:xfrm>
            <a:off x="211836" y="314004"/>
            <a:ext cx="1176832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1. Tampon (buffer) </a:t>
            </a:r>
            <a:r>
              <a:rPr lang="en-US" sz="1200" b="1" dirty="0" err="1"/>
              <a:t>nədir</a:t>
            </a:r>
            <a:r>
              <a:rPr lang="en-US" sz="1200" b="1" dirty="0"/>
              <a:t>?</a:t>
            </a:r>
          </a:p>
          <a:p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Buffer</a:t>
            </a:r>
            <a:r>
              <a:rPr lang="en-US" sz="1200" dirty="0"/>
              <a:t> = </a:t>
            </a:r>
            <a:r>
              <a:rPr lang="en-US" sz="1200" dirty="0" err="1"/>
              <a:t>müvəqqəti</a:t>
            </a:r>
            <a:r>
              <a:rPr lang="en-US" sz="1200" dirty="0"/>
              <a:t> </a:t>
            </a:r>
            <a:r>
              <a:rPr lang="en-US" sz="1200" dirty="0" err="1"/>
              <a:t>yaddaş</a:t>
            </a:r>
            <a:r>
              <a:rPr lang="en-US" sz="1200" dirty="0"/>
              <a:t> </a:t>
            </a:r>
            <a:r>
              <a:rPr lang="en-US" sz="1200" dirty="0" err="1"/>
              <a:t>sahəsidir</a:t>
            </a:r>
            <a:r>
              <a:rPr lang="en-US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Məqsədi</a:t>
            </a:r>
            <a:r>
              <a:rPr lang="en-US" sz="1200" dirty="0"/>
              <a:t>: </a:t>
            </a:r>
            <a:r>
              <a:rPr lang="en-US" sz="1200" dirty="0" err="1"/>
              <a:t>böyük</a:t>
            </a:r>
            <a:r>
              <a:rPr lang="en-US" sz="1200" dirty="0"/>
              <a:t> </a:t>
            </a:r>
            <a:r>
              <a:rPr lang="en-US" sz="1200" dirty="0" err="1"/>
              <a:t>məlumat</a:t>
            </a:r>
            <a:r>
              <a:rPr lang="en-US" sz="1200" dirty="0"/>
              <a:t> </a:t>
            </a:r>
            <a:r>
              <a:rPr lang="en-US" sz="1200" dirty="0" err="1"/>
              <a:t>axınını</a:t>
            </a:r>
            <a:r>
              <a:rPr lang="en-US" sz="1200" dirty="0"/>
              <a:t> </a:t>
            </a:r>
            <a:r>
              <a:rPr lang="en-US" sz="1200" b="1" dirty="0" err="1"/>
              <a:t>kiçik-kiçik</a:t>
            </a:r>
            <a:r>
              <a:rPr lang="en-US" sz="1200" b="1" dirty="0"/>
              <a:t> </a:t>
            </a:r>
            <a:r>
              <a:rPr lang="en-US" sz="1200" b="1" dirty="0" err="1"/>
              <a:t>hissələrlə</a:t>
            </a:r>
            <a:r>
              <a:rPr lang="en-US" sz="1200" dirty="0"/>
              <a:t> </a:t>
            </a:r>
            <a:r>
              <a:rPr lang="en-US" sz="1200" dirty="0" err="1"/>
              <a:t>saxlamaq</a:t>
            </a:r>
            <a:r>
              <a:rPr lang="en-US" sz="1200" dirty="0"/>
              <a:t> </a:t>
            </a:r>
            <a:r>
              <a:rPr lang="en-US" sz="1200" dirty="0" err="1"/>
              <a:t>və</a:t>
            </a:r>
            <a:r>
              <a:rPr lang="en-US" sz="1200" dirty="0"/>
              <a:t> </a:t>
            </a:r>
            <a:r>
              <a:rPr lang="en-US" sz="1200" dirty="0" err="1"/>
              <a:t>emal</a:t>
            </a:r>
            <a:r>
              <a:rPr lang="en-US" sz="1200" dirty="0"/>
              <a:t> </a:t>
            </a:r>
            <a:r>
              <a:rPr lang="en-US" sz="1200" dirty="0" err="1"/>
              <a:t>etmək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Məsələn</a:t>
            </a:r>
            <a:r>
              <a:rPr lang="en-US" sz="1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Bir </a:t>
            </a:r>
            <a:r>
              <a:rPr lang="en-US" sz="1200" dirty="0" err="1"/>
              <a:t>faylı</a:t>
            </a:r>
            <a:r>
              <a:rPr lang="en-US" sz="1200" dirty="0"/>
              <a:t> </a:t>
            </a:r>
            <a:r>
              <a:rPr lang="en-US" sz="1200" dirty="0" err="1"/>
              <a:t>internetdən</a:t>
            </a:r>
            <a:r>
              <a:rPr lang="en-US" sz="1200" dirty="0"/>
              <a:t> </a:t>
            </a:r>
            <a:r>
              <a:rPr lang="en-US" sz="1200" dirty="0" err="1"/>
              <a:t>yükləyirsən</a:t>
            </a:r>
            <a:r>
              <a:rPr lang="en-US" sz="1200" dirty="0"/>
              <a:t> → </a:t>
            </a:r>
            <a:r>
              <a:rPr lang="en-US" sz="1200" dirty="0" err="1"/>
              <a:t>fayl</a:t>
            </a:r>
            <a:r>
              <a:rPr lang="en-US" sz="1200" dirty="0"/>
              <a:t> RAM-</a:t>
            </a:r>
            <a:r>
              <a:rPr lang="en-US" sz="1200" dirty="0" err="1"/>
              <a:t>ın</a:t>
            </a:r>
            <a:r>
              <a:rPr lang="en-US" sz="1200" dirty="0"/>
              <a:t> </a:t>
            </a:r>
            <a:r>
              <a:rPr lang="en-US" sz="1200" dirty="0" err="1"/>
              <a:t>müəyyən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hissəsində</a:t>
            </a:r>
            <a:r>
              <a:rPr lang="en-US" sz="1200" dirty="0"/>
              <a:t> </a:t>
            </a:r>
            <a:r>
              <a:rPr lang="en-US" sz="1200" b="1" dirty="0"/>
              <a:t>buffer</a:t>
            </a:r>
            <a:r>
              <a:rPr lang="en-US" sz="1200" dirty="0"/>
              <a:t>-</a:t>
            </a:r>
            <a:r>
              <a:rPr lang="en-US" sz="1200" dirty="0" err="1"/>
              <a:t>də</a:t>
            </a:r>
            <a:r>
              <a:rPr lang="en-US" sz="1200" dirty="0"/>
              <a:t> </a:t>
            </a:r>
            <a:r>
              <a:rPr lang="en-US" sz="1200" dirty="0" err="1"/>
              <a:t>saxlanır</a:t>
            </a:r>
            <a:r>
              <a:rPr lang="en-US" sz="1200" dirty="0"/>
              <a:t> → </a:t>
            </a:r>
            <a:r>
              <a:rPr lang="en-US" sz="1200" dirty="0" err="1"/>
              <a:t>sonra</a:t>
            </a:r>
            <a:r>
              <a:rPr lang="en-US" sz="1200" dirty="0"/>
              <a:t> </a:t>
            </a:r>
            <a:r>
              <a:rPr lang="en-US" sz="1200" dirty="0" err="1"/>
              <a:t>harddiska</a:t>
            </a:r>
            <a:r>
              <a:rPr lang="en-US" sz="1200" dirty="0"/>
              <a:t> </a:t>
            </a:r>
            <a:r>
              <a:rPr lang="en-US" sz="1200" dirty="0" err="1"/>
              <a:t>yazılır</a:t>
            </a:r>
            <a:r>
              <a:rPr lang="en-US" sz="12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Video </a:t>
            </a:r>
            <a:r>
              <a:rPr lang="en-US" sz="1200" dirty="0" err="1"/>
              <a:t>izləyirsən</a:t>
            </a:r>
            <a:r>
              <a:rPr lang="en-US" sz="1200" dirty="0"/>
              <a:t> → video </a:t>
            </a:r>
            <a:r>
              <a:rPr lang="en-US" sz="1200" dirty="0" err="1"/>
              <a:t>əvvəlcə</a:t>
            </a:r>
            <a:r>
              <a:rPr lang="en-US" sz="1200" dirty="0"/>
              <a:t> </a:t>
            </a:r>
            <a:r>
              <a:rPr lang="en-US" sz="1200" b="1" dirty="0"/>
              <a:t>buffer</a:t>
            </a:r>
            <a:r>
              <a:rPr lang="en-US" sz="1200" dirty="0"/>
              <a:t>-</a:t>
            </a:r>
            <a:r>
              <a:rPr lang="en-US" sz="1200" dirty="0" err="1"/>
              <a:t>ə</a:t>
            </a:r>
            <a:r>
              <a:rPr lang="en-US" sz="1200" dirty="0"/>
              <a:t> </a:t>
            </a:r>
            <a:r>
              <a:rPr lang="en-US" sz="1200" dirty="0" err="1"/>
              <a:t>yığılır</a:t>
            </a:r>
            <a:r>
              <a:rPr lang="en-US" sz="1200" dirty="0"/>
              <a:t> → </a:t>
            </a:r>
            <a:r>
              <a:rPr lang="en-US" sz="1200" dirty="0" err="1"/>
              <a:t>sonra</a:t>
            </a:r>
            <a:r>
              <a:rPr lang="en-US" sz="1200" dirty="0"/>
              <a:t> </a:t>
            </a:r>
            <a:r>
              <a:rPr lang="en-US" sz="1200" dirty="0" err="1"/>
              <a:t>oynadılır</a:t>
            </a:r>
            <a:r>
              <a:rPr lang="en-US" sz="1200" dirty="0"/>
              <a:t>.</a:t>
            </a:r>
          </a:p>
          <a:p>
            <a:pPr lvl="1"/>
            <a:endParaRPr lang="en-US" sz="1200" dirty="0"/>
          </a:p>
          <a:p>
            <a:r>
              <a:rPr lang="en-US" sz="1200" dirty="0" err="1"/>
              <a:t>Yəni</a:t>
            </a:r>
            <a:r>
              <a:rPr lang="en-US" sz="1200" dirty="0"/>
              <a:t> </a:t>
            </a:r>
            <a:r>
              <a:rPr lang="en-US" sz="1200" b="1" dirty="0"/>
              <a:t>tampon = </a:t>
            </a:r>
            <a:r>
              <a:rPr lang="en-US" sz="1200" b="1" dirty="0" err="1"/>
              <a:t>məlumatların</a:t>
            </a:r>
            <a:r>
              <a:rPr lang="en-US" sz="1200" b="1" dirty="0"/>
              <a:t> </a:t>
            </a:r>
            <a:r>
              <a:rPr lang="en-US" sz="1200" b="1" dirty="0" err="1"/>
              <a:t>müvəqqəti</a:t>
            </a:r>
            <a:r>
              <a:rPr lang="en-US" sz="1200" b="1" dirty="0"/>
              <a:t> </a:t>
            </a:r>
            <a:r>
              <a:rPr lang="en-US" sz="1200" b="1" dirty="0" err="1"/>
              <a:t>saxlandığı</a:t>
            </a:r>
            <a:r>
              <a:rPr lang="en-US" sz="1200" b="1" dirty="0"/>
              <a:t> </a:t>
            </a:r>
            <a:r>
              <a:rPr lang="en-US" sz="1200" b="1" dirty="0" err="1"/>
              <a:t>yer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/>
              <a:t>2. Buffer RAM-</a:t>
            </a:r>
            <a:r>
              <a:rPr lang="en-US" sz="1200" b="1" dirty="0" err="1"/>
              <a:t>dırmı</a:t>
            </a:r>
            <a:r>
              <a:rPr lang="en-US" sz="1200"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/>
              <a:t>Xeyr</a:t>
            </a:r>
            <a:r>
              <a:rPr lang="en-US" sz="1200" b="1" dirty="0"/>
              <a:t>, buffer RAM </a:t>
            </a:r>
            <a:r>
              <a:rPr lang="en-US" sz="1200" b="1" dirty="0" err="1"/>
              <a:t>deyil</a:t>
            </a:r>
            <a:r>
              <a:rPr lang="en-US" sz="1200" b="1" dirty="0"/>
              <a:t> </a:t>
            </a:r>
            <a:r>
              <a:rPr lang="en-US" sz="1200" b="1" dirty="0" err="1"/>
              <a:t>ancaq</a:t>
            </a:r>
            <a:r>
              <a:rPr lang="en-US" sz="1200" b="1" dirty="0"/>
              <a:t> RAM-da </a:t>
            </a:r>
            <a:r>
              <a:rPr lang="en-US" sz="1200" b="1" dirty="0" err="1"/>
              <a:t>yerləşir</a:t>
            </a:r>
            <a:r>
              <a:rPr lang="en-US" sz="1200" b="1" dirty="0"/>
              <a:t>. </a:t>
            </a:r>
            <a:r>
              <a:rPr lang="en-US" sz="1200" dirty="0" err="1"/>
              <a:t>Çünki</a:t>
            </a:r>
            <a:r>
              <a:rPr lang="en-US" sz="1200" dirty="0"/>
              <a:t> RAM </a:t>
            </a:r>
            <a:r>
              <a:rPr lang="en-US" sz="1200" dirty="0" err="1"/>
              <a:t>çox</a:t>
            </a:r>
            <a:r>
              <a:rPr lang="en-US" sz="1200" dirty="0"/>
              <a:t> </a:t>
            </a:r>
            <a:r>
              <a:rPr lang="en-US" sz="1200" dirty="0" err="1"/>
              <a:t>sürətli</a:t>
            </a:r>
            <a:r>
              <a:rPr lang="en-US" sz="1200" dirty="0"/>
              <a:t> </a:t>
            </a:r>
            <a:r>
              <a:rPr lang="en-US" sz="1200" dirty="0" err="1"/>
              <a:t>işləyir</a:t>
            </a:r>
            <a:r>
              <a:rPr lang="en-US" sz="1200" dirty="0"/>
              <a:t>, buna </a:t>
            </a:r>
            <a:r>
              <a:rPr lang="en-US" sz="1200" dirty="0" err="1"/>
              <a:t>görə</a:t>
            </a:r>
            <a:r>
              <a:rPr lang="en-US" sz="1200" dirty="0"/>
              <a:t> </a:t>
            </a:r>
            <a:r>
              <a:rPr lang="en-US" sz="1200" dirty="0" err="1"/>
              <a:t>tamponlar</a:t>
            </a:r>
            <a:r>
              <a:rPr lang="en-US" sz="1200" dirty="0"/>
              <a:t> RAM-da </a:t>
            </a:r>
            <a:r>
              <a:rPr lang="en-US" sz="1200" dirty="0" err="1"/>
              <a:t>açılır</a:t>
            </a:r>
            <a:r>
              <a:rPr lang="en-US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Amma </a:t>
            </a:r>
            <a:r>
              <a:rPr lang="en-US" sz="1200" b="1" dirty="0"/>
              <a:t>buffer = RAM </a:t>
            </a:r>
            <a:r>
              <a:rPr lang="en-US" sz="1200" b="1" dirty="0" err="1"/>
              <a:t>deyil</a:t>
            </a:r>
            <a:r>
              <a:rPr lang="en-US" sz="1200" dirty="0"/>
              <a:t>. RAM </a:t>
            </a:r>
            <a:r>
              <a:rPr lang="en-US" sz="1200" dirty="0" err="1"/>
              <a:t>böyük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anbar</a:t>
            </a:r>
            <a:r>
              <a:rPr lang="en-US" sz="1200" dirty="0"/>
              <a:t> </a:t>
            </a:r>
            <a:r>
              <a:rPr lang="en-US" sz="1200" dirty="0" err="1"/>
              <a:t>kimidir</a:t>
            </a:r>
            <a:r>
              <a:rPr lang="en-US" sz="1200" dirty="0"/>
              <a:t>, buffer </a:t>
            </a:r>
            <a:r>
              <a:rPr lang="en-US" sz="1200" dirty="0" err="1"/>
              <a:t>isə</a:t>
            </a:r>
            <a:r>
              <a:rPr lang="en-US" sz="1200" dirty="0"/>
              <a:t> o </a:t>
            </a:r>
            <a:r>
              <a:rPr lang="en-US" sz="1200" dirty="0" err="1"/>
              <a:t>anbarın</a:t>
            </a:r>
            <a:r>
              <a:rPr lang="en-US" sz="1200" dirty="0"/>
              <a:t> </a:t>
            </a:r>
            <a:r>
              <a:rPr lang="en-US" sz="1200" dirty="0" err="1"/>
              <a:t>içində</a:t>
            </a:r>
            <a:r>
              <a:rPr lang="en-US" sz="1200" dirty="0"/>
              <a:t> </a:t>
            </a:r>
            <a:r>
              <a:rPr lang="en-US" sz="1200" dirty="0" err="1"/>
              <a:t>ayrılmış</a:t>
            </a:r>
            <a:r>
              <a:rPr lang="en-US" sz="1200" dirty="0"/>
              <a:t> </a:t>
            </a:r>
            <a:r>
              <a:rPr lang="en-US" sz="1200" dirty="0" err="1"/>
              <a:t>kiçik</a:t>
            </a:r>
            <a:r>
              <a:rPr lang="en-US" sz="1200" dirty="0"/>
              <a:t> </a:t>
            </a:r>
            <a:r>
              <a:rPr lang="en-US" sz="1200" dirty="0" err="1"/>
              <a:t>otaqdır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/>
              <a:t>3. "php://input" </a:t>
            </a:r>
            <a:r>
              <a:rPr lang="en-US" sz="1200" b="1" dirty="0" err="1"/>
              <a:t>və</a:t>
            </a:r>
            <a:r>
              <a:rPr lang="en-US" sz="1200" b="1" dirty="0"/>
              <a:t> buffer ( </a:t>
            </a:r>
            <a:r>
              <a:rPr lang="en-US" sz="1200" b="1" dirty="0">
                <a:solidFill>
                  <a:srgbClr val="FF0000"/>
                </a:solidFill>
              </a:rPr>
              <a:t>Bunun </a:t>
            </a:r>
            <a:r>
              <a:rPr lang="en-US" sz="1200" b="1" dirty="0" err="1">
                <a:solidFill>
                  <a:srgbClr val="FF0000"/>
                </a:solidFill>
              </a:rPr>
              <a:t>haqqında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sonra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PHP-</a:t>
            </a:r>
            <a:r>
              <a:rPr lang="en-US" sz="1200" dirty="0" err="1"/>
              <a:t>də</a:t>
            </a:r>
            <a:r>
              <a:rPr lang="en-US" sz="1200" dirty="0"/>
              <a:t> </a:t>
            </a:r>
            <a:r>
              <a:rPr lang="en-US" sz="1200" dirty="0" err="1"/>
              <a:t>file_get_contents</a:t>
            </a:r>
            <a:r>
              <a:rPr lang="en-US" sz="1200" dirty="0"/>
              <a:t>("php://input") → </a:t>
            </a:r>
            <a:r>
              <a:rPr lang="en-US" sz="1200" dirty="0" err="1"/>
              <a:t>gələn</a:t>
            </a:r>
            <a:r>
              <a:rPr lang="en-US" sz="1200" dirty="0"/>
              <a:t> HTTP request-in (</a:t>
            </a:r>
            <a:r>
              <a:rPr lang="en-US" sz="1200" dirty="0" err="1"/>
              <a:t>məs</a:t>
            </a:r>
            <a:r>
              <a:rPr lang="en-US" sz="1200" dirty="0"/>
              <a:t>: POST body) </a:t>
            </a:r>
            <a:r>
              <a:rPr lang="en-US" sz="1200" b="1" dirty="0" err="1"/>
              <a:t>tamponundan</a:t>
            </a:r>
            <a:r>
              <a:rPr lang="en-US" sz="1200" b="1" dirty="0"/>
              <a:t> </a:t>
            </a:r>
            <a:r>
              <a:rPr lang="en-US" sz="1200" b="1" dirty="0" err="1"/>
              <a:t>oxuyur</a:t>
            </a:r>
            <a:r>
              <a:rPr lang="en-US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Yəni</a:t>
            </a:r>
            <a:r>
              <a:rPr lang="en-US" sz="1200" dirty="0"/>
              <a:t> server </a:t>
            </a:r>
            <a:r>
              <a:rPr lang="en-US" sz="1200" dirty="0" err="1"/>
              <a:t>brauzerdən</a:t>
            </a:r>
            <a:r>
              <a:rPr lang="en-US" sz="1200" dirty="0"/>
              <a:t> </a:t>
            </a:r>
            <a:r>
              <a:rPr lang="en-US" sz="1200" dirty="0" err="1"/>
              <a:t>gələn</a:t>
            </a:r>
            <a:r>
              <a:rPr lang="en-US" sz="1200" dirty="0"/>
              <a:t> </a:t>
            </a:r>
            <a:r>
              <a:rPr lang="en-US" sz="1200" dirty="0" err="1"/>
              <a:t>xam</a:t>
            </a:r>
            <a:r>
              <a:rPr lang="en-US" sz="1200" dirty="0"/>
              <a:t> </a:t>
            </a:r>
            <a:r>
              <a:rPr lang="en-US" sz="1200" dirty="0" err="1"/>
              <a:t>məlumatı</a:t>
            </a:r>
            <a:r>
              <a:rPr lang="en-US" sz="1200" dirty="0"/>
              <a:t> </a:t>
            </a:r>
            <a:r>
              <a:rPr lang="en-US" sz="1200" dirty="0" err="1"/>
              <a:t>əvvəlcə</a:t>
            </a:r>
            <a:r>
              <a:rPr lang="en-US" sz="1200" dirty="0"/>
              <a:t> RAM-da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tamponda</a:t>
            </a:r>
            <a:r>
              <a:rPr lang="en-US" sz="1200" dirty="0"/>
              <a:t> </a:t>
            </a:r>
            <a:r>
              <a:rPr lang="en-US" sz="1200" dirty="0" err="1"/>
              <a:t>saxlayır</a:t>
            </a:r>
            <a:r>
              <a:rPr lang="en-US" sz="1200" dirty="0"/>
              <a:t> → PHP </a:t>
            </a:r>
            <a:r>
              <a:rPr lang="en-US" sz="1200" dirty="0" err="1"/>
              <a:t>isə</a:t>
            </a:r>
            <a:r>
              <a:rPr lang="en-US" sz="1200" dirty="0"/>
              <a:t> </a:t>
            </a:r>
            <a:r>
              <a:rPr lang="en-US" sz="1200" dirty="0" err="1"/>
              <a:t>ordan</a:t>
            </a:r>
            <a:r>
              <a:rPr lang="en-US" sz="1200" dirty="0"/>
              <a:t> </a:t>
            </a:r>
            <a:r>
              <a:rPr lang="en-US" sz="1200" dirty="0" err="1"/>
              <a:t>oxuyur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/>
              <a:t>4. </a:t>
            </a:r>
            <a:r>
              <a:rPr lang="en-US" sz="1200" b="1" dirty="0" err="1"/>
              <a:t>Brauzerin</a:t>
            </a:r>
            <a:r>
              <a:rPr lang="en-US" sz="1200" b="1" dirty="0"/>
              <a:t> buffer-</a:t>
            </a:r>
            <a:r>
              <a:rPr lang="en-US" sz="1200" b="1" dirty="0" err="1"/>
              <a:t>i</a:t>
            </a:r>
            <a:endParaRPr lang="en-US" sz="1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err="1"/>
              <a:t>Brauzer</a:t>
            </a:r>
            <a:r>
              <a:rPr lang="en-US" sz="1200" dirty="0"/>
              <a:t> </a:t>
            </a:r>
            <a:r>
              <a:rPr lang="en-US" sz="1200" dirty="0" err="1"/>
              <a:t>də</a:t>
            </a:r>
            <a:r>
              <a:rPr lang="en-US" sz="1200" dirty="0"/>
              <a:t> </a:t>
            </a:r>
            <a:r>
              <a:rPr lang="en-US" sz="1200" dirty="0" err="1"/>
              <a:t>özündə</a:t>
            </a:r>
            <a:r>
              <a:rPr lang="en-US" sz="1200" dirty="0"/>
              <a:t> buffer </a:t>
            </a:r>
            <a:r>
              <a:rPr lang="en-US" sz="1200" dirty="0" err="1"/>
              <a:t>istifadə</a:t>
            </a:r>
            <a:r>
              <a:rPr lang="en-US" sz="1200" dirty="0"/>
              <a:t> </a:t>
            </a:r>
            <a:r>
              <a:rPr lang="en-US" sz="1200" dirty="0" err="1"/>
              <a:t>edir</a:t>
            </a:r>
            <a:r>
              <a:rPr lang="en-US" sz="1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Video streaming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Fayl</a:t>
            </a:r>
            <a:r>
              <a:rPr lang="en-US" sz="1200" dirty="0"/>
              <a:t> </a:t>
            </a:r>
            <a:r>
              <a:rPr lang="en-US" sz="1200" dirty="0" err="1"/>
              <a:t>yükləmə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Cache-</a:t>
            </a:r>
            <a:r>
              <a:rPr lang="en-US" sz="1200" dirty="0" err="1"/>
              <a:t>ləmə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Amma </a:t>
            </a:r>
            <a:r>
              <a:rPr lang="en-US" sz="1200" dirty="0" err="1"/>
              <a:t>brauzerin</a:t>
            </a:r>
            <a:r>
              <a:rPr lang="en-US" sz="1200" dirty="0"/>
              <a:t> </a:t>
            </a:r>
            <a:r>
              <a:rPr lang="en-US" sz="1200" dirty="0" err="1"/>
              <a:t>özündə</a:t>
            </a:r>
            <a:r>
              <a:rPr lang="en-US" sz="1200" dirty="0"/>
              <a:t> </a:t>
            </a:r>
            <a:r>
              <a:rPr lang="en-US" sz="1200" dirty="0" err="1"/>
              <a:t>ayrıca</a:t>
            </a:r>
            <a:r>
              <a:rPr lang="en-US" sz="1200" dirty="0"/>
              <a:t> </a:t>
            </a:r>
            <a:r>
              <a:rPr lang="en-US" sz="1200" dirty="0" err="1"/>
              <a:t>fiziki</a:t>
            </a:r>
            <a:r>
              <a:rPr lang="en-US" sz="1200" dirty="0"/>
              <a:t> RAM </a:t>
            </a:r>
            <a:r>
              <a:rPr lang="en-US" sz="1200" dirty="0" err="1"/>
              <a:t>yoxdur</a:t>
            </a:r>
            <a:r>
              <a:rPr lang="en-US" sz="1200" dirty="0"/>
              <a:t>, </a:t>
            </a:r>
            <a:r>
              <a:rPr lang="en-US" sz="1200" b="1" dirty="0" err="1"/>
              <a:t>kompüterin</a:t>
            </a:r>
            <a:r>
              <a:rPr lang="en-US" sz="1200" b="1" dirty="0"/>
              <a:t> RAM-</a:t>
            </a:r>
            <a:r>
              <a:rPr lang="en-US" sz="1200" b="1" dirty="0" err="1"/>
              <a:t>ından</a:t>
            </a:r>
            <a:r>
              <a:rPr lang="en-US" sz="1200" b="1" dirty="0"/>
              <a:t> </a:t>
            </a:r>
            <a:r>
              <a:rPr lang="en-US" sz="1200" b="1" dirty="0" err="1"/>
              <a:t>istifadə</a:t>
            </a:r>
            <a:r>
              <a:rPr lang="en-US" sz="1200" b="1" dirty="0"/>
              <a:t> </a:t>
            </a:r>
            <a:r>
              <a:rPr lang="en-US" sz="1200" b="1" dirty="0" err="1"/>
              <a:t>edir</a:t>
            </a:r>
            <a:r>
              <a:rPr lang="en-US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err="1"/>
              <a:t>Yəni</a:t>
            </a:r>
            <a:r>
              <a:rPr lang="en-US" sz="1200" dirty="0"/>
              <a:t>: </a:t>
            </a:r>
            <a:r>
              <a:rPr lang="en-US" sz="1200" dirty="0" err="1"/>
              <a:t>brauzer</a:t>
            </a:r>
            <a:r>
              <a:rPr lang="en-US" sz="1200" dirty="0"/>
              <a:t> RAM-</a:t>
            </a:r>
            <a:r>
              <a:rPr lang="en-US" sz="1200" dirty="0" err="1"/>
              <a:t>ın</a:t>
            </a:r>
            <a:r>
              <a:rPr lang="en-US" sz="1200" dirty="0"/>
              <a:t> </a:t>
            </a:r>
            <a:r>
              <a:rPr lang="en-US" sz="1200" dirty="0" err="1"/>
              <a:t>içindən</a:t>
            </a:r>
            <a:r>
              <a:rPr lang="en-US" sz="1200" dirty="0"/>
              <a:t> </a:t>
            </a:r>
            <a:r>
              <a:rPr lang="en-US" sz="1200" dirty="0" err="1"/>
              <a:t>öz</a:t>
            </a:r>
            <a:r>
              <a:rPr lang="en-US" sz="1200" dirty="0"/>
              <a:t> </a:t>
            </a:r>
            <a:r>
              <a:rPr lang="en-US" sz="1200" dirty="0" err="1"/>
              <a:t>prosesinə</a:t>
            </a:r>
            <a:r>
              <a:rPr lang="en-US" sz="1200" dirty="0"/>
              <a:t> </a:t>
            </a:r>
            <a:r>
              <a:rPr lang="en-US" sz="1200" dirty="0" err="1"/>
              <a:t>müəyyən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hissə</a:t>
            </a:r>
            <a:r>
              <a:rPr lang="en-US" sz="1200" dirty="0"/>
              <a:t> </a:t>
            </a:r>
            <a:r>
              <a:rPr lang="en-US" sz="1200" dirty="0" err="1"/>
              <a:t>götürür</a:t>
            </a:r>
            <a:r>
              <a:rPr lang="en-US" sz="1200" dirty="0"/>
              <a:t> </a:t>
            </a:r>
            <a:r>
              <a:rPr lang="en-US" sz="1200" dirty="0" err="1"/>
              <a:t>və</a:t>
            </a:r>
            <a:r>
              <a:rPr lang="en-US" sz="1200" dirty="0"/>
              <a:t> buffer-</a:t>
            </a:r>
            <a:r>
              <a:rPr lang="en-US" sz="1200" dirty="0" err="1"/>
              <a:t>i</a:t>
            </a:r>
            <a:r>
              <a:rPr lang="en-US" sz="1200" dirty="0"/>
              <a:t> </a:t>
            </a:r>
            <a:r>
              <a:rPr lang="en-US" sz="1200" dirty="0" err="1"/>
              <a:t>orda</a:t>
            </a:r>
            <a:r>
              <a:rPr lang="en-US" sz="1200" dirty="0"/>
              <a:t> </a:t>
            </a:r>
            <a:r>
              <a:rPr lang="en-US" sz="1200" dirty="0" err="1"/>
              <a:t>saxlayır</a:t>
            </a:r>
            <a:r>
              <a:rPr lang="en-US" sz="1200" dirty="0"/>
              <a:t>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408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2C0C73-86CB-4A47-98EB-7C7F5F357537}"/>
              </a:ext>
            </a:extLst>
          </p:cNvPr>
          <p:cNvSpPr txBox="1"/>
          <p:nvPr/>
        </p:nvSpPr>
        <p:spPr>
          <a:xfrm>
            <a:off x="211836" y="314004"/>
            <a:ext cx="117683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5. </a:t>
            </a:r>
            <a:r>
              <a:rPr lang="en-US" sz="1200" b="1" dirty="0" err="1"/>
              <a:t>Yekun</a:t>
            </a:r>
            <a:r>
              <a:rPr lang="en-US" sz="1200" b="1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Tampon/buffer</a:t>
            </a:r>
            <a:r>
              <a:rPr lang="en-US" sz="1200" dirty="0"/>
              <a:t> → </a:t>
            </a:r>
            <a:r>
              <a:rPr lang="en-US" sz="1200" dirty="0" err="1"/>
              <a:t>müvəqqəti</a:t>
            </a:r>
            <a:r>
              <a:rPr lang="en-US" sz="1200" dirty="0"/>
              <a:t> </a:t>
            </a:r>
            <a:r>
              <a:rPr lang="en-US" sz="1200" dirty="0" err="1"/>
              <a:t>yaddaş</a:t>
            </a:r>
            <a:r>
              <a:rPr lang="en-US" sz="1200" dirty="0"/>
              <a:t> (RAM-</a:t>
            </a:r>
            <a:r>
              <a:rPr lang="en-US" sz="1200" dirty="0" err="1"/>
              <a:t>ın</a:t>
            </a:r>
            <a:r>
              <a:rPr lang="en-US" sz="1200" dirty="0"/>
              <a:t> </a:t>
            </a:r>
            <a:r>
              <a:rPr lang="en-US" sz="1200" dirty="0" err="1"/>
              <a:t>içində</a:t>
            </a:r>
            <a:r>
              <a:rPr lang="en-US" sz="1200" dirty="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/>
              <a:t>Kompüterin</a:t>
            </a:r>
            <a:r>
              <a:rPr lang="en-US" sz="1200" b="1" dirty="0"/>
              <a:t> RAM-</a:t>
            </a:r>
            <a:r>
              <a:rPr lang="en-US" sz="1200" b="1" dirty="0" err="1"/>
              <a:t>ı</a:t>
            </a:r>
            <a:r>
              <a:rPr lang="en-US" sz="1200" dirty="0"/>
              <a:t> </a:t>
            </a:r>
            <a:r>
              <a:rPr lang="en-US" sz="1200" dirty="0" err="1"/>
              <a:t>istifadə</a:t>
            </a:r>
            <a:r>
              <a:rPr lang="en-US" sz="1200" dirty="0"/>
              <a:t> </a:t>
            </a:r>
            <a:r>
              <a:rPr lang="en-US" sz="1200" dirty="0" err="1"/>
              <a:t>olunur</a:t>
            </a:r>
            <a:r>
              <a:rPr lang="en-US" sz="1200" dirty="0"/>
              <a:t>, </a:t>
            </a:r>
            <a:r>
              <a:rPr lang="en-US" sz="1200" dirty="0" err="1"/>
              <a:t>brauzerin</a:t>
            </a:r>
            <a:r>
              <a:rPr lang="en-US" sz="1200" dirty="0"/>
              <a:t> </a:t>
            </a:r>
            <a:r>
              <a:rPr lang="en-US" sz="1200" dirty="0" err="1"/>
              <a:t>ayrıca</a:t>
            </a:r>
            <a:r>
              <a:rPr lang="en-US" sz="1200" dirty="0"/>
              <a:t> "</a:t>
            </a:r>
            <a:r>
              <a:rPr lang="en-US" sz="1200" dirty="0" err="1"/>
              <a:t>öz</a:t>
            </a:r>
            <a:r>
              <a:rPr lang="en-US" sz="1200" dirty="0"/>
              <a:t> </a:t>
            </a:r>
            <a:r>
              <a:rPr lang="en-US" sz="1200" dirty="0" err="1"/>
              <a:t>yaddaşı</a:t>
            </a:r>
            <a:r>
              <a:rPr lang="en-US" sz="1200" dirty="0"/>
              <a:t>" </a:t>
            </a:r>
            <a:r>
              <a:rPr lang="en-US" sz="1200" dirty="0" err="1"/>
              <a:t>yoxdur</a:t>
            </a:r>
            <a:r>
              <a:rPr lang="en-US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/>
              <a:t>Fərq</a:t>
            </a:r>
            <a:r>
              <a:rPr lang="en-US" sz="1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RAM → </a:t>
            </a:r>
            <a:r>
              <a:rPr lang="en-US" sz="1200" dirty="0" err="1"/>
              <a:t>ümumi</a:t>
            </a:r>
            <a:r>
              <a:rPr lang="en-US" sz="1200" dirty="0"/>
              <a:t> </a:t>
            </a:r>
            <a:r>
              <a:rPr lang="en-US" sz="1200" dirty="0" err="1"/>
              <a:t>yaddaş</a:t>
            </a:r>
            <a:r>
              <a:rPr lang="en-US" sz="12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Buffer → RAM-da </a:t>
            </a:r>
            <a:r>
              <a:rPr lang="en-US" sz="1200" dirty="0" err="1"/>
              <a:t>ayrılmış</a:t>
            </a:r>
            <a:r>
              <a:rPr lang="en-US" sz="1200" dirty="0"/>
              <a:t> </a:t>
            </a:r>
            <a:r>
              <a:rPr lang="en-US" sz="1200" dirty="0" err="1"/>
              <a:t>kiçik</a:t>
            </a:r>
            <a:r>
              <a:rPr lang="en-US" sz="1200" dirty="0"/>
              <a:t> </a:t>
            </a:r>
            <a:r>
              <a:rPr lang="en-US" sz="1200" dirty="0" err="1"/>
              <a:t>sahə</a:t>
            </a:r>
            <a:r>
              <a:rPr lang="en-US" sz="12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Brauzer</a:t>
            </a:r>
            <a:r>
              <a:rPr lang="en-US" sz="1200" dirty="0"/>
              <a:t> (</a:t>
            </a:r>
            <a:r>
              <a:rPr lang="en-US" sz="1200" dirty="0" err="1"/>
              <a:t>və</a:t>
            </a:r>
            <a:r>
              <a:rPr lang="en-US" sz="1200" dirty="0"/>
              <a:t> </a:t>
            </a:r>
            <a:r>
              <a:rPr lang="en-US" sz="1200" dirty="0" err="1"/>
              <a:t>ya</a:t>
            </a:r>
            <a:r>
              <a:rPr lang="en-US" sz="1200" dirty="0"/>
              <a:t> </a:t>
            </a:r>
            <a:r>
              <a:rPr lang="en-US" sz="1200" dirty="0" err="1"/>
              <a:t>hər</a:t>
            </a:r>
            <a:r>
              <a:rPr lang="en-US" sz="1200" dirty="0"/>
              <a:t> </a:t>
            </a:r>
            <a:r>
              <a:rPr lang="en-US" sz="1200" dirty="0" err="1"/>
              <a:t>hansı</a:t>
            </a:r>
            <a:r>
              <a:rPr lang="en-US" sz="1200" dirty="0"/>
              <a:t> </a:t>
            </a:r>
            <a:r>
              <a:rPr lang="en-US" sz="1200" dirty="0" err="1"/>
              <a:t>proqram</a:t>
            </a:r>
            <a:r>
              <a:rPr lang="en-US" sz="1200" dirty="0"/>
              <a:t>) → </a:t>
            </a:r>
            <a:r>
              <a:rPr lang="en-US" sz="1200" dirty="0" err="1"/>
              <a:t>kompüterin</a:t>
            </a:r>
            <a:r>
              <a:rPr lang="en-US" sz="1200" dirty="0"/>
              <a:t> RAM-</a:t>
            </a:r>
            <a:r>
              <a:rPr lang="en-US" sz="1200" dirty="0" err="1"/>
              <a:t>ını</a:t>
            </a:r>
            <a:r>
              <a:rPr lang="en-US" sz="1200" dirty="0"/>
              <a:t> </a:t>
            </a:r>
            <a:r>
              <a:rPr lang="en-US" sz="1200" dirty="0" err="1"/>
              <a:t>istifadə</a:t>
            </a:r>
            <a:r>
              <a:rPr lang="en-US" sz="1200" dirty="0"/>
              <a:t> </a:t>
            </a:r>
            <a:r>
              <a:rPr lang="en-US" sz="1200" dirty="0" err="1"/>
              <a:t>edir</a:t>
            </a:r>
            <a:r>
              <a:rPr lang="en-US" sz="1200" dirty="0"/>
              <a:t>, </a:t>
            </a:r>
            <a:r>
              <a:rPr lang="en-US" sz="1200" dirty="0" err="1"/>
              <a:t>sadəcə</a:t>
            </a:r>
            <a:r>
              <a:rPr lang="en-US" sz="1200" dirty="0"/>
              <a:t> </a:t>
            </a:r>
            <a:r>
              <a:rPr lang="en-US" sz="1200" dirty="0" err="1"/>
              <a:t>öz</a:t>
            </a:r>
            <a:r>
              <a:rPr lang="en-US" sz="1200" dirty="0"/>
              <a:t> </a:t>
            </a:r>
            <a:r>
              <a:rPr lang="en-US" sz="1200" dirty="0" err="1"/>
              <a:t>hissəsini</a:t>
            </a:r>
            <a:r>
              <a:rPr lang="en-US" sz="1200" dirty="0"/>
              <a:t> </a:t>
            </a:r>
            <a:r>
              <a:rPr lang="en-US" sz="1200" dirty="0" err="1"/>
              <a:t>ayırır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481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853153-098A-AD41-833D-B356F109B74F}"/>
              </a:ext>
            </a:extLst>
          </p:cNvPr>
          <p:cNvSpPr txBox="1"/>
          <p:nvPr/>
        </p:nvSpPr>
        <p:spPr>
          <a:xfrm>
            <a:off x="211836" y="314004"/>
            <a:ext cx="1176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/>
              <a:t>output_buffering</a:t>
            </a:r>
            <a:r>
              <a:rPr lang="en-US" sz="1200" b="1" dirty="0"/>
              <a:t> = On </a:t>
            </a:r>
            <a:r>
              <a:rPr lang="en-US" sz="1200" dirty="0" err="1"/>
              <a:t>olub</a:t>
            </a:r>
            <a:r>
              <a:rPr lang="en-US" sz="1200" dirty="0"/>
              <a:t> </a:t>
            </a:r>
            <a:r>
              <a:rPr lang="en-US" sz="1200" dirty="0" err="1"/>
              <a:t>olmadığını</a:t>
            </a:r>
            <a:r>
              <a:rPr lang="en-US" sz="1200" dirty="0"/>
              <a:t> </a:t>
            </a:r>
            <a:r>
              <a:rPr lang="en-US" sz="1200" dirty="0" err="1"/>
              <a:t>öyrənmək</a:t>
            </a:r>
            <a:r>
              <a:rPr lang="en-US" sz="1200" dirty="0"/>
              <a:t> </a:t>
            </a:r>
            <a:r>
              <a:rPr lang="en-US" sz="1200" dirty="0" err="1"/>
              <a:t>üçün</a:t>
            </a:r>
            <a:r>
              <a:rPr lang="en-US" sz="1200" dirty="0"/>
              <a:t> </a:t>
            </a:r>
            <a:r>
              <a:rPr lang="en-US" sz="1200" b="1" dirty="0" err="1"/>
              <a:t>php.ini</a:t>
            </a:r>
            <a:r>
              <a:rPr lang="en-US" sz="1200" dirty="0"/>
              <a:t> </a:t>
            </a:r>
            <a:r>
              <a:rPr lang="en-US" sz="1200" dirty="0" err="1"/>
              <a:t>faylına</a:t>
            </a:r>
            <a:r>
              <a:rPr lang="en-US" sz="1200" dirty="0"/>
              <a:t> </a:t>
            </a:r>
            <a:r>
              <a:rPr lang="en-US" sz="1200" dirty="0" err="1"/>
              <a:t>baxmaq</a:t>
            </a:r>
            <a:r>
              <a:rPr lang="en-US" sz="1200" dirty="0"/>
              <a:t> </a:t>
            </a:r>
            <a:r>
              <a:rPr lang="en-US" sz="1200" dirty="0" err="1"/>
              <a:t>lazımdır</a:t>
            </a:r>
            <a:r>
              <a:rPr lang="en-US" sz="1200" dirty="0"/>
              <a:t>. Bu </a:t>
            </a:r>
            <a:r>
              <a:rPr lang="en-US" sz="1200" dirty="0" err="1"/>
              <a:t>faylın</a:t>
            </a:r>
            <a:r>
              <a:rPr lang="en-US" sz="1200" dirty="0"/>
              <a:t> </a:t>
            </a:r>
            <a:r>
              <a:rPr lang="en-US" sz="1200" dirty="0" err="1"/>
              <a:t>yerini</a:t>
            </a:r>
            <a:r>
              <a:rPr lang="en-US" sz="1200" dirty="0"/>
              <a:t> </a:t>
            </a:r>
            <a:r>
              <a:rPr lang="en-US" sz="1200" dirty="0" err="1"/>
              <a:t>öyrənmək</a:t>
            </a:r>
            <a:r>
              <a:rPr lang="en-US" sz="1200" dirty="0"/>
              <a:t> </a:t>
            </a:r>
            <a:r>
              <a:rPr lang="en-US" sz="1200" dirty="0" err="1"/>
              <a:t>üçün</a:t>
            </a:r>
            <a:r>
              <a:rPr lang="en-US" sz="1200" dirty="0"/>
              <a:t> </a:t>
            </a:r>
            <a:r>
              <a:rPr lang="en-US" sz="1200" dirty="0" err="1"/>
              <a:t>isə</a:t>
            </a:r>
            <a:r>
              <a:rPr lang="en-US" sz="1200" dirty="0"/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php_info</a:t>
            </a:r>
            <a:r>
              <a:rPr lang="en-US" sz="1200" b="1" dirty="0">
                <a:solidFill>
                  <a:srgbClr val="FF0000"/>
                </a:solidFill>
              </a:rPr>
              <a:t>() </a:t>
            </a:r>
            <a:r>
              <a:rPr lang="en-US" sz="1200" dirty="0" err="1"/>
              <a:t>metodundan</a:t>
            </a:r>
            <a:r>
              <a:rPr lang="en-US" sz="1200" dirty="0"/>
              <a:t> </a:t>
            </a:r>
            <a:r>
              <a:rPr lang="en-US" sz="1200" dirty="0" err="1"/>
              <a:t>istifadə</a:t>
            </a:r>
            <a:r>
              <a:rPr lang="en-US" sz="1200" dirty="0"/>
              <a:t> </a:t>
            </a:r>
            <a:r>
              <a:rPr lang="en-US" sz="1200" dirty="0" err="1"/>
              <a:t>edə</a:t>
            </a:r>
            <a:r>
              <a:rPr lang="en-US" sz="1200" dirty="0"/>
              <a:t> </a:t>
            </a:r>
            <a:r>
              <a:rPr lang="en-US" sz="1200" dirty="0" err="1"/>
              <a:t>bilərsiz</a:t>
            </a:r>
            <a:r>
              <a:rPr lang="en-US" sz="12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5B0FA8-B51F-0748-9982-F4ED3AEAE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522" y="2438587"/>
            <a:ext cx="7868478" cy="43966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B9F43C-85E0-0A4E-8DA6-5F1927E8E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36" y="760343"/>
            <a:ext cx="3878580" cy="252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6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AB04CD-043C-3546-B1C1-FB5D92CF8FDD}"/>
              </a:ext>
            </a:extLst>
          </p:cNvPr>
          <p:cNvSpPr txBox="1"/>
          <p:nvPr/>
        </p:nvSpPr>
        <p:spPr>
          <a:xfrm>
            <a:off x="211836" y="314004"/>
            <a:ext cx="1176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Buda Windows </a:t>
            </a:r>
            <a:r>
              <a:rPr lang="az-Latn-AZ" sz="1200"/>
              <a:t>əməliyyat sistemində</a:t>
            </a:r>
            <a:r>
              <a:rPr lang="az-Latn-AZ" sz="1200" dirty="0"/>
              <a:t>.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262749-A217-A34E-854A-70AF3D7F12E1}"/>
              </a:ext>
            </a:extLst>
          </p:cNvPr>
          <p:cNvSpPr txBox="1"/>
          <p:nvPr/>
        </p:nvSpPr>
        <p:spPr>
          <a:xfrm>
            <a:off x="3048828" y="3105835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AZ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endParaRPr lang="en-AZ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FC6258-C24A-74A1-F74C-C8AB7F36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3718"/>
            <a:ext cx="12192000" cy="511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70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45F119-2A83-4B42-8167-6430E56B4109}"/>
              </a:ext>
            </a:extLst>
          </p:cNvPr>
          <p:cNvSpPr txBox="1"/>
          <p:nvPr/>
        </p:nvSpPr>
        <p:spPr>
          <a:xfrm>
            <a:off x="211836" y="314004"/>
            <a:ext cx="11768328" cy="509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b="1"/>
              <a:t>Sintaksis</a:t>
            </a:r>
          </a:p>
          <a:p>
            <a:endParaRPr lang="en-US" sz="1300" b="1"/>
          </a:p>
          <a:p>
            <a:r>
              <a:rPr lang="en-US" sz="1300"/>
              <a:t>header() funksiyasının sintaksisi belədir:</a:t>
            </a:r>
          </a:p>
          <a:p>
            <a:endParaRPr lang="en-US" sz="1300">
              <a:effectLst/>
            </a:endParaRPr>
          </a:p>
          <a:p>
            <a:endParaRPr lang="en-US" sz="1300"/>
          </a:p>
          <a:p>
            <a:endParaRPr lang="en-US" sz="1300">
              <a:effectLst/>
            </a:endParaRPr>
          </a:p>
          <a:p>
            <a:endParaRPr lang="en-US" sz="1300"/>
          </a:p>
          <a:p>
            <a:endParaRPr lang="en-US" sz="1300">
              <a:effectLst/>
            </a:endParaRPr>
          </a:p>
          <a:p>
            <a:endParaRPr lang="en-US" sz="13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/>
              <a:t>Funksiya heç bir dəyər qaytarmır (void).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3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/>
              <a:t>Uğursuzluq halında </a:t>
            </a:r>
            <a:r>
              <a:rPr lang="en-US" sz="1300" b="1"/>
              <a:t>E_WARNING </a:t>
            </a:r>
            <a:r>
              <a:rPr lang="en-US" sz="1300"/>
              <a:t>səviyyəli xəta verir.</a:t>
            </a:r>
          </a:p>
          <a:p>
            <a:endParaRPr lang="en-US" sz="1300">
              <a:effectLst/>
            </a:endParaRPr>
          </a:p>
          <a:p>
            <a:endParaRPr lang="en-US" sz="1300"/>
          </a:p>
          <a:p>
            <a:r>
              <a:rPr lang="en-US" sz="1300" b="1">
                <a:solidFill>
                  <a:srgbClr val="FF0000"/>
                </a:solidFill>
              </a:rPr>
              <a:t>Parametrlər</a:t>
            </a:r>
            <a:r>
              <a:rPr lang="en-US" sz="1300" b="1"/>
              <a:t>:</a:t>
            </a:r>
          </a:p>
          <a:p>
            <a:endParaRPr lang="en-US" sz="1300" b="1"/>
          </a:p>
          <a:p>
            <a:r>
              <a:rPr lang="en-US" sz="1300" b="1"/>
              <a:t>$header</a:t>
            </a:r>
            <a:r>
              <a:rPr lang="en-US" sz="1300"/>
              <a:t>: Göndəriləcək başlıq sətri (string). Xüsusi hallar: </a:t>
            </a:r>
          </a:p>
          <a:p>
            <a:endParaRPr lang="en-US" sz="13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/>
              <a:t>"HTTP/" ilə başlayan başlıqlar (böyük/kiçik hərf fərqi yoxdur) HTTP status kodunu təyin edir, məsələn: header("HTTP/1.1 404 Not Found").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/>
              <a:t>"Location:" başlığı ilə brauzeri yeni ünvana yönləndirir və avtomatik olaraq 302 (REDIRECT) status kodunu qurur (əgər 201 və ya 3xx kod artıq qurulmayıbsa).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300"/>
          </a:p>
          <a:p>
            <a:r>
              <a:rPr lang="en-US" sz="1300" b="1"/>
              <a:t>$replace</a:t>
            </a:r>
            <a:r>
              <a:rPr lang="en-US" sz="1300"/>
              <a:t> (isteğe bağlı, default: true): Boolean dəyər. Əgər true olarsa, eyni tipli əvvəlki başlığı əvəz edir. false olarsa, eyni tipli ikinci başlıq əlavə olunur.</a:t>
            </a:r>
          </a:p>
          <a:p>
            <a:endParaRPr lang="en-US" sz="1300" b="1"/>
          </a:p>
          <a:p>
            <a:r>
              <a:rPr lang="en-US" sz="1300" b="1"/>
              <a:t>$response_code</a:t>
            </a:r>
            <a:r>
              <a:rPr lang="en-US" sz="1300"/>
              <a:t> (isteğe bağlı, default: 0): Integer dəyər. HTTP cavab kodunu məcburi qurur (yalnız $header boş deyilsə işləyir).</a:t>
            </a:r>
          </a:p>
          <a:p>
            <a:endParaRPr lang="en-US" sz="130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ED6F6-66B1-2AB8-948D-E46A784D9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4366"/>
            <a:ext cx="6373114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8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5CFFB4-1050-7442-80AE-3B01E70706D6}"/>
              </a:ext>
            </a:extLst>
          </p:cNvPr>
          <p:cNvSpPr txBox="1"/>
          <p:nvPr/>
        </p:nvSpPr>
        <p:spPr>
          <a:xfrm>
            <a:off x="211836" y="314004"/>
            <a:ext cx="11768328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Ümumi İstifadə Halları</a:t>
            </a:r>
          </a:p>
          <a:p>
            <a:endParaRPr lang="en-US" sz="1200" b="1"/>
          </a:p>
          <a:p>
            <a:r>
              <a:rPr lang="en-US" sz="1200" b="1">
                <a:solidFill>
                  <a:srgbClr val="FF0000"/>
                </a:solidFill>
              </a:rPr>
              <a:t>header() </a:t>
            </a:r>
            <a:r>
              <a:rPr lang="en-US" sz="1200"/>
              <a:t>funksiyası müxtəlif məqsədlər üçün istifadə olunur. Aşağıda ən çox rast gəlinən hallar:</a:t>
            </a:r>
          </a:p>
          <a:p>
            <a:endParaRPr lang="en-US" sz="120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/>
              <a:t>Yönləndirmə (Redirect)</a:t>
            </a:r>
            <a:r>
              <a:rPr lang="en-US" sz="1200"/>
              <a:t>: Brauzeri yeni səhifəyə göndərmək üçün.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/>
              <a:t>Məzmun Növünün Təyini (Content Type)</a:t>
            </a:r>
            <a:r>
              <a:rPr lang="en-US" sz="1200"/>
              <a:t>: Fayl növünü bildirmək, məsələn PDF və ya JSON üçün.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/>
              <a:t>HTTP Status Kodları</a:t>
            </a:r>
            <a:r>
              <a:rPr lang="en-US" sz="1200"/>
              <a:t>: Səhifənin statusunu qurmaq (məsələn, 404 – Tapılmadı).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/>
              <a:t>Keşinq İdarəsi (Caching)</a:t>
            </a:r>
            <a:r>
              <a:rPr lang="en-US" sz="1200"/>
              <a:t>: Səhifənin keşlənməsini qadağan etmək və ya idarə etmək.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/>
              <a:t>Fayl Yükləmələri (Downloads)</a:t>
            </a:r>
            <a:r>
              <a:rPr lang="en-US" sz="1200"/>
              <a:t>: Faylı endirmə dialoqu ilə göndərmək.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/>
              <a:t>Kuki Quraşdırma (Cookies)</a:t>
            </a:r>
            <a:r>
              <a:rPr lang="en-US" sz="1200"/>
              <a:t>: setcookie() funksiyasının dəstəkləmədiyi atributlarla kuki qurmaq.</a:t>
            </a: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 b="1"/>
          </a:p>
          <a:p>
            <a:r>
              <a:rPr lang="en-US" sz="1200" b="1"/>
              <a:t>Nümunələr: </a:t>
            </a:r>
            <a:r>
              <a:rPr lang="az-Latn-AZ" sz="1200"/>
              <a:t>Ümumi dərs boyunca</a:t>
            </a:r>
            <a:r>
              <a:rPr lang="en-US" sz="1200"/>
              <a:t> praktiki nümunələr </a:t>
            </a:r>
            <a:r>
              <a:rPr lang="az-Latn-AZ" sz="1200"/>
              <a:t>veriləcəkdir</a:t>
            </a:r>
            <a:r>
              <a:rPr lang="en-US" sz="1200"/>
              <a:t>. Hər nümunəni ayrı </a:t>
            </a:r>
            <a:r>
              <a:rPr lang="en-US" sz="1200" b="1"/>
              <a:t>PHP</a:t>
            </a:r>
            <a:r>
              <a:rPr lang="en-US" sz="1200"/>
              <a:t> faylda sınaqdan keçirin.</a:t>
            </a:r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10010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D887D7-1E7C-CA48-9832-F80305C9F00E}"/>
              </a:ext>
            </a:extLst>
          </p:cNvPr>
          <p:cNvSpPr txBox="1"/>
          <p:nvPr/>
        </p:nvSpPr>
        <p:spPr>
          <a:xfrm>
            <a:off x="211836" y="314004"/>
            <a:ext cx="1176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5CC3BE-B921-0431-D177-861E017D1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8354"/>
            <a:ext cx="11936491" cy="24768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66DEBD-8705-D027-4B26-A4DDE903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86449"/>
            <a:ext cx="10126488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89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7F58D-0754-BC4D-BA03-202C9BF6CA2C}"/>
              </a:ext>
            </a:extLst>
          </p:cNvPr>
          <p:cNvSpPr txBox="1"/>
          <p:nvPr/>
        </p:nvSpPr>
        <p:spPr>
          <a:xfrm>
            <a:off x="211836" y="314004"/>
            <a:ext cx="1176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2D8192-59DC-EF0B-D5A0-C6C412D51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4416"/>
            <a:ext cx="9631119" cy="21720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50582D-1D73-7111-243B-85DD6804B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14304"/>
            <a:ext cx="12174649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9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971</Words>
  <Application>Microsoft Office PowerPoint</Application>
  <PresentationFormat>Widescreen</PresentationFormat>
  <Paragraphs>136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Admin</cp:lastModifiedBy>
  <cp:revision>4</cp:revision>
  <dcterms:created xsi:type="dcterms:W3CDTF">2025-09-13T06:24:35Z</dcterms:created>
  <dcterms:modified xsi:type="dcterms:W3CDTF">2025-09-13T15:26:27Z</dcterms:modified>
</cp:coreProperties>
</file>