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81"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Lst>
  <p:sldSz cx="12192000" cy="6858000"/>
  <p:notesSz cx="6858000" cy="9144000"/>
  <p:defaultTextStyle>
    <a:defPPr>
      <a:defRPr lang="e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p:restoredTop sz="94694"/>
  </p:normalViewPr>
  <p:slideViewPr>
    <p:cSldViewPr snapToGrid="0" snapToObjects="1">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3E402-FBA0-1B41-B593-4F68953399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Z"/>
          </a:p>
        </p:txBody>
      </p:sp>
      <p:sp>
        <p:nvSpPr>
          <p:cNvPr id="3" name="Subtitle 2">
            <a:extLst>
              <a:ext uri="{FF2B5EF4-FFF2-40B4-BE49-F238E27FC236}">
                <a16:creationId xmlns:a16="http://schemas.microsoft.com/office/drawing/2014/main" id="{D98112AD-8B41-344B-BF9B-F6F516886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Z"/>
          </a:p>
        </p:txBody>
      </p:sp>
      <p:sp>
        <p:nvSpPr>
          <p:cNvPr id="4" name="Date Placeholder 3">
            <a:extLst>
              <a:ext uri="{FF2B5EF4-FFF2-40B4-BE49-F238E27FC236}">
                <a16:creationId xmlns:a16="http://schemas.microsoft.com/office/drawing/2014/main" id="{57C4BE5A-9521-6B46-BA2C-A606CDBD9A2E}"/>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5" name="Footer Placeholder 4">
            <a:extLst>
              <a:ext uri="{FF2B5EF4-FFF2-40B4-BE49-F238E27FC236}">
                <a16:creationId xmlns:a16="http://schemas.microsoft.com/office/drawing/2014/main" id="{E9F6153E-F75C-C541-B0D6-1414B00D40F4}"/>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FD06F4CD-E78D-614D-B5A1-A06FC82FDB6A}"/>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321111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CB8D-DFB2-5142-B57D-E334104D637F}"/>
              </a:ext>
            </a:extLst>
          </p:cNvPr>
          <p:cNvSpPr>
            <a:spLocks noGrp="1"/>
          </p:cNvSpPr>
          <p:nvPr>
            <p:ph type="title"/>
          </p:nvPr>
        </p:nvSpPr>
        <p:spPr/>
        <p:txBody>
          <a:bodyPr/>
          <a:lstStyle/>
          <a:p>
            <a:r>
              <a:rPr lang="en-US"/>
              <a:t>Click to edit Master title style</a:t>
            </a:r>
            <a:endParaRPr lang="en-AZ"/>
          </a:p>
        </p:txBody>
      </p:sp>
      <p:sp>
        <p:nvSpPr>
          <p:cNvPr id="3" name="Vertical Text Placeholder 2">
            <a:extLst>
              <a:ext uri="{FF2B5EF4-FFF2-40B4-BE49-F238E27FC236}">
                <a16:creationId xmlns:a16="http://schemas.microsoft.com/office/drawing/2014/main" id="{DD5EDFBF-D2F7-2F44-8B8C-82FBBC612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3215FF2A-17F0-614A-8482-1BFCFC2843F4}"/>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5" name="Footer Placeholder 4">
            <a:extLst>
              <a:ext uri="{FF2B5EF4-FFF2-40B4-BE49-F238E27FC236}">
                <a16:creationId xmlns:a16="http://schemas.microsoft.com/office/drawing/2014/main" id="{36C94D4C-3949-F547-B5EF-B87DF006F527}"/>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C3FF0F05-D2D5-754F-8639-775F216509DD}"/>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2435318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18446-F904-3645-9D13-B6A89604FF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Z"/>
          </a:p>
        </p:txBody>
      </p:sp>
      <p:sp>
        <p:nvSpPr>
          <p:cNvPr id="3" name="Vertical Text Placeholder 2">
            <a:extLst>
              <a:ext uri="{FF2B5EF4-FFF2-40B4-BE49-F238E27FC236}">
                <a16:creationId xmlns:a16="http://schemas.microsoft.com/office/drawing/2014/main" id="{AF0AC08F-CF3F-C842-B8A9-8682243268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EF533186-0510-CC47-935D-0725CB4A51D4}"/>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5" name="Footer Placeholder 4">
            <a:extLst>
              <a:ext uri="{FF2B5EF4-FFF2-40B4-BE49-F238E27FC236}">
                <a16:creationId xmlns:a16="http://schemas.microsoft.com/office/drawing/2014/main" id="{7ADAEAB5-1B68-DC43-85CC-51C7A69492BC}"/>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23703BC1-BC58-A44F-B6A5-14F178D9650E}"/>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200049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B242B-C061-524C-86F6-4864BBC9AAFD}"/>
              </a:ext>
            </a:extLst>
          </p:cNvPr>
          <p:cNvSpPr>
            <a:spLocks noGrp="1"/>
          </p:cNvSpPr>
          <p:nvPr>
            <p:ph type="title"/>
          </p:nvPr>
        </p:nvSpPr>
        <p:spPr/>
        <p:txBody>
          <a:bodyPr/>
          <a:lstStyle/>
          <a:p>
            <a:r>
              <a:rPr lang="en-US"/>
              <a:t>Click to edit Master title style</a:t>
            </a:r>
            <a:endParaRPr lang="en-AZ"/>
          </a:p>
        </p:txBody>
      </p:sp>
      <p:sp>
        <p:nvSpPr>
          <p:cNvPr id="3" name="Content Placeholder 2">
            <a:extLst>
              <a:ext uri="{FF2B5EF4-FFF2-40B4-BE49-F238E27FC236}">
                <a16:creationId xmlns:a16="http://schemas.microsoft.com/office/drawing/2014/main" id="{EAAF23D8-D913-5F47-8959-F7F1AF6318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A708AE15-7420-1147-9B82-CB05190AAF9B}"/>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5" name="Footer Placeholder 4">
            <a:extLst>
              <a:ext uri="{FF2B5EF4-FFF2-40B4-BE49-F238E27FC236}">
                <a16:creationId xmlns:a16="http://schemas.microsoft.com/office/drawing/2014/main" id="{7DEF0366-8887-AD46-8ABA-0FE5C2A48E82}"/>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9B033018-B5E6-B744-8965-3735B622BD81}"/>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6132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4AE2-B4BE-BE44-9209-44C897792A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Z"/>
          </a:p>
        </p:txBody>
      </p:sp>
      <p:sp>
        <p:nvSpPr>
          <p:cNvPr id="3" name="Text Placeholder 2">
            <a:extLst>
              <a:ext uri="{FF2B5EF4-FFF2-40B4-BE49-F238E27FC236}">
                <a16:creationId xmlns:a16="http://schemas.microsoft.com/office/drawing/2014/main" id="{BEDDCC35-B55F-3C47-AF6D-D3A5F5375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E90052-DD20-4E4D-9869-8093BFE64200}"/>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5" name="Footer Placeholder 4">
            <a:extLst>
              <a:ext uri="{FF2B5EF4-FFF2-40B4-BE49-F238E27FC236}">
                <a16:creationId xmlns:a16="http://schemas.microsoft.com/office/drawing/2014/main" id="{25AD2789-7519-C843-B492-DC2BB3EE5ABC}"/>
              </a:ext>
            </a:extLst>
          </p:cNvPr>
          <p:cNvSpPr>
            <a:spLocks noGrp="1"/>
          </p:cNvSpPr>
          <p:nvPr>
            <p:ph type="ftr" sz="quarter" idx="11"/>
          </p:nvPr>
        </p:nvSpPr>
        <p:spPr/>
        <p:txBody>
          <a:bodyPr/>
          <a:lstStyle/>
          <a:p>
            <a:endParaRPr lang="en-AZ"/>
          </a:p>
        </p:txBody>
      </p:sp>
      <p:sp>
        <p:nvSpPr>
          <p:cNvPr id="6" name="Slide Number Placeholder 5">
            <a:extLst>
              <a:ext uri="{FF2B5EF4-FFF2-40B4-BE49-F238E27FC236}">
                <a16:creationId xmlns:a16="http://schemas.microsoft.com/office/drawing/2014/main" id="{CBFA74C4-608A-454A-A4E7-B14C1A82C91D}"/>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241934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D0154-DC77-D148-A44D-FBC3502FCE82}"/>
              </a:ext>
            </a:extLst>
          </p:cNvPr>
          <p:cNvSpPr>
            <a:spLocks noGrp="1"/>
          </p:cNvSpPr>
          <p:nvPr>
            <p:ph type="title"/>
          </p:nvPr>
        </p:nvSpPr>
        <p:spPr/>
        <p:txBody>
          <a:bodyPr/>
          <a:lstStyle/>
          <a:p>
            <a:r>
              <a:rPr lang="en-US"/>
              <a:t>Click to edit Master title style</a:t>
            </a:r>
            <a:endParaRPr lang="en-AZ"/>
          </a:p>
        </p:txBody>
      </p:sp>
      <p:sp>
        <p:nvSpPr>
          <p:cNvPr id="3" name="Content Placeholder 2">
            <a:extLst>
              <a:ext uri="{FF2B5EF4-FFF2-40B4-BE49-F238E27FC236}">
                <a16:creationId xmlns:a16="http://schemas.microsoft.com/office/drawing/2014/main" id="{8D951587-1CA3-154F-89E3-9CF468CB00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Content Placeholder 3">
            <a:extLst>
              <a:ext uri="{FF2B5EF4-FFF2-40B4-BE49-F238E27FC236}">
                <a16:creationId xmlns:a16="http://schemas.microsoft.com/office/drawing/2014/main" id="{E2D9960A-B51C-6B40-A549-8DD9AA199C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5" name="Date Placeholder 4">
            <a:extLst>
              <a:ext uri="{FF2B5EF4-FFF2-40B4-BE49-F238E27FC236}">
                <a16:creationId xmlns:a16="http://schemas.microsoft.com/office/drawing/2014/main" id="{36E394FB-E263-0143-9831-0FE440ED7EAC}"/>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6" name="Footer Placeholder 5">
            <a:extLst>
              <a:ext uri="{FF2B5EF4-FFF2-40B4-BE49-F238E27FC236}">
                <a16:creationId xmlns:a16="http://schemas.microsoft.com/office/drawing/2014/main" id="{A7B688BD-BDA1-784F-999A-CDEE50C65043}"/>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3763C504-591B-5248-AED4-43DE5B587AD8}"/>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440209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473A1-DC47-0D40-B9C7-32BEE51CCE34}"/>
              </a:ext>
            </a:extLst>
          </p:cNvPr>
          <p:cNvSpPr>
            <a:spLocks noGrp="1"/>
          </p:cNvSpPr>
          <p:nvPr>
            <p:ph type="title"/>
          </p:nvPr>
        </p:nvSpPr>
        <p:spPr>
          <a:xfrm>
            <a:off x="839788" y="365125"/>
            <a:ext cx="10515600" cy="1325563"/>
          </a:xfrm>
        </p:spPr>
        <p:txBody>
          <a:bodyPr/>
          <a:lstStyle/>
          <a:p>
            <a:r>
              <a:rPr lang="en-US"/>
              <a:t>Click to edit Master title style</a:t>
            </a:r>
            <a:endParaRPr lang="en-AZ"/>
          </a:p>
        </p:txBody>
      </p:sp>
      <p:sp>
        <p:nvSpPr>
          <p:cNvPr id="3" name="Text Placeholder 2">
            <a:extLst>
              <a:ext uri="{FF2B5EF4-FFF2-40B4-BE49-F238E27FC236}">
                <a16:creationId xmlns:a16="http://schemas.microsoft.com/office/drawing/2014/main" id="{0A6E46E7-202F-394E-9D1A-43BDC1C0E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F37E59-9EC1-2146-8A31-438BCA66FB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5" name="Text Placeholder 4">
            <a:extLst>
              <a:ext uri="{FF2B5EF4-FFF2-40B4-BE49-F238E27FC236}">
                <a16:creationId xmlns:a16="http://schemas.microsoft.com/office/drawing/2014/main" id="{DD085E03-313A-8149-96DF-E387E9665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103910-A56C-964D-AD0F-DF21156A0B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7" name="Date Placeholder 6">
            <a:extLst>
              <a:ext uri="{FF2B5EF4-FFF2-40B4-BE49-F238E27FC236}">
                <a16:creationId xmlns:a16="http://schemas.microsoft.com/office/drawing/2014/main" id="{B8830BE0-D18B-0C4E-A621-6E6BC0234D68}"/>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8" name="Footer Placeholder 7">
            <a:extLst>
              <a:ext uri="{FF2B5EF4-FFF2-40B4-BE49-F238E27FC236}">
                <a16:creationId xmlns:a16="http://schemas.microsoft.com/office/drawing/2014/main" id="{9628B660-6912-754D-9D2B-DAB2D1EB499A}"/>
              </a:ext>
            </a:extLst>
          </p:cNvPr>
          <p:cNvSpPr>
            <a:spLocks noGrp="1"/>
          </p:cNvSpPr>
          <p:nvPr>
            <p:ph type="ftr" sz="quarter" idx="11"/>
          </p:nvPr>
        </p:nvSpPr>
        <p:spPr/>
        <p:txBody>
          <a:bodyPr/>
          <a:lstStyle/>
          <a:p>
            <a:endParaRPr lang="en-AZ"/>
          </a:p>
        </p:txBody>
      </p:sp>
      <p:sp>
        <p:nvSpPr>
          <p:cNvPr id="9" name="Slide Number Placeholder 8">
            <a:extLst>
              <a:ext uri="{FF2B5EF4-FFF2-40B4-BE49-F238E27FC236}">
                <a16:creationId xmlns:a16="http://schemas.microsoft.com/office/drawing/2014/main" id="{B75EF471-C699-A145-8F32-1DF2E0707E06}"/>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193323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9B7C-E9F7-2749-A4C9-C1E94B77692C}"/>
              </a:ext>
            </a:extLst>
          </p:cNvPr>
          <p:cNvSpPr>
            <a:spLocks noGrp="1"/>
          </p:cNvSpPr>
          <p:nvPr>
            <p:ph type="title"/>
          </p:nvPr>
        </p:nvSpPr>
        <p:spPr/>
        <p:txBody>
          <a:bodyPr/>
          <a:lstStyle/>
          <a:p>
            <a:r>
              <a:rPr lang="en-US"/>
              <a:t>Click to edit Master title style</a:t>
            </a:r>
            <a:endParaRPr lang="en-AZ"/>
          </a:p>
        </p:txBody>
      </p:sp>
      <p:sp>
        <p:nvSpPr>
          <p:cNvPr id="3" name="Date Placeholder 2">
            <a:extLst>
              <a:ext uri="{FF2B5EF4-FFF2-40B4-BE49-F238E27FC236}">
                <a16:creationId xmlns:a16="http://schemas.microsoft.com/office/drawing/2014/main" id="{E8C6571D-2164-B34A-BDA9-D9D726EF46EB}"/>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4" name="Footer Placeholder 3">
            <a:extLst>
              <a:ext uri="{FF2B5EF4-FFF2-40B4-BE49-F238E27FC236}">
                <a16:creationId xmlns:a16="http://schemas.microsoft.com/office/drawing/2014/main" id="{6C43DD73-05D6-824B-86B3-664E08F9EC84}"/>
              </a:ext>
            </a:extLst>
          </p:cNvPr>
          <p:cNvSpPr>
            <a:spLocks noGrp="1"/>
          </p:cNvSpPr>
          <p:nvPr>
            <p:ph type="ftr" sz="quarter" idx="11"/>
          </p:nvPr>
        </p:nvSpPr>
        <p:spPr/>
        <p:txBody>
          <a:bodyPr/>
          <a:lstStyle/>
          <a:p>
            <a:endParaRPr lang="en-AZ"/>
          </a:p>
        </p:txBody>
      </p:sp>
      <p:sp>
        <p:nvSpPr>
          <p:cNvPr id="5" name="Slide Number Placeholder 4">
            <a:extLst>
              <a:ext uri="{FF2B5EF4-FFF2-40B4-BE49-F238E27FC236}">
                <a16:creationId xmlns:a16="http://schemas.microsoft.com/office/drawing/2014/main" id="{050FB2D3-54A1-2C47-80AD-BD58225E8B22}"/>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418163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04E64-7C48-7D4A-BF85-6E5E1A7550AA}"/>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3" name="Footer Placeholder 2">
            <a:extLst>
              <a:ext uri="{FF2B5EF4-FFF2-40B4-BE49-F238E27FC236}">
                <a16:creationId xmlns:a16="http://schemas.microsoft.com/office/drawing/2014/main" id="{224B2491-038E-E346-A813-14E15DF66D2B}"/>
              </a:ext>
            </a:extLst>
          </p:cNvPr>
          <p:cNvSpPr>
            <a:spLocks noGrp="1"/>
          </p:cNvSpPr>
          <p:nvPr>
            <p:ph type="ftr" sz="quarter" idx="11"/>
          </p:nvPr>
        </p:nvSpPr>
        <p:spPr/>
        <p:txBody>
          <a:bodyPr/>
          <a:lstStyle/>
          <a:p>
            <a:endParaRPr lang="en-AZ"/>
          </a:p>
        </p:txBody>
      </p:sp>
      <p:sp>
        <p:nvSpPr>
          <p:cNvPr id="4" name="Slide Number Placeholder 3">
            <a:extLst>
              <a:ext uri="{FF2B5EF4-FFF2-40B4-BE49-F238E27FC236}">
                <a16:creationId xmlns:a16="http://schemas.microsoft.com/office/drawing/2014/main" id="{5204D883-8E68-284E-A669-0B694A08BDC5}"/>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404670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1C5A-3842-4F45-8ABD-B1A0B4077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Z"/>
          </a:p>
        </p:txBody>
      </p:sp>
      <p:sp>
        <p:nvSpPr>
          <p:cNvPr id="3" name="Content Placeholder 2">
            <a:extLst>
              <a:ext uri="{FF2B5EF4-FFF2-40B4-BE49-F238E27FC236}">
                <a16:creationId xmlns:a16="http://schemas.microsoft.com/office/drawing/2014/main" id="{ACD7F4D1-742E-5344-86F4-E881E83BEA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Text Placeholder 3">
            <a:extLst>
              <a:ext uri="{FF2B5EF4-FFF2-40B4-BE49-F238E27FC236}">
                <a16:creationId xmlns:a16="http://schemas.microsoft.com/office/drawing/2014/main" id="{873B36F4-35C2-8340-8B77-FB7424329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054BB-43D4-F549-8E42-C97923576935}"/>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6" name="Footer Placeholder 5">
            <a:extLst>
              <a:ext uri="{FF2B5EF4-FFF2-40B4-BE49-F238E27FC236}">
                <a16:creationId xmlns:a16="http://schemas.microsoft.com/office/drawing/2014/main" id="{C984B9B9-7BAD-2644-BACF-2FE90C0D269D}"/>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3F9201F3-FAE2-1D4C-ABC1-89B23C58570F}"/>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20524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0DE3-4832-C941-87AB-25CE0DE8D7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Z"/>
          </a:p>
        </p:txBody>
      </p:sp>
      <p:sp>
        <p:nvSpPr>
          <p:cNvPr id="3" name="Picture Placeholder 2">
            <a:extLst>
              <a:ext uri="{FF2B5EF4-FFF2-40B4-BE49-F238E27FC236}">
                <a16:creationId xmlns:a16="http://schemas.microsoft.com/office/drawing/2014/main" id="{BBCFBE32-C672-2C47-AA12-871A0AAE47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Z"/>
          </a:p>
        </p:txBody>
      </p:sp>
      <p:sp>
        <p:nvSpPr>
          <p:cNvPr id="4" name="Text Placeholder 3">
            <a:extLst>
              <a:ext uri="{FF2B5EF4-FFF2-40B4-BE49-F238E27FC236}">
                <a16:creationId xmlns:a16="http://schemas.microsoft.com/office/drawing/2014/main" id="{C1AF069F-9AB4-0747-85EC-2CAF420AD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BBDF3-3E49-CA4A-983D-1349AA2CE819}"/>
              </a:ext>
            </a:extLst>
          </p:cNvPr>
          <p:cNvSpPr>
            <a:spLocks noGrp="1"/>
          </p:cNvSpPr>
          <p:nvPr>
            <p:ph type="dt" sz="half" idx="10"/>
          </p:nvPr>
        </p:nvSpPr>
        <p:spPr/>
        <p:txBody>
          <a:bodyPr/>
          <a:lstStyle/>
          <a:p>
            <a:fld id="{0DA6DE72-2241-9247-9996-8A07EF006D14}" type="datetimeFigureOut">
              <a:rPr lang="en-AZ" smtClean="0"/>
              <a:t>09/13/2025</a:t>
            </a:fld>
            <a:endParaRPr lang="en-AZ"/>
          </a:p>
        </p:txBody>
      </p:sp>
      <p:sp>
        <p:nvSpPr>
          <p:cNvPr id="6" name="Footer Placeholder 5">
            <a:extLst>
              <a:ext uri="{FF2B5EF4-FFF2-40B4-BE49-F238E27FC236}">
                <a16:creationId xmlns:a16="http://schemas.microsoft.com/office/drawing/2014/main" id="{559BE779-97A7-8440-8508-082155E2F53D}"/>
              </a:ext>
            </a:extLst>
          </p:cNvPr>
          <p:cNvSpPr>
            <a:spLocks noGrp="1"/>
          </p:cNvSpPr>
          <p:nvPr>
            <p:ph type="ftr" sz="quarter" idx="11"/>
          </p:nvPr>
        </p:nvSpPr>
        <p:spPr/>
        <p:txBody>
          <a:bodyPr/>
          <a:lstStyle/>
          <a:p>
            <a:endParaRPr lang="en-AZ"/>
          </a:p>
        </p:txBody>
      </p:sp>
      <p:sp>
        <p:nvSpPr>
          <p:cNvPr id="7" name="Slide Number Placeholder 6">
            <a:extLst>
              <a:ext uri="{FF2B5EF4-FFF2-40B4-BE49-F238E27FC236}">
                <a16:creationId xmlns:a16="http://schemas.microsoft.com/office/drawing/2014/main" id="{611C7049-DCD7-A042-B619-B126CB708B68}"/>
              </a:ext>
            </a:extLst>
          </p:cNvPr>
          <p:cNvSpPr>
            <a:spLocks noGrp="1"/>
          </p:cNvSpPr>
          <p:nvPr>
            <p:ph type="sldNum" sz="quarter" idx="12"/>
          </p:nvPr>
        </p:nvSpPr>
        <p:spPr/>
        <p:txBody>
          <a:bodyPr/>
          <a:lstStyle/>
          <a:p>
            <a:fld id="{0A834E42-3859-924C-ADEF-81C5BE6AEF07}" type="slidenum">
              <a:rPr lang="en-AZ" smtClean="0"/>
              <a:t>‹#›</a:t>
            </a:fld>
            <a:endParaRPr lang="en-AZ"/>
          </a:p>
        </p:txBody>
      </p:sp>
    </p:spTree>
    <p:extLst>
      <p:ext uri="{BB962C8B-B14F-4D97-AF65-F5344CB8AC3E}">
        <p14:creationId xmlns:p14="http://schemas.microsoft.com/office/powerpoint/2010/main" val="38092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6BB6BF-F23D-FB49-A4F9-4D32D6AB4E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Z"/>
          </a:p>
        </p:txBody>
      </p:sp>
      <p:sp>
        <p:nvSpPr>
          <p:cNvPr id="3" name="Text Placeholder 2">
            <a:extLst>
              <a:ext uri="{FF2B5EF4-FFF2-40B4-BE49-F238E27FC236}">
                <a16:creationId xmlns:a16="http://schemas.microsoft.com/office/drawing/2014/main" id="{C7549888-D195-9F4D-A522-0818EA789F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Z"/>
          </a:p>
        </p:txBody>
      </p:sp>
      <p:sp>
        <p:nvSpPr>
          <p:cNvPr id="4" name="Date Placeholder 3">
            <a:extLst>
              <a:ext uri="{FF2B5EF4-FFF2-40B4-BE49-F238E27FC236}">
                <a16:creationId xmlns:a16="http://schemas.microsoft.com/office/drawing/2014/main" id="{83E34821-ACAD-3C4E-BED6-6C019FD99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6DE72-2241-9247-9996-8A07EF006D14}" type="datetimeFigureOut">
              <a:rPr lang="en-AZ" smtClean="0"/>
              <a:t>09/13/2025</a:t>
            </a:fld>
            <a:endParaRPr lang="en-AZ"/>
          </a:p>
        </p:txBody>
      </p:sp>
      <p:sp>
        <p:nvSpPr>
          <p:cNvPr id="5" name="Footer Placeholder 4">
            <a:extLst>
              <a:ext uri="{FF2B5EF4-FFF2-40B4-BE49-F238E27FC236}">
                <a16:creationId xmlns:a16="http://schemas.microsoft.com/office/drawing/2014/main" id="{719AB52D-E33E-6942-BE39-6ECF4DAFB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Z"/>
          </a:p>
        </p:txBody>
      </p:sp>
      <p:sp>
        <p:nvSpPr>
          <p:cNvPr id="6" name="Slide Number Placeholder 5">
            <a:extLst>
              <a:ext uri="{FF2B5EF4-FFF2-40B4-BE49-F238E27FC236}">
                <a16:creationId xmlns:a16="http://schemas.microsoft.com/office/drawing/2014/main" id="{EFE7EE77-EAB1-5B43-A0A8-111FA8D62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834E42-3859-924C-ADEF-81C5BE6AEF07}" type="slidenum">
              <a:rPr lang="en-AZ" smtClean="0"/>
              <a:t>‹#›</a:t>
            </a:fld>
            <a:endParaRPr lang="en-AZ"/>
          </a:p>
        </p:txBody>
      </p:sp>
    </p:spTree>
    <p:extLst>
      <p:ext uri="{BB962C8B-B14F-4D97-AF65-F5344CB8AC3E}">
        <p14:creationId xmlns:p14="http://schemas.microsoft.com/office/powerpoint/2010/main" val="1546576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31294-DECA-7C4B-A54A-D9F41D4F0B60}"/>
              </a:ext>
            </a:extLst>
          </p:cNvPr>
          <p:cNvSpPr txBox="1"/>
          <p:nvPr/>
        </p:nvSpPr>
        <p:spPr>
          <a:xfrm>
            <a:off x="211836" y="314004"/>
            <a:ext cx="11768328" cy="5816977"/>
          </a:xfrm>
          <a:prstGeom prst="rect">
            <a:avLst/>
          </a:prstGeom>
          <a:noFill/>
        </p:spPr>
        <p:txBody>
          <a:bodyPr wrap="square">
            <a:spAutoFit/>
          </a:bodyPr>
          <a:lstStyle/>
          <a:p>
            <a:pPr algn="ctr"/>
            <a:r>
              <a:rPr lang="en-US" sz="1200" b="1">
                <a:solidFill>
                  <a:srgbClr val="FF0000"/>
                </a:solidFill>
              </a:rPr>
              <a:t>Output Buffering (ob_start(), ob_end_flush() və əlaqəli funksiyalar) Haqqında Ətraflı Dərslik</a:t>
            </a:r>
            <a:endParaRPr lang="az-Latn-AZ" sz="1200" b="1">
              <a:solidFill>
                <a:srgbClr val="FF0000"/>
              </a:solidFill>
            </a:endParaRPr>
          </a:p>
          <a:p>
            <a:endParaRPr lang="az-Latn-AZ" sz="1200"/>
          </a:p>
          <a:p>
            <a:endParaRPr lang="az-Latn-AZ" sz="1200"/>
          </a:p>
          <a:p>
            <a:r>
              <a:rPr lang="az-Latn-AZ" sz="1200"/>
              <a:t>Output buffering PHP-nin daxili mexanizmidir və skriptdən çıxan məlumatları (HTML, mətn və s.) yaddaşda saxlayaraq, serverə göndərməzdən </a:t>
            </a:r>
            <a:r>
              <a:rPr lang="az-Latn-AZ" sz="1200" b="1"/>
              <a:t>əvvəl</a:t>
            </a:r>
            <a:r>
              <a:rPr lang="az-Latn-AZ" sz="1200"/>
              <a:t> idarə etməyə imkan verir. Bu, xüsusilə header() funksiyası kimi HTTP başlıqlarını göndərmək üçün faydalıdır, çünki başlıqlar yalnız çıxış göndərilmədən əvvəl qurulmalıdır.</a:t>
            </a:r>
          </a:p>
          <a:p>
            <a:endParaRPr lang="az-Latn-AZ" sz="1200"/>
          </a:p>
          <a:p>
            <a:endParaRPr lang="az-Latn-AZ" sz="1200"/>
          </a:p>
          <a:p>
            <a:endParaRPr lang="az-Latn-AZ" sz="1200"/>
          </a:p>
          <a:p>
            <a:r>
              <a:rPr lang="en-US" sz="1200"/>
              <a:t>PHP skriptləri icra olunarkən, hər hansı çıxış (echo, print, HTML teqləri) dərhal brauzerə göndərilir. Bu, header() və ya setcookie() kimi funksiyaların sonradan çağırılması zamanı "headers already sent" xətasını yaradır. Output buffering bu problemi həll edir: çıxışı yaddaşda (buffer) saxlayır və yalnız istənilən vaxt göndərir.</a:t>
            </a:r>
          </a:p>
          <a:p>
            <a:endParaRPr lang="en-US" sz="1200"/>
          </a:p>
          <a:p>
            <a:r>
              <a:rPr lang="en-US" sz="1200" b="1"/>
              <a:t>Əsas funksiyalar</a:t>
            </a:r>
            <a:r>
              <a:rPr lang="en-US" sz="1200"/>
              <a:t>:</a:t>
            </a:r>
          </a:p>
          <a:p>
            <a:endParaRPr lang="en-US" sz="1200"/>
          </a:p>
          <a:p>
            <a:pPr marL="628650" lvl="1" indent="-171450">
              <a:buFont typeface="Arial" panose="020B0604020202020204" pitchFamily="34" charset="0"/>
              <a:buChar char="•"/>
            </a:pPr>
            <a:r>
              <a:rPr lang="en-US" sz="1200" b="1"/>
              <a:t>ob_start(): </a:t>
            </a:r>
            <a:r>
              <a:rPr lang="en-US" sz="1200"/>
              <a:t>Buffering-i aktivləşdirir.</a:t>
            </a:r>
          </a:p>
          <a:p>
            <a:pPr marL="628650" lvl="1" indent="-171450">
              <a:buFont typeface="Arial" panose="020B0604020202020204" pitchFamily="34" charset="0"/>
              <a:buChar char="•"/>
            </a:pPr>
            <a:r>
              <a:rPr lang="en-US" sz="1200" b="1"/>
              <a:t>ob_end_flush(): </a:t>
            </a:r>
            <a:r>
              <a:rPr lang="en-US" sz="1200"/>
              <a:t>Buffer-i göndərir (flush edir) və buffering-i bitirir.</a:t>
            </a:r>
          </a:p>
          <a:p>
            <a:pPr marL="628650" lvl="1" indent="-171450">
              <a:buFont typeface="Arial" panose="020B0604020202020204" pitchFamily="34" charset="0"/>
              <a:buChar char="•"/>
            </a:pPr>
            <a:r>
              <a:rPr lang="en-US" sz="1200"/>
              <a:t>Digərləri: </a:t>
            </a:r>
            <a:r>
              <a:rPr lang="en-US" sz="1200" b="1"/>
              <a:t>ob_get_contents() </a:t>
            </a:r>
            <a:r>
              <a:rPr lang="en-US" sz="1200"/>
              <a:t>(buffer məzmununu oxumaq), </a:t>
            </a:r>
            <a:r>
              <a:rPr lang="en-US" sz="1200" b="1"/>
              <a:t>ob_clean() </a:t>
            </a:r>
            <a:r>
              <a:rPr lang="en-US" sz="1200"/>
              <a:t>(buffer-i təmizləmək).</a:t>
            </a:r>
            <a:endParaRPr lang="az-Latn-AZ" sz="1200"/>
          </a:p>
          <a:p>
            <a:pPr marL="628650" lvl="1" indent="-171450">
              <a:buFont typeface="Arial" panose="020B0604020202020204" pitchFamily="34" charset="0"/>
              <a:buChar char="•"/>
            </a:pPr>
            <a:endParaRPr lang="en-US" sz="1200"/>
          </a:p>
          <a:p>
            <a:r>
              <a:rPr lang="en-US" sz="1200"/>
              <a:t>Buffering avtomatik olaraq php.ini-də output_buffering parametri ilə aktiv ola bilər (məsələn, 4096 bayt), amma əl ilə idarə etmək daha yaxşı nəzarət verir. Bu mexanizm PHP 4.0-dan bəri mövcuddur və performans, təhlükəsizlik və debugging üçün istifadə olunur.</a:t>
            </a:r>
            <a:endParaRPr lang="az-Latn-AZ" sz="1200"/>
          </a:p>
          <a:p>
            <a:endParaRPr lang="az-Latn-AZ" sz="1200"/>
          </a:p>
          <a:p>
            <a:endParaRPr lang="az-Latn-AZ" sz="1200"/>
          </a:p>
          <a:p>
            <a:endParaRPr lang="az-Latn-AZ" sz="1200"/>
          </a:p>
          <a:p>
            <a:endParaRPr lang="az-Latn-AZ" sz="1200"/>
          </a:p>
          <a:p>
            <a:r>
              <a:rPr lang="en-US" sz="1200" b="1"/>
              <a:t>Sintaksis</a:t>
            </a:r>
            <a:r>
              <a:rPr lang="az-Latn-AZ" sz="1200" b="1"/>
              <a:t>: </a:t>
            </a:r>
            <a:r>
              <a:rPr lang="en-US" sz="1200" b="1">
                <a:solidFill>
                  <a:srgbClr val="FF0000"/>
                </a:solidFill>
              </a:rPr>
              <a:t>ob_start()</a:t>
            </a:r>
            <a:endParaRPr lang="az-Latn-AZ" sz="1200" b="1">
              <a:solidFill>
                <a:srgbClr val="FF0000"/>
              </a:solidFill>
            </a:endParaRPr>
          </a:p>
          <a:p>
            <a:endParaRPr lang="en-US" sz="1200" b="1"/>
          </a:p>
          <a:p>
            <a:endParaRPr lang="az-Latn-AZ" sz="1200"/>
          </a:p>
          <a:p>
            <a:endParaRPr lang="az-Latn-AZ" sz="1200"/>
          </a:p>
          <a:p>
            <a:endParaRPr lang="az-Latn-AZ" sz="1200"/>
          </a:p>
          <a:p>
            <a:pPr marL="171450" indent="-171450">
              <a:buFont typeface="Arial" panose="020B0604020202020204" pitchFamily="34" charset="0"/>
              <a:buChar char="•"/>
            </a:pPr>
            <a:r>
              <a:rPr lang="en-US" sz="1200"/>
              <a:t>Uğurlu qayıdarsa </a:t>
            </a:r>
            <a:r>
              <a:rPr lang="en-US" sz="1200" b="1"/>
              <a:t>true</a:t>
            </a:r>
            <a:r>
              <a:rPr lang="en-US" sz="1200"/>
              <a:t> qaytarır.</a:t>
            </a:r>
          </a:p>
          <a:p>
            <a:pPr marL="171450" indent="-171450">
              <a:buFont typeface="Arial" panose="020B0604020202020204" pitchFamily="34" charset="0"/>
              <a:buChar char="•"/>
            </a:pPr>
            <a:r>
              <a:rPr lang="en-US" sz="1200"/>
              <a:t>Buffering başladığı andan etibarən bütün çıxışlar buffer-ə yazılır.</a:t>
            </a:r>
          </a:p>
        </p:txBody>
      </p:sp>
      <p:pic>
        <p:nvPicPr>
          <p:cNvPr id="4" name="Picture 3">
            <a:extLst>
              <a:ext uri="{FF2B5EF4-FFF2-40B4-BE49-F238E27FC236}">
                <a16:creationId xmlns:a16="http://schemas.microsoft.com/office/drawing/2014/main" id="{8EC15159-0EAC-1906-D236-FB14210C8994}"/>
              </a:ext>
            </a:extLst>
          </p:cNvPr>
          <p:cNvPicPr>
            <a:picLocks noChangeAspect="1"/>
          </p:cNvPicPr>
          <p:nvPr/>
        </p:nvPicPr>
        <p:blipFill>
          <a:blip r:embed="rId2"/>
          <a:stretch>
            <a:fillRect/>
          </a:stretch>
        </p:blipFill>
        <p:spPr>
          <a:xfrm>
            <a:off x="0" y="4909105"/>
            <a:ext cx="9878804" cy="476316"/>
          </a:xfrm>
          <a:prstGeom prst="rect">
            <a:avLst/>
          </a:prstGeom>
        </p:spPr>
      </p:pic>
    </p:spTree>
    <p:extLst>
      <p:ext uri="{BB962C8B-B14F-4D97-AF65-F5344CB8AC3E}">
        <p14:creationId xmlns:p14="http://schemas.microsoft.com/office/powerpoint/2010/main" val="2314255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D6791-8E21-2E58-3EE9-CF3CA7B0F7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DB87462-B6DB-B42E-CD4B-E48452C7CE71}"/>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342172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079F9-63F2-E377-7017-9922F778765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62323DA-6D3C-FEC8-E2CB-28C299E1213B}"/>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229011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893B9-33CC-B719-5E6C-E417B8CC20D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124125C-01F3-4790-3716-3C24C86A4C7E}"/>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1710195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3EF07-52D1-141E-CB94-C9711003B8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006D6A-98D6-7EF6-C67D-6E2EE25F1AF6}"/>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3571617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2C8D9-7C48-0C72-9381-0BC68ECA3D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E26DBAE-1486-EA9F-8D3D-897683AC15BE}"/>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208465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34219-2094-AD01-9735-446B81C904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290606B-ABBE-A814-4437-D4373B6CCA9A}"/>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354646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F2652-8AE5-AEAC-533F-EB816E24666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6BA2A7-FCD9-642F-B07D-576401986E3D}"/>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3959689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74214-1C72-8F81-454D-80C41F9B3F0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AF656B-0DD0-3CB1-C08A-1BBB3E8E279B}"/>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138756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063AB-7A3E-81D6-85FB-BAC7142FCB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A72C830-56E1-3969-CCF6-DC8B850143CB}"/>
              </a:ext>
            </a:extLst>
          </p:cNvPr>
          <p:cNvSpPr txBox="1"/>
          <p:nvPr/>
        </p:nvSpPr>
        <p:spPr>
          <a:xfrm>
            <a:off x="211836" y="314004"/>
            <a:ext cx="11768328" cy="6157711"/>
          </a:xfrm>
          <a:prstGeom prst="rect">
            <a:avLst/>
          </a:prstGeom>
          <a:noFill/>
        </p:spPr>
        <p:txBody>
          <a:bodyPr wrap="square">
            <a:spAutoFit/>
          </a:bodyPr>
          <a:lstStyle/>
          <a:p>
            <a:pPr>
              <a:lnSpc>
                <a:spcPct val="150000"/>
              </a:lnSpc>
            </a:pPr>
            <a:r>
              <a:rPr lang="en-US" sz="1200" b="1">
                <a:solidFill>
                  <a:srgbClr val="FF0000"/>
                </a:solidFill>
              </a:rPr>
              <a:t>ob_end_flush()</a:t>
            </a:r>
            <a:endParaRPr lang="az-Latn-AZ" sz="1200" b="1">
              <a:solidFill>
                <a:srgbClr val="FF0000"/>
              </a:solidFill>
            </a:endParaRPr>
          </a:p>
          <a:p>
            <a:pPr>
              <a:lnSpc>
                <a:spcPct val="150000"/>
              </a:lnSpc>
            </a:pPr>
            <a:endParaRPr lang="az-Latn-AZ" sz="1200"/>
          </a:p>
          <a:p>
            <a:pPr>
              <a:lnSpc>
                <a:spcPct val="150000"/>
              </a:lnSpc>
            </a:pPr>
            <a:endParaRPr lang="az-Latn-AZ" sz="1200"/>
          </a:p>
          <a:p>
            <a:pPr>
              <a:lnSpc>
                <a:spcPct val="150000"/>
              </a:lnSpc>
            </a:pPr>
            <a:endParaRPr lang="az-Latn-AZ" sz="1200"/>
          </a:p>
          <a:p>
            <a:pPr marL="171450" indent="-171450">
              <a:lnSpc>
                <a:spcPct val="150000"/>
              </a:lnSpc>
              <a:buFont typeface="Arial" panose="020B0604020202020204" pitchFamily="34" charset="0"/>
              <a:buChar char="•"/>
            </a:pPr>
            <a:r>
              <a:rPr lang="en-US" sz="1200"/>
              <a:t>Buffer-i göndərir və buffering-i bitirir.</a:t>
            </a:r>
          </a:p>
          <a:p>
            <a:pPr marL="171450" indent="-171450">
              <a:lnSpc>
                <a:spcPct val="150000"/>
              </a:lnSpc>
              <a:buFont typeface="Arial" panose="020B0604020202020204" pitchFamily="34" charset="0"/>
              <a:buChar char="•"/>
            </a:pPr>
            <a:r>
              <a:rPr lang="en-US" sz="1200"/>
              <a:t>Uğurlu qayıdarsa </a:t>
            </a:r>
            <a:r>
              <a:rPr lang="en-US" sz="1200" b="1"/>
              <a:t>true</a:t>
            </a:r>
            <a:r>
              <a:rPr lang="en-US" sz="1200"/>
              <a:t> qaytarır. Buffering aktiv deyilsə, </a:t>
            </a:r>
            <a:r>
              <a:rPr lang="en-US" sz="1200" b="1"/>
              <a:t>false</a:t>
            </a:r>
            <a:r>
              <a:rPr lang="en-US" sz="1200"/>
              <a:t> qaytarır və xəbərdarlıq verir.</a:t>
            </a:r>
            <a:endParaRPr lang="az-Latn-AZ" sz="1200"/>
          </a:p>
          <a:p>
            <a:pPr>
              <a:lnSpc>
                <a:spcPct val="150000"/>
              </a:lnSpc>
            </a:pPr>
            <a:endParaRPr lang="az-Latn-AZ" sz="1200"/>
          </a:p>
          <a:p>
            <a:pPr>
              <a:lnSpc>
                <a:spcPct val="150000"/>
              </a:lnSpc>
            </a:pPr>
            <a:endParaRPr lang="az-Latn-AZ" sz="1200"/>
          </a:p>
          <a:p>
            <a:pPr>
              <a:lnSpc>
                <a:spcPct val="150000"/>
              </a:lnSpc>
            </a:pPr>
            <a:r>
              <a:rPr lang="az-Latn-AZ" sz="1200" b="1">
                <a:solidFill>
                  <a:srgbClr val="FF0000"/>
                </a:solidFill>
              </a:rPr>
              <a:t>Parametrlər: </a:t>
            </a:r>
            <a:r>
              <a:rPr lang="az-Latn-AZ" sz="1200" b="1"/>
              <a:t>ob_start() Parametrləri:</a:t>
            </a:r>
          </a:p>
          <a:p>
            <a:pPr>
              <a:lnSpc>
                <a:spcPct val="150000"/>
              </a:lnSpc>
            </a:pPr>
            <a:endParaRPr lang="az-Latn-AZ" sz="1200"/>
          </a:p>
          <a:p>
            <a:pPr marL="171450" indent="-171450">
              <a:lnSpc>
                <a:spcPct val="150000"/>
              </a:lnSpc>
              <a:buFont typeface="Arial" panose="020B0604020202020204" pitchFamily="34" charset="0"/>
              <a:buChar char="•"/>
            </a:pPr>
            <a:r>
              <a:rPr lang="az-Latn-AZ" sz="1200" b="1"/>
              <a:t>$callback </a:t>
            </a:r>
            <a:r>
              <a:rPr lang="az-Latn-AZ" sz="1200"/>
              <a:t>(isteğe bağlı, default: null): Callback funksiya. Buffer məzmununu göndərməzdən əvvəl işləyir (məsələn, məzmunu sıxmaq üçün ob_gzhandler). Nümunə: ob_start('ob_gzhandler'); – GZip sıxması.</a:t>
            </a:r>
          </a:p>
          <a:p>
            <a:pPr marL="171450" indent="-171450">
              <a:lnSpc>
                <a:spcPct val="150000"/>
              </a:lnSpc>
              <a:buFont typeface="Arial" panose="020B0604020202020204" pitchFamily="34" charset="0"/>
              <a:buChar char="•"/>
            </a:pPr>
            <a:r>
              <a:rPr lang="az-Latn-AZ" sz="1200" b="1"/>
              <a:t>$chunk_size </a:t>
            </a:r>
            <a:r>
              <a:rPr lang="az-Latn-AZ" sz="1200"/>
              <a:t>(isteğe bağlı, default: null): Buffer ölçüsü (bayt). Null olarsa, default buffer ölçüsü istifadə olunur (php.ini-dən asılı olaraq). 0 və ya mənfi dəyər – buffering-i deaktiv edir.</a:t>
            </a:r>
          </a:p>
          <a:p>
            <a:pPr marL="171450" indent="-171450">
              <a:lnSpc>
                <a:spcPct val="150000"/>
              </a:lnSpc>
              <a:buFont typeface="Arial" panose="020B0604020202020204" pitchFamily="34" charset="0"/>
              <a:buChar char="•"/>
            </a:pPr>
            <a:r>
              <a:rPr lang="az-Latn-AZ" sz="1200" b="1"/>
              <a:t>$flags</a:t>
            </a:r>
            <a:r>
              <a:rPr lang="az-Latn-AZ" sz="1200"/>
              <a:t> (isteğe bağlı, default: PHP_OUTPUT_HANDLER_STDFLAGS): Buffer davranışını təyin edir. Sabitlər:</a:t>
            </a:r>
          </a:p>
          <a:p>
            <a:pPr marL="628650" lvl="1" indent="-171450">
              <a:lnSpc>
                <a:spcPct val="150000"/>
              </a:lnSpc>
              <a:buFont typeface="Wingdings" panose="05000000000000000000" pitchFamily="2" charset="2"/>
              <a:buChar char="q"/>
            </a:pPr>
            <a:r>
              <a:rPr lang="az-Latn-AZ" sz="1200"/>
              <a:t>PHP_OUTPUT_HANDLER_STDFLAGS: Default, standart davranış.</a:t>
            </a:r>
          </a:p>
          <a:p>
            <a:pPr marL="628650" lvl="1" indent="-171450">
              <a:lnSpc>
                <a:spcPct val="150000"/>
              </a:lnSpc>
              <a:buFont typeface="Wingdings" panose="05000000000000000000" pitchFamily="2" charset="2"/>
              <a:buChar char="q"/>
            </a:pPr>
            <a:r>
              <a:rPr lang="az-Latn-AZ" sz="1200"/>
              <a:t>PHP_OUTPUT_HANDLER_CLEANABLE: Buffer-i təmizləməyə izin verir.</a:t>
            </a:r>
          </a:p>
          <a:p>
            <a:pPr marL="628650" lvl="1" indent="-171450">
              <a:lnSpc>
                <a:spcPct val="150000"/>
              </a:lnSpc>
              <a:buFont typeface="Wingdings" panose="05000000000000000000" pitchFamily="2" charset="2"/>
              <a:buChar char="q"/>
            </a:pPr>
            <a:r>
              <a:rPr lang="az-Latn-AZ" sz="1200"/>
              <a:t>PHP_OUTPUT_HANDLER_REMOVABLE: Buffer-i silməyə izin verir.</a:t>
            </a:r>
          </a:p>
          <a:p>
            <a:pPr marL="628650" lvl="1" indent="-171450">
              <a:lnSpc>
                <a:spcPct val="150000"/>
              </a:lnSpc>
              <a:buFont typeface="Wingdings" panose="05000000000000000000" pitchFamily="2" charset="2"/>
              <a:buChar char="q"/>
            </a:pPr>
            <a:r>
              <a:rPr lang="az-Latn-AZ" sz="1200"/>
              <a:t>PHP_OUTPUT_HANDLER_STARTABLE: Yenidən başlamağa izin verir.</a:t>
            </a:r>
          </a:p>
          <a:p>
            <a:pPr marL="0" lvl="1">
              <a:lnSpc>
                <a:spcPct val="150000"/>
              </a:lnSpc>
            </a:pPr>
            <a:br>
              <a:rPr lang="az-Latn-AZ" sz="1200"/>
            </a:br>
            <a:r>
              <a:rPr lang="az-Latn-AZ" sz="1200" b="1"/>
              <a:t>ob_end_flush() Parametrləri:</a:t>
            </a:r>
            <a:endParaRPr lang="az-Latn-AZ" sz="1200"/>
          </a:p>
          <a:p>
            <a:pPr marL="171450" indent="-171450">
              <a:lnSpc>
                <a:spcPct val="150000"/>
              </a:lnSpc>
              <a:buFont typeface="Arial" panose="020B0604020202020204" pitchFamily="34" charset="0"/>
              <a:buChar char="•"/>
            </a:pPr>
            <a:r>
              <a:rPr lang="az-Latn-AZ" sz="1200"/>
              <a:t>Heç bir parametr yoxdur. Sadəcə buffer-i flush edir (göndərir).</a:t>
            </a:r>
          </a:p>
          <a:p>
            <a:pPr>
              <a:lnSpc>
                <a:spcPct val="150000"/>
              </a:lnSpc>
            </a:pPr>
            <a:endParaRPr lang="en-US" sz="1200" dirty="0"/>
          </a:p>
        </p:txBody>
      </p:sp>
      <p:pic>
        <p:nvPicPr>
          <p:cNvPr id="8" name="Picture 7">
            <a:extLst>
              <a:ext uri="{FF2B5EF4-FFF2-40B4-BE49-F238E27FC236}">
                <a16:creationId xmlns:a16="http://schemas.microsoft.com/office/drawing/2014/main" id="{1BE3389B-78F7-5FF3-3CC5-1ED4D0D516EE}"/>
              </a:ext>
            </a:extLst>
          </p:cNvPr>
          <p:cNvPicPr>
            <a:picLocks noChangeAspect="1"/>
          </p:cNvPicPr>
          <p:nvPr/>
        </p:nvPicPr>
        <p:blipFill>
          <a:blip r:embed="rId2"/>
          <a:stretch>
            <a:fillRect/>
          </a:stretch>
        </p:blipFill>
        <p:spPr>
          <a:xfrm>
            <a:off x="0" y="775669"/>
            <a:ext cx="2243614" cy="542938"/>
          </a:xfrm>
          <a:prstGeom prst="rect">
            <a:avLst/>
          </a:prstGeom>
        </p:spPr>
      </p:pic>
    </p:spTree>
    <p:extLst>
      <p:ext uri="{BB962C8B-B14F-4D97-AF65-F5344CB8AC3E}">
        <p14:creationId xmlns:p14="http://schemas.microsoft.com/office/powerpoint/2010/main" val="296204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3D397-A916-CA15-B791-941479646E3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2BD9BF7-81BC-E49B-851B-B277CA85FA51}"/>
              </a:ext>
            </a:extLst>
          </p:cNvPr>
          <p:cNvSpPr txBox="1"/>
          <p:nvPr/>
        </p:nvSpPr>
        <p:spPr>
          <a:xfrm>
            <a:off x="211836" y="314004"/>
            <a:ext cx="11768328" cy="3664721"/>
          </a:xfrm>
          <a:prstGeom prst="rect">
            <a:avLst/>
          </a:prstGeom>
          <a:noFill/>
        </p:spPr>
        <p:txBody>
          <a:bodyPr wrap="square">
            <a:spAutoFit/>
          </a:bodyPr>
          <a:lstStyle/>
          <a:p>
            <a:pPr>
              <a:lnSpc>
                <a:spcPct val="150000"/>
              </a:lnSpc>
            </a:pPr>
            <a:r>
              <a:rPr lang="en-US" b="1"/>
              <a:t>Ümumi İstifadə Halları</a:t>
            </a:r>
            <a:endParaRPr lang="az-Latn-AZ" b="1"/>
          </a:p>
          <a:p>
            <a:pPr>
              <a:lnSpc>
                <a:spcPct val="150000"/>
              </a:lnSpc>
            </a:pPr>
            <a:endParaRPr lang="en-US" b="1"/>
          </a:p>
          <a:p>
            <a:pPr>
              <a:lnSpc>
                <a:spcPct val="150000"/>
              </a:lnSpc>
            </a:pPr>
            <a:r>
              <a:rPr lang="en-US" sz="1200"/>
              <a:t>Output buffering müxtəlif məqsədlər üçün istifadə olunur:</a:t>
            </a:r>
          </a:p>
          <a:p>
            <a:pPr>
              <a:lnSpc>
                <a:spcPct val="150000"/>
              </a:lnSpc>
            </a:pPr>
            <a:endParaRPr lang="en-US" sz="1200"/>
          </a:p>
          <a:p>
            <a:pPr marL="628650" lvl="1" indent="-171450">
              <a:lnSpc>
                <a:spcPct val="150000"/>
              </a:lnSpc>
              <a:buFont typeface="Arial" panose="020B0604020202020204" pitchFamily="34" charset="0"/>
              <a:buChar char="•"/>
            </a:pPr>
            <a:r>
              <a:rPr lang="en-US" sz="1200"/>
              <a:t>Header və Cookie Problemlərini Həll Etmək: Çıxışdan əvvəl başlıq göndərmək.</a:t>
            </a:r>
          </a:p>
          <a:p>
            <a:pPr marL="628650" lvl="1" indent="-171450">
              <a:lnSpc>
                <a:spcPct val="150000"/>
              </a:lnSpc>
              <a:buFont typeface="Arial" panose="020B0604020202020204" pitchFamily="34" charset="0"/>
              <a:buChar char="•"/>
            </a:pPr>
            <a:r>
              <a:rPr lang="en-US" sz="1200"/>
              <a:t>Məzmun Sıxması: GZip ilə trafik azaltmaq.</a:t>
            </a:r>
          </a:p>
          <a:p>
            <a:pPr marL="628650" lvl="1" indent="-171450">
              <a:lnSpc>
                <a:spcPct val="150000"/>
              </a:lnSpc>
              <a:buFont typeface="Arial" panose="020B0604020202020204" pitchFamily="34" charset="0"/>
              <a:buChar char="•"/>
            </a:pPr>
            <a:r>
              <a:rPr lang="en-US" sz="1200"/>
              <a:t>Debugging və Modifikasiya: Buffer məzmununu oxuyub dəyişdirmək (məsələn, watermark əlavə etmək).</a:t>
            </a:r>
          </a:p>
          <a:p>
            <a:pPr marL="628650" lvl="1" indent="-171450">
              <a:lnSpc>
                <a:spcPct val="150000"/>
              </a:lnSpc>
              <a:buFont typeface="Arial" panose="020B0604020202020204" pitchFamily="34" charset="0"/>
              <a:buChar char="•"/>
            </a:pPr>
            <a:r>
              <a:rPr lang="en-US" sz="1200"/>
              <a:t>Performans Optimallaşdırması: Böyük çıxışları yadda saxlayaraq, birdəfəlik göndərmək.</a:t>
            </a:r>
          </a:p>
          <a:p>
            <a:pPr marL="628650" lvl="1" indent="-171450">
              <a:lnSpc>
                <a:spcPct val="150000"/>
              </a:lnSpc>
              <a:buFont typeface="Arial" panose="020B0604020202020204" pitchFamily="34" charset="0"/>
              <a:buChar char="•"/>
            </a:pPr>
            <a:r>
              <a:rPr lang="en-US" sz="1200"/>
              <a:t>Error Handling: Xətaları buffer-də tutub, çıxışa əlavə etmək.</a:t>
            </a:r>
          </a:p>
          <a:p>
            <a:pPr marL="628650" lvl="1" indent="-171450">
              <a:lnSpc>
                <a:spcPct val="150000"/>
              </a:lnSpc>
              <a:buFont typeface="Arial" panose="020B0604020202020204" pitchFamily="34" charset="0"/>
              <a:buChar char="•"/>
            </a:pPr>
            <a:r>
              <a:rPr lang="en-US" sz="1200"/>
              <a:t>Template Sistemləri: Məzmunu yığdıqdan sonra göndərmək.</a:t>
            </a:r>
            <a:endParaRPr lang="az-Latn-AZ" sz="1200"/>
          </a:p>
          <a:p>
            <a:pPr>
              <a:lnSpc>
                <a:spcPct val="150000"/>
              </a:lnSpc>
            </a:pPr>
            <a:endParaRPr lang="az-Latn-AZ" sz="1200"/>
          </a:p>
          <a:p>
            <a:pPr>
              <a:lnSpc>
                <a:spcPct val="150000"/>
              </a:lnSpc>
            </a:pPr>
            <a:endParaRPr lang="en-US" sz="1200" dirty="0"/>
          </a:p>
        </p:txBody>
      </p:sp>
    </p:spTree>
    <p:extLst>
      <p:ext uri="{BB962C8B-B14F-4D97-AF65-F5344CB8AC3E}">
        <p14:creationId xmlns:p14="http://schemas.microsoft.com/office/powerpoint/2010/main" val="30184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C6F2D-2C65-2A04-4AD3-18EF649047C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129DE2-88EC-1B1E-D770-CD57E5FB470A}"/>
              </a:ext>
            </a:extLst>
          </p:cNvPr>
          <p:cNvSpPr txBox="1"/>
          <p:nvPr/>
        </p:nvSpPr>
        <p:spPr>
          <a:xfrm>
            <a:off x="211836" y="314004"/>
            <a:ext cx="11768328" cy="276999"/>
          </a:xfrm>
          <a:prstGeom prst="rect">
            <a:avLst/>
          </a:prstGeom>
          <a:noFill/>
        </p:spPr>
        <p:txBody>
          <a:bodyPr wrap="square">
            <a:spAutoFit/>
          </a:bodyPr>
          <a:lstStyle/>
          <a:p>
            <a:r>
              <a:rPr lang="en-US" sz="1200" dirty="0"/>
              <a:t>.</a:t>
            </a:r>
          </a:p>
        </p:txBody>
      </p:sp>
      <p:pic>
        <p:nvPicPr>
          <p:cNvPr id="4" name="Picture 3">
            <a:extLst>
              <a:ext uri="{FF2B5EF4-FFF2-40B4-BE49-F238E27FC236}">
                <a16:creationId xmlns:a16="http://schemas.microsoft.com/office/drawing/2014/main" id="{CE99064A-FD98-917A-5647-F1B15332CDF1}"/>
              </a:ext>
            </a:extLst>
          </p:cNvPr>
          <p:cNvPicPr>
            <a:picLocks noChangeAspect="1"/>
          </p:cNvPicPr>
          <p:nvPr/>
        </p:nvPicPr>
        <p:blipFill>
          <a:blip r:embed="rId2"/>
          <a:stretch>
            <a:fillRect/>
          </a:stretch>
        </p:blipFill>
        <p:spPr>
          <a:xfrm>
            <a:off x="0" y="2009098"/>
            <a:ext cx="10755226" cy="4848902"/>
          </a:xfrm>
          <a:prstGeom prst="rect">
            <a:avLst/>
          </a:prstGeom>
        </p:spPr>
      </p:pic>
    </p:spTree>
    <p:extLst>
      <p:ext uri="{BB962C8B-B14F-4D97-AF65-F5344CB8AC3E}">
        <p14:creationId xmlns:p14="http://schemas.microsoft.com/office/powerpoint/2010/main" val="293967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EF201-63CE-ADCF-51D6-97E5918156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2E179D-7CDD-84F8-1748-5E28BB8EC0ED}"/>
              </a:ext>
            </a:extLst>
          </p:cNvPr>
          <p:cNvSpPr txBox="1"/>
          <p:nvPr/>
        </p:nvSpPr>
        <p:spPr>
          <a:xfrm>
            <a:off x="211836" y="314004"/>
            <a:ext cx="11768328" cy="276999"/>
          </a:xfrm>
          <a:prstGeom prst="rect">
            <a:avLst/>
          </a:prstGeom>
          <a:noFill/>
        </p:spPr>
        <p:txBody>
          <a:bodyPr wrap="square">
            <a:spAutoFit/>
          </a:bodyPr>
          <a:lstStyle/>
          <a:p>
            <a:r>
              <a:rPr lang="en-US" sz="1200" dirty="0"/>
              <a:t>.</a:t>
            </a:r>
          </a:p>
        </p:txBody>
      </p:sp>
      <p:pic>
        <p:nvPicPr>
          <p:cNvPr id="4" name="Picture 3">
            <a:extLst>
              <a:ext uri="{FF2B5EF4-FFF2-40B4-BE49-F238E27FC236}">
                <a16:creationId xmlns:a16="http://schemas.microsoft.com/office/drawing/2014/main" id="{98530875-FDFB-8262-2276-A6020C159D46}"/>
              </a:ext>
            </a:extLst>
          </p:cNvPr>
          <p:cNvPicPr>
            <a:picLocks noChangeAspect="1"/>
          </p:cNvPicPr>
          <p:nvPr/>
        </p:nvPicPr>
        <p:blipFill>
          <a:blip r:embed="rId2"/>
          <a:stretch>
            <a:fillRect/>
          </a:stretch>
        </p:blipFill>
        <p:spPr>
          <a:xfrm>
            <a:off x="0" y="905478"/>
            <a:ext cx="6168610" cy="2523522"/>
          </a:xfrm>
          <a:prstGeom prst="rect">
            <a:avLst/>
          </a:prstGeom>
        </p:spPr>
      </p:pic>
      <p:pic>
        <p:nvPicPr>
          <p:cNvPr id="6" name="Picture 5">
            <a:extLst>
              <a:ext uri="{FF2B5EF4-FFF2-40B4-BE49-F238E27FC236}">
                <a16:creationId xmlns:a16="http://schemas.microsoft.com/office/drawing/2014/main" id="{2362D4D2-F2EA-62D3-7288-A566527CEB3F}"/>
              </a:ext>
            </a:extLst>
          </p:cNvPr>
          <p:cNvPicPr>
            <a:picLocks noChangeAspect="1"/>
          </p:cNvPicPr>
          <p:nvPr/>
        </p:nvPicPr>
        <p:blipFill>
          <a:blip r:embed="rId3"/>
          <a:stretch>
            <a:fillRect/>
          </a:stretch>
        </p:blipFill>
        <p:spPr>
          <a:xfrm>
            <a:off x="0" y="4171095"/>
            <a:ext cx="3734321" cy="19147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3695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31884-BD18-F296-A92C-5B401788D7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6F83AC3-86DA-05CC-744D-D78417D8CE23}"/>
              </a:ext>
            </a:extLst>
          </p:cNvPr>
          <p:cNvSpPr txBox="1"/>
          <p:nvPr/>
        </p:nvSpPr>
        <p:spPr>
          <a:xfrm>
            <a:off x="211836" y="314004"/>
            <a:ext cx="11768328" cy="276999"/>
          </a:xfrm>
          <a:prstGeom prst="rect">
            <a:avLst/>
          </a:prstGeom>
          <a:noFill/>
        </p:spPr>
        <p:txBody>
          <a:bodyPr wrap="square">
            <a:spAutoFit/>
          </a:bodyPr>
          <a:lstStyle/>
          <a:p>
            <a:r>
              <a:rPr lang="en-US" sz="1200" dirty="0"/>
              <a:t>.</a:t>
            </a:r>
          </a:p>
        </p:txBody>
      </p:sp>
      <p:pic>
        <p:nvPicPr>
          <p:cNvPr id="4" name="Picture 3">
            <a:extLst>
              <a:ext uri="{FF2B5EF4-FFF2-40B4-BE49-F238E27FC236}">
                <a16:creationId xmlns:a16="http://schemas.microsoft.com/office/drawing/2014/main" id="{A9EB1D9A-66F1-5736-9C6E-EE6D549C06D3}"/>
              </a:ext>
            </a:extLst>
          </p:cNvPr>
          <p:cNvPicPr>
            <a:picLocks noChangeAspect="1"/>
          </p:cNvPicPr>
          <p:nvPr/>
        </p:nvPicPr>
        <p:blipFill>
          <a:blip r:embed="rId2"/>
          <a:stretch>
            <a:fillRect/>
          </a:stretch>
        </p:blipFill>
        <p:spPr>
          <a:xfrm>
            <a:off x="0" y="826448"/>
            <a:ext cx="7167418" cy="3773456"/>
          </a:xfrm>
          <a:prstGeom prst="rect">
            <a:avLst/>
          </a:prstGeom>
        </p:spPr>
      </p:pic>
      <p:pic>
        <p:nvPicPr>
          <p:cNvPr id="6" name="Picture 5">
            <a:extLst>
              <a:ext uri="{FF2B5EF4-FFF2-40B4-BE49-F238E27FC236}">
                <a16:creationId xmlns:a16="http://schemas.microsoft.com/office/drawing/2014/main" id="{378F734D-EF96-7E87-A34C-285F6EA021FB}"/>
              </a:ext>
            </a:extLst>
          </p:cNvPr>
          <p:cNvPicPr>
            <a:picLocks noChangeAspect="1"/>
          </p:cNvPicPr>
          <p:nvPr/>
        </p:nvPicPr>
        <p:blipFill>
          <a:blip r:embed="rId3"/>
          <a:stretch>
            <a:fillRect/>
          </a:stretch>
        </p:blipFill>
        <p:spPr>
          <a:xfrm>
            <a:off x="30388" y="5200419"/>
            <a:ext cx="3553321" cy="16575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1058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F4753-D178-40FC-3893-939D3EC346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31B43AC-E42D-9468-D87B-70BA21D5D16F}"/>
              </a:ext>
            </a:extLst>
          </p:cNvPr>
          <p:cNvSpPr txBox="1"/>
          <p:nvPr/>
        </p:nvSpPr>
        <p:spPr>
          <a:xfrm>
            <a:off x="211836" y="314004"/>
            <a:ext cx="11768328" cy="4588051"/>
          </a:xfrm>
          <a:prstGeom prst="rect">
            <a:avLst/>
          </a:prstGeom>
          <a:noFill/>
        </p:spPr>
        <p:txBody>
          <a:bodyPr wrap="square">
            <a:spAutoFit/>
          </a:bodyPr>
          <a:lstStyle/>
          <a:p>
            <a:pPr>
              <a:lnSpc>
                <a:spcPct val="150000"/>
              </a:lnSpc>
            </a:pPr>
            <a:r>
              <a:rPr lang="en-US" sz="1200" b="1"/>
              <a:t>Xəbərdarlıqlar və Diqqət Ediləcək Məqamlar</a:t>
            </a:r>
            <a:r>
              <a:rPr lang="az-Latn-AZ" sz="1200" b="1"/>
              <a:t>:</a:t>
            </a:r>
            <a:endParaRPr lang="en-US" sz="1200"/>
          </a:p>
          <a:p>
            <a:pPr marL="628650" lvl="1" indent="-171450">
              <a:lnSpc>
                <a:spcPct val="200000"/>
              </a:lnSpc>
              <a:buFont typeface="Arial" panose="020B0604020202020204" pitchFamily="34" charset="0"/>
              <a:buChar char="•"/>
            </a:pPr>
            <a:r>
              <a:rPr lang="en-US" sz="1200"/>
              <a:t>Yaddaş İstifadəsi: Böyük buffer-lər yaddaş sızmasına səbəb ola bilər. chunk_size-ı məhdudlaşdırın və ya ob_end_clean() istifadə edin (göndərmədən silmək).</a:t>
            </a:r>
          </a:p>
          <a:p>
            <a:pPr marL="628650" lvl="1" indent="-171450">
              <a:lnSpc>
                <a:spcPct val="200000"/>
              </a:lnSpc>
              <a:buFont typeface="Arial" panose="020B0604020202020204" pitchFamily="34" charset="0"/>
              <a:buChar char="•"/>
            </a:pPr>
            <a:r>
              <a:rPr lang="en-US" sz="1200"/>
              <a:t>Rekursiya: Callback funksiyalar rekursiv ola bilər, amma məhdudiyyət qoyun.</a:t>
            </a:r>
          </a:p>
          <a:p>
            <a:pPr marL="628650" lvl="1" indent="-171450">
              <a:lnSpc>
                <a:spcPct val="200000"/>
              </a:lnSpc>
              <a:buFont typeface="Arial" panose="020B0604020202020204" pitchFamily="34" charset="0"/>
              <a:buChar char="•"/>
            </a:pPr>
            <a:r>
              <a:rPr lang="en-US" sz="1200"/>
              <a:t>Xətalar: Buffering aktiv deyilsə, ob_end_flush() xəbərdarlıq verir. ob_get_level() ilə yoxlayın.</a:t>
            </a:r>
          </a:p>
          <a:p>
            <a:pPr marL="628650" lvl="1" indent="-171450">
              <a:lnSpc>
                <a:spcPct val="200000"/>
              </a:lnSpc>
              <a:buFont typeface="Arial" panose="020B0604020202020204" pitchFamily="34" charset="0"/>
              <a:buChar char="•"/>
            </a:pPr>
            <a:r>
              <a:rPr lang="en-US" sz="1200"/>
              <a:t>php.ini Təsiri: output_buffering = On və ya say ilə avtomatik buffering aktivdir. output_handler parametri callback təyin edir.</a:t>
            </a:r>
          </a:p>
          <a:p>
            <a:pPr marL="628650" lvl="1" indent="-171450">
              <a:lnSpc>
                <a:spcPct val="200000"/>
              </a:lnSpc>
              <a:buFont typeface="Arial" panose="020B0604020202020204" pitchFamily="34" charset="0"/>
              <a:buChar char="•"/>
            </a:pPr>
            <a:r>
              <a:rPr lang="en-US" sz="1200"/>
              <a:t>Təhlükəsizlik: Buffer məzmununda istifadəçi girişlərini təmizləyin (XSS hücumları).</a:t>
            </a:r>
          </a:p>
          <a:p>
            <a:pPr marL="628650" lvl="1" indent="-171450">
              <a:lnSpc>
                <a:spcPct val="200000"/>
              </a:lnSpc>
              <a:buFont typeface="Arial" panose="020B0604020202020204" pitchFamily="34" charset="0"/>
              <a:buChar char="•"/>
            </a:pPr>
            <a:r>
              <a:rPr lang="en-US" sz="1200"/>
              <a:t>Performans: Buffering performansı artırır, amma çoxlu səviyyələr yavaşlada bilər.</a:t>
            </a:r>
          </a:p>
          <a:p>
            <a:pPr marL="628650" lvl="1" indent="-171450">
              <a:lnSpc>
                <a:spcPct val="200000"/>
              </a:lnSpc>
              <a:buFont typeface="Arial" panose="020B0604020202020204" pitchFamily="34" charset="0"/>
              <a:buChar char="•"/>
            </a:pPr>
            <a:r>
              <a:rPr lang="en-US" sz="1200"/>
              <a:t>Əlaqəli Funksiyalar: ob_get_clean() (oxu və təmizlə), ob_end_clean() (bitir və təmizlə), flush() (dərhal göndər, amma buffer-dən kənar).</a:t>
            </a:r>
            <a:endParaRPr lang="az-Latn-AZ" sz="1200"/>
          </a:p>
          <a:p>
            <a:pPr>
              <a:lnSpc>
                <a:spcPct val="150000"/>
              </a:lnSpc>
            </a:pPr>
            <a:endParaRPr lang="az-Latn-AZ" sz="1200"/>
          </a:p>
          <a:p>
            <a:pPr>
              <a:lnSpc>
                <a:spcPct val="150000"/>
              </a:lnSpc>
            </a:pPr>
            <a:endParaRPr lang="az-Latn-AZ" sz="1200"/>
          </a:p>
          <a:p>
            <a:pPr>
              <a:lnSpc>
                <a:spcPct val="150000"/>
              </a:lnSpc>
            </a:pPr>
            <a:endParaRPr lang="az-Latn-AZ" sz="1200"/>
          </a:p>
          <a:p>
            <a:pPr>
              <a:lnSpc>
                <a:spcPct val="150000"/>
              </a:lnSpc>
            </a:pPr>
            <a:endParaRPr lang="az-Latn-AZ" sz="1200"/>
          </a:p>
          <a:p>
            <a:pPr>
              <a:lnSpc>
                <a:spcPct val="150000"/>
              </a:lnSpc>
            </a:pPr>
            <a:r>
              <a:rPr lang="az-Latn-AZ" sz="1200" b="1"/>
              <a:t>Əlavə Məsləhətlər Tələbələr Üçün</a:t>
            </a:r>
            <a:r>
              <a:rPr lang="az-Latn-AZ" sz="1200"/>
              <a:t>:</a:t>
            </a:r>
          </a:p>
          <a:p>
            <a:pPr marL="628650" lvl="1" indent="-171450">
              <a:lnSpc>
                <a:spcPct val="150000"/>
              </a:lnSpc>
              <a:buFont typeface="Arial" panose="020B0604020202020204" pitchFamily="34" charset="0"/>
              <a:buChar char="•"/>
            </a:pPr>
            <a:r>
              <a:rPr lang="en-US" sz="1200"/>
              <a:t>Əlavə Resurslar: PHP.net-də "Output Control Functions" bölməsini oxuyun. Böyük layihələrdə (Laravel kimi) buffering avtomatik idarə olunur.</a:t>
            </a:r>
            <a:endParaRPr lang="en-US" sz="1200" dirty="0"/>
          </a:p>
        </p:txBody>
      </p:sp>
    </p:spTree>
    <p:extLst>
      <p:ext uri="{BB962C8B-B14F-4D97-AF65-F5344CB8AC3E}">
        <p14:creationId xmlns:p14="http://schemas.microsoft.com/office/powerpoint/2010/main" val="2634593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925B3-357A-5B4F-6478-8F31D36A757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C256050-6251-EBA5-8463-CFB4552E4000}"/>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17819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624CE-5D5F-73C4-9CBE-17E12FE5D9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08B079-831F-A82B-240D-7C1719E7DBA2}"/>
              </a:ext>
            </a:extLst>
          </p:cNvPr>
          <p:cNvSpPr txBox="1"/>
          <p:nvPr/>
        </p:nvSpPr>
        <p:spPr>
          <a:xfrm>
            <a:off x="211836" y="314004"/>
            <a:ext cx="11768328" cy="276999"/>
          </a:xfrm>
          <a:prstGeom prst="rect">
            <a:avLst/>
          </a:prstGeom>
          <a:noFill/>
        </p:spPr>
        <p:txBody>
          <a:bodyPr wrap="square">
            <a:spAutoFit/>
          </a:bodyPr>
          <a:lstStyle/>
          <a:p>
            <a:r>
              <a:rPr lang="en-US" sz="1200" dirty="0"/>
              <a:t>.</a:t>
            </a:r>
          </a:p>
        </p:txBody>
      </p:sp>
    </p:spTree>
    <p:extLst>
      <p:ext uri="{BB962C8B-B14F-4D97-AF65-F5344CB8AC3E}">
        <p14:creationId xmlns:p14="http://schemas.microsoft.com/office/powerpoint/2010/main" val="2355412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730</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Admin</cp:lastModifiedBy>
  <cp:revision>5</cp:revision>
  <dcterms:created xsi:type="dcterms:W3CDTF">2025-09-13T06:24:35Z</dcterms:created>
  <dcterms:modified xsi:type="dcterms:W3CDTF">2025-09-13T16:11:14Z</dcterms:modified>
</cp:coreProperties>
</file>