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E402-FBA0-1B41-B593-4F689533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12AD-8B41-344B-BF9B-F6F51688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BE5A-9521-6B46-BA2C-A606CDBD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153E-F75C-C541-B0D6-1414B00D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F4CD-E78D-614D-B5A1-A06FC82F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2111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CB8D-DFB2-5142-B57D-E334104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EDFBF-D2F7-2F44-8B8C-82FBBC61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FF2A-17F0-614A-8482-1BFCFC28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4D4C-3949-F547-B5EF-B87DF006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0F05-D2D5-754F-8639-775F2165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3531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18446-F904-3645-9D13-B6A89604F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AC08F-CF3F-C842-B8A9-868224326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3186-0510-CC47-935D-0725CB4A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EAB5-1B68-DC43-85CC-51C7A694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3BC1-BC58-A44F-B6A5-14F178D9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0049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242B-C061-524C-86F6-4864BBC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23D8-D913-5F47-8959-F7F1AF63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AE15-7420-1147-9B82-CB05190A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0366-8887-AD46-8ABA-0FE5C2A4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3018-B5E6-B744-8965-3735B62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613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4AE2-B4BE-BE44-9209-44C89779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CC35-B55F-3C47-AF6D-D3A5F537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0052-DD20-4E4D-9869-8093BFE6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2789-7519-C843-B492-DC2BB3E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74C4-608A-454A-A4E7-B14C1A8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1934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0154-DC77-D148-A44D-FBC3502F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1587-1CA3-154F-89E3-9CF468CB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9960A-B51C-6B40-A549-8DD9AA19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94FB-E263-0143-9831-0FE440ED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88BD-BDA1-784F-999A-CDEE50C6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C504-591B-5248-AED4-43DE5B58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402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73A1-DC47-0D40-B9C7-32BEE51C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E46E7-202F-394E-9D1A-43BDC1C0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37E59-9EC1-2146-8A31-438BCA66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85E03-313A-8149-96DF-E387E9665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03910-A56C-964D-AD0F-DF21156A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30BE0-D18B-0C4E-A621-6E6BC023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8B660-6912-754D-9D2B-DAB2D1EB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F471-C699-A145-8F32-1DF2E07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9332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9B7C-E9F7-2749-A4C9-C1E94B7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6571D-2164-B34A-BDA9-D9D726EF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3DD73-05D6-824B-86B3-664E08F9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FB2D3-54A1-2C47-80AD-BD58225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1816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04E64-7C48-7D4A-BF85-6E5E1A75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B2491-038E-E346-A813-14E15DF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4D883-8E68-284E-A669-0B694A08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0467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C5A-3842-4F45-8ABD-B1A0B407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F4D1-742E-5344-86F4-E881E83B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36F4-35C2-8340-8B77-FB742432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054BB-43D4-F549-8E42-C9792357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B9B9-7BAD-2644-BACF-2FE90C0D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201F3-FAE2-1D4C-ABC1-89B23C58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524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DE3-4832-C941-87AB-25CE0DE8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FBE32-C672-2C47-AA12-871A0AAE4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069F-9AB4-0747-85EC-2CAF420A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BDF3-3E49-CA4A-983D-1349AA2C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E779-97A7-8440-8508-082155E2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7049-DCD7-A042-B619-B126CB7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809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BB6BF-F23D-FB49-A4F9-4D32D6AB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9888-D195-9F4D-A522-0818EA78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4821-ACAD-3C4E-BED6-6C019FD99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DE72-2241-9247-9996-8A07EF006D14}" type="datetimeFigureOut">
              <a:rPr lang="en-AZ" smtClean="0"/>
              <a:t>09/14/2025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B52D-E33E-6942-BE39-6ECF4DAF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EE77-EAB1-5B43-A0A8-111FA8D6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5465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1294-DECA-7C4B-A54A-D9F41D4F0B60}"/>
              </a:ext>
            </a:extLst>
          </p:cNvPr>
          <p:cNvSpPr txBox="1"/>
          <p:nvPr/>
        </p:nvSpPr>
        <p:spPr>
          <a:xfrm>
            <a:off x="211836" y="314004"/>
            <a:ext cx="1176832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1. PHP-də çıxış necə işləyir?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Normalda </a:t>
            </a:r>
            <a:r>
              <a:rPr lang="en-US" sz="1200" b="1"/>
              <a:t>echo</a:t>
            </a:r>
            <a:r>
              <a:rPr lang="en-US" sz="1200"/>
              <a:t> və ya </a:t>
            </a:r>
            <a:r>
              <a:rPr lang="en-US" sz="1200" b="1"/>
              <a:t>fwrite('php://output') </a:t>
            </a:r>
            <a:r>
              <a:rPr lang="en-US" sz="1200"/>
              <a:t>çağıranda, PHP o mətnin birbaşa brauzerə (və ya CLI stdout-a) getməsinə imkan vermir.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Əvvəlcə həmin mətn output buffer deyilən aralıq yaddaşa yazılır.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Sonra ya:</a:t>
            </a:r>
          </a:p>
          <a:p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/>
              <a:t>script bitəndə hamısı biryolluq göndərilir,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/>
              <a:t>ya da sən özün buffer-i boşaldırsan.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/>
              <a:t>Buna görə bəzən böyük həcmli çıxışlar istifadəçiyə gec çatır, çünki PHP (və ya web-server, məsələn </a:t>
            </a:r>
            <a:r>
              <a:rPr lang="en-US" sz="1200" b="1"/>
              <a:t>Apache/Nginx/FPM</a:t>
            </a:r>
            <a:r>
              <a:rPr lang="en-US" sz="1200"/>
              <a:t>) onu tam hazır olana qədər saxlayır.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2. </a:t>
            </a:r>
            <a:r>
              <a:rPr lang="en-US" sz="1200" b="1">
                <a:solidFill>
                  <a:srgbClr val="FF0000"/>
                </a:solidFill>
              </a:rPr>
              <a:t>ob_flush() </a:t>
            </a:r>
            <a:r>
              <a:rPr lang="en-US" sz="1200"/>
              <a:t>və </a:t>
            </a:r>
            <a:r>
              <a:rPr lang="en-US" sz="1200" b="1">
                <a:solidFill>
                  <a:srgbClr val="FF0000"/>
                </a:solidFill>
              </a:rPr>
              <a:t>flush()</a:t>
            </a:r>
            <a:r>
              <a:rPr lang="en-US" sz="1200"/>
              <a:t> nə edir?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ob_flush() </a:t>
            </a:r>
            <a:r>
              <a:rPr lang="en-US" sz="1200"/>
              <a:t>→ PHP-nin öz output buffer-ini boşaldır (orada saxlanılan məlumat dərhal çıxışa verilir).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flush() </a:t>
            </a:r>
            <a:r>
              <a:rPr lang="en-US" sz="1200"/>
              <a:t>→ PHP-dən çıxışı götürüb web-serverə ötürür. Web-server də öz buffer-i varsa, oradan da brauzerə göndərir.</a:t>
            </a:r>
          </a:p>
          <a:p>
            <a:endParaRPr lang="en-US" sz="1200"/>
          </a:p>
          <a:p>
            <a:endParaRPr lang="en-US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425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13F5E-870B-1F29-F891-BC4587F8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3F918B-3DA0-DFBB-48E6-4104473338D9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181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B611A-8D6D-317A-0AE0-9B689CC70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A18DD-2C38-742B-C372-55114D849950}"/>
              </a:ext>
            </a:extLst>
          </p:cNvPr>
          <p:cNvSpPr txBox="1"/>
          <p:nvPr/>
        </p:nvSpPr>
        <p:spPr>
          <a:xfrm>
            <a:off x="211836" y="314004"/>
            <a:ext cx="117683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3. Niyə böyük </a:t>
            </a:r>
            <a:r>
              <a:rPr lang="en-US" sz="1200" b="1"/>
              <a:t>JSON/CSV </a:t>
            </a:r>
            <a:r>
              <a:rPr lang="en-US" sz="1200"/>
              <a:t>stream-də lazımdır?</a:t>
            </a:r>
          </a:p>
          <a:p>
            <a:endParaRPr lang="en-US" sz="1200"/>
          </a:p>
          <a:p>
            <a:r>
              <a:rPr lang="en-US" sz="1200"/>
              <a:t>Tutaq ki, sən 1 milyon sətirlik JSON göndərirsən.</a:t>
            </a:r>
          </a:p>
          <a:p>
            <a:endParaRPr lang="en-US" sz="1200"/>
          </a:p>
          <a:p>
            <a:r>
              <a:rPr lang="en-US" sz="1200"/>
              <a:t>Əgər </a:t>
            </a:r>
            <a:r>
              <a:rPr lang="en-US" sz="1200" b="1"/>
              <a:t>flush() </a:t>
            </a:r>
            <a:r>
              <a:rPr lang="en-US" sz="1200"/>
              <a:t>istifadə etməsən:</a:t>
            </a:r>
          </a:p>
          <a:p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Brauzer uzun müddət heç nə görməyəcək.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Sonda hamısı biryolluq gələcək.</a:t>
            </a:r>
          </a:p>
          <a:p>
            <a:endParaRPr lang="en-US" sz="1200"/>
          </a:p>
          <a:p>
            <a:r>
              <a:rPr lang="en-US" sz="1200"/>
              <a:t>Əgər </a:t>
            </a:r>
            <a:r>
              <a:rPr lang="en-US" sz="1200" b="1"/>
              <a:t>flush() </a:t>
            </a:r>
            <a:r>
              <a:rPr lang="en-US" sz="1200"/>
              <a:t>istifadə etsən:</a:t>
            </a:r>
          </a:p>
          <a:p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Hər bir neçə kilobayt yazanda, o dərhal istifadəçiyə çatacaq.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Bu həm real-time görünüş yaradır (məs. “progressive download”), həm də yaddaşa yükü azaldır.</a:t>
            </a:r>
          </a:p>
          <a:p>
            <a:endParaRPr lang="en-US" sz="1200"/>
          </a:p>
          <a:p>
            <a:endParaRPr lang="en-US" sz="120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07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D2EDE-A6DB-6AF1-42DF-928BD553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C8BC62-1118-A7F9-1008-0AC2A18585D7}"/>
              </a:ext>
            </a:extLst>
          </p:cNvPr>
          <p:cNvSpPr txBox="1"/>
          <p:nvPr/>
        </p:nvSpPr>
        <p:spPr>
          <a:xfrm>
            <a:off x="211836" y="314004"/>
            <a:ext cx="117683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Real nümunə (progressive çıxış)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Brauzerdə bu kod işləyəndə hər 1 saniyədən bir yeni sətir görünəcək. </a:t>
            </a:r>
          </a:p>
          <a:p>
            <a:endParaRPr lang="en-US" sz="1200"/>
          </a:p>
          <a:p>
            <a:r>
              <a:rPr lang="en-US" sz="1200"/>
              <a:t>Əgər </a:t>
            </a:r>
            <a:r>
              <a:rPr lang="en-US" sz="1200" b="1"/>
              <a:t>ob_flush() </a:t>
            </a:r>
            <a:r>
              <a:rPr lang="en-US" sz="1200"/>
              <a:t>və </a:t>
            </a:r>
            <a:r>
              <a:rPr lang="en-US" sz="1200" b="1"/>
              <a:t>flush() </a:t>
            </a:r>
            <a:r>
              <a:rPr lang="en-US" sz="1200"/>
              <a:t>yazmasaydın, </a:t>
            </a:r>
            <a:r>
              <a:rPr lang="az-Latn-AZ" sz="1200"/>
              <a:t>bir müddət</a:t>
            </a:r>
            <a:r>
              <a:rPr lang="en-US" sz="1200"/>
              <a:t> heç nə görünmə</a:t>
            </a:r>
            <a:r>
              <a:rPr lang="az-Latn-AZ" sz="1200"/>
              <a:t>yə bilər</a:t>
            </a:r>
            <a:r>
              <a:rPr lang="en-US" sz="1200"/>
              <a:t>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F56BB-1ECF-FFED-ABDB-7487780C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699"/>
            <a:ext cx="7773485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B8E37-C4F0-08EF-4D3E-9B4381CE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95765-CC68-5346-BC74-9F25CE948A5E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flush-s</a:t>
            </a:r>
            <a:r>
              <a:rPr lang="az-Latn-AZ" sz="1200"/>
              <a:t>ı</a:t>
            </a:r>
            <a:r>
              <a:rPr lang="en-US" sz="1200"/>
              <a:t>z versiya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B9987-3BC8-557C-5F4D-B47C361B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778573"/>
            <a:ext cx="493463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0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AFF1-517E-19D4-8409-A922D1335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195E6C-9A4F-70CB-7DFA-A117A70B3D2F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flush ilə versiya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230F4-C828-D5B6-8D2F-099E5F1D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6" y="868446"/>
            <a:ext cx="4305901" cy="4991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B84C6-46E0-9BE7-AA05-939B3E821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12" y="4442690"/>
            <a:ext cx="7061187" cy="24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2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A28FA-6AAA-3347-D8C0-0E44C5923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99848D-4D68-4C0D-FE34-672544AC4867}"/>
              </a:ext>
            </a:extLst>
          </p:cNvPr>
          <p:cNvSpPr txBox="1"/>
          <p:nvPr/>
        </p:nvSpPr>
        <p:spPr>
          <a:xfrm>
            <a:off x="211836" y="314004"/>
            <a:ext cx="1176832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Belə bir nəticə görürük.   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Bu o deməkdir ki, bizdə heç bir </a:t>
            </a:r>
            <a:r>
              <a:rPr lang="az-Latn-AZ" sz="1200" b="1"/>
              <a:t>aktiv output buffer yoxdur</a:t>
            </a:r>
            <a:r>
              <a:rPr lang="az-Latn-AZ" sz="1200"/>
              <a:t>, amma sən </a:t>
            </a:r>
            <a:r>
              <a:rPr lang="az-Latn-AZ" sz="1200" b="1"/>
              <a:t>ob_flush() </a:t>
            </a:r>
            <a:r>
              <a:rPr lang="az-Latn-AZ" sz="1200"/>
              <a:t>çağırırıq. Ona görə PHP xəbərdarlıq verir.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Niyə belə olur?</a:t>
            </a:r>
          </a:p>
          <a:p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ob_flush() </a:t>
            </a:r>
            <a:r>
              <a:rPr lang="en-US" sz="1200"/>
              <a:t>yalnız </a:t>
            </a:r>
            <a:r>
              <a:rPr lang="en-US" sz="1200" b="1"/>
              <a:t>output buffering aktivdirsə </a:t>
            </a:r>
            <a:r>
              <a:rPr lang="en-US" sz="1200"/>
              <a:t>işləyir.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Əgər </a:t>
            </a:r>
            <a:r>
              <a:rPr lang="en-US" sz="1200" b="1"/>
              <a:t>php.ini </a:t>
            </a:r>
            <a:r>
              <a:rPr lang="en-US" sz="1200"/>
              <a:t>faylında </a:t>
            </a:r>
            <a:r>
              <a:rPr lang="en-US" sz="1200" b="1"/>
              <a:t>output_buffering = Off </a:t>
            </a:r>
            <a:r>
              <a:rPr lang="en-US" sz="1200"/>
              <a:t>və ya </a:t>
            </a:r>
            <a:r>
              <a:rPr lang="en-US" sz="1200" b="1"/>
              <a:t>zlib.output_compression = Off</a:t>
            </a:r>
            <a:r>
              <a:rPr lang="en-US" sz="1200"/>
              <a:t>-dursa, onda </a:t>
            </a:r>
            <a:r>
              <a:rPr lang="en-US" sz="1200" b="1"/>
              <a:t>buffer yoxdur </a:t>
            </a:r>
            <a:r>
              <a:rPr lang="en-US" sz="1200"/>
              <a:t>→ </a:t>
            </a:r>
            <a:r>
              <a:rPr lang="en-US" sz="1200" b="1"/>
              <a:t>ob_flush() </a:t>
            </a:r>
            <a:r>
              <a:rPr lang="en-US" sz="1200"/>
              <a:t>boş şeyə işləmək istəyir və notice verir.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Necə düzəltmək olar?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Ən sadə yol → </a:t>
            </a:r>
            <a:r>
              <a:rPr lang="en-US" sz="1200" b="1"/>
              <a:t>ob_flush() </a:t>
            </a:r>
            <a:r>
              <a:rPr lang="en-US" sz="1200"/>
              <a:t>çağırma</a:t>
            </a:r>
            <a:r>
              <a:rPr lang="az-Latn-AZ" sz="1200"/>
              <a:t>q əvəzinə</a:t>
            </a:r>
            <a:r>
              <a:rPr lang="en-US" sz="1200"/>
              <a:t>, yalnız flush() istifadə et</a:t>
            </a:r>
            <a:r>
              <a:rPr lang="az-Latn-AZ" sz="1200"/>
              <a:t>məkdir</a:t>
            </a:r>
            <a:r>
              <a:rPr lang="en-US" sz="1200"/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Çünki </a:t>
            </a:r>
            <a:r>
              <a:rPr lang="en-US" sz="1200" b="1"/>
              <a:t>flush() </a:t>
            </a:r>
            <a:r>
              <a:rPr lang="en-US" sz="1200"/>
              <a:t>birbaşa PHP-nin yazdığı datanı w</a:t>
            </a:r>
            <a:r>
              <a:rPr lang="en-US" sz="1200" b="1"/>
              <a:t>eb-serverə </a:t>
            </a:r>
            <a:r>
              <a:rPr lang="en-US" sz="1200"/>
              <a:t>göndərir.</a:t>
            </a:r>
            <a:endParaRPr lang="az-Latn-AZ" sz="1200"/>
          </a:p>
          <a:p>
            <a:endParaRPr lang="az-Latn-AZ" sz="1200"/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1B570-F8BF-DD63-84EF-253E0EBD9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225"/>
            <a:ext cx="4353533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922A7-F0CE-95C9-736A-0913C197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219226"/>
            <a:ext cx="1819564" cy="16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0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4A968-8425-0FC0-454E-6465CF405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3CA2D4-B985-6A77-EB58-A310A42F5061}"/>
              </a:ext>
            </a:extLst>
          </p:cNvPr>
          <p:cNvSpPr txBox="1"/>
          <p:nvPr/>
        </p:nvSpPr>
        <p:spPr>
          <a:xfrm>
            <a:off x="211836" y="314004"/>
            <a:ext cx="11768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Əlavə olaraq (tam təhlükəsiz versiya)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Əgər kodu həm buffer aktiv olan sistemlərdə, həm də buffer olmayan sistemlərdə işlətmək istəyiriksə, </a:t>
            </a:r>
            <a:r>
              <a:rPr lang="en-US" sz="1200" b="1">
                <a:solidFill>
                  <a:srgbClr val="FF0000"/>
                </a:solidFill>
              </a:rPr>
              <a:t>ob_flush() </a:t>
            </a:r>
            <a:r>
              <a:rPr lang="en-US" sz="1200"/>
              <a:t>çağırmadan əvvəl yoxlamaq olar:</a:t>
            </a:r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FDDC1-93B4-78C2-038C-D8718D12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729"/>
            <a:ext cx="6639852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1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4AFA6-2FDA-A43E-D9C4-303387C91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A1BD3-00FE-BFC3-C04B-1ADB7A5F5A3B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4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62AC8-2105-B943-AC05-39EA58A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7BB99-22AB-DD6D-B24E-D43F5C9DA3E0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553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407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8</cp:revision>
  <dcterms:created xsi:type="dcterms:W3CDTF">2025-09-13T06:24:35Z</dcterms:created>
  <dcterms:modified xsi:type="dcterms:W3CDTF">2025-09-14T15:14:41Z</dcterms:modified>
</cp:coreProperties>
</file>