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8" r:id="rId4"/>
    <p:sldId id="281" r:id="rId5"/>
    <p:sldId id="290" r:id="rId6"/>
    <p:sldId id="278" r:id="rId7"/>
    <p:sldId id="287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96" d="100"/>
          <a:sy n="96" d="100"/>
        </p:scale>
        <p:origin x="15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31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0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99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46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5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04799"/>
            <a:ext cx="10178322" cy="1014846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4173"/>
            <a:ext cx="8214440" cy="5541725"/>
          </a:xfrm>
        </p:spPr>
        <p:txBody>
          <a:bodyPr>
            <a:normAutofit fontScale="92500" lnSpcReduction="10000"/>
          </a:bodyPr>
          <a:lstStyle/>
          <a:p>
            <a:pPr marL="685800" lvl="2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Random Forest is a supervised learning technique used for classification and regression.  It is an ensemble method.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dirty="0"/>
              <a:t>How is a tree built? 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From the N samples pick n cases at random with replacement.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From M input features, m features will be selected at random. One feature that best splits is considered.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Each tree is grown without pruning.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Repeat steps 1-3 for S number of trees.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CFFC-8608-433D-95FF-BB76907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02" y="-1"/>
            <a:ext cx="8863497" cy="2410691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How does it work for both </a:t>
            </a:r>
            <a:br>
              <a:rPr lang="en-US" dirty="0"/>
            </a:br>
            <a:r>
              <a:rPr lang="en-US" dirty="0"/>
              <a:t>regression and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CF5-B49B-4DE8-BE28-148B1696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03" y="2857500"/>
            <a:ext cx="9538713" cy="36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Regression: To make prediction, average of the values across all the trees is calculated.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Classification: Majority vote.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32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24" y="1270000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doesn’t overfit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can handle thousands of input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provides a method for studying the interaction of different features.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24" y="1270000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Since it has to build several decision trees, it is slower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Harder to interpret compared to decision tree.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2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A9401D-5AA5-2F4D-8717-2674DCE8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consider a 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5" y="1270000"/>
            <a:ext cx="7057298" cy="5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1FD-D542-4AD8-A7E2-DC113B8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8243"/>
            <a:ext cx="10178322" cy="1492132"/>
          </a:xfrm>
        </p:spPr>
        <p:txBody>
          <a:bodyPr/>
          <a:lstStyle/>
          <a:p>
            <a:r>
              <a:rPr lang="en-US" dirty="0"/>
              <a:t>Steps to build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1A4-E8B6-4C80-8846-F31D8C67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7553"/>
            <a:ext cx="8155859" cy="170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of the 14 data points, let us consider 5 cases.</a:t>
            </a:r>
          </a:p>
          <a:p>
            <a:pPr marL="0" indent="0">
              <a:buNone/>
            </a:pPr>
            <a:r>
              <a:rPr lang="en-US" sz="2800" dirty="0"/>
              <a:t>Out of 4 features let us consider 4 features at every stage.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9E4B-4BB8-4C61-8094-78CF2A5A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0" y="2566219"/>
            <a:ext cx="8241118" cy="36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1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3299</TotalTime>
  <Words>206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Random forest</vt:lpstr>
      <vt:lpstr>Random forest</vt:lpstr>
      <vt:lpstr> How does it work for both  regression and classification? </vt:lpstr>
      <vt:lpstr>Advantages of Random Forest</vt:lpstr>
      <vt:lpstr>Disadvantages of Random Forest</vt:lpstr>
      <vt:lpstr>Let us consider a dataset  </vt:lpstr>
      <vt:lpstr>Steps to build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 Pudipeddi</cp:lastModifiedBy>
  <cp:revision>374</cp:revision>
  <cp:lastPrinted>2015-09-08T17:47:13Z</cp:lastPrinted>
  <dcterms:created xsi:type="dcterms:W3CDTF">2015-08-24T18:00:54Z</dcterms:created>
  <dcterms:modified xsi:type="dcterms:W3CDTF">2024-04-25T00:19:24Z</dcterms:modified>
</cp:coreProperties>
</file>