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4E663D-7C77-4BD0-8124-37EB629A097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727E8-81E1-461C-A987-D2411F258C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4E663D-7C77-4BD0-8124-37EB629A097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727E8-81E1-461C-A987-D2411F258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4E663D-7C77-4BD0-8124-37EB629A097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727E8-81E1-461C-A987-D2411F258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4E663D-7C77-4BD0-8124-37EB629A097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727E8-81E1-461C-A987-D2411F258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4E663D-7C77-4BD0-8124-37EB629A097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727E8-81E1-461C-A987-D2411F258C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4E663D-7C77-4BD0-8124-37EB629A097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727E8-81E1-461C-A987-D2411F258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4E663D-7C77-4BD0-8124-37EB629A097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727E8-81E1-461C-A987-D2411F258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4E663D-7C77-4BD0-8124-37EB629A097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727E8-81E1-461C-A987-D2411F258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4E663D-7C77-4BD0-8124-37EB629A097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727E8-81E1-461C-A987-D2411F258C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4E663D-7C77-4BD0-8124-37EB629A097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727E8-81E1-461C-A987-D2411F258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4E663D-7C77-4BD0-8124-37EB629A097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727E8-81E1-461C-A987-D2411F258C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64E663D-7C77-4BD0-8124-37EB629A097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DB727E8-81E1-461C-A987-D2411F258C0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usagov.measuredvoice.com/2013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0"/>
            <a:ext cx="8153400" cy="8382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List </a:t>
            </a:r>
            <a:r>
              <a:rPr lang="en-US" sz="2400" dirty="0" smtClean="0"/>
              <a:t>Comprehension (Source</a:t>
            </a:r>
            <a:r>
              <a:rPr lang="en-US" sz="2400" dirty="0"/>
              <a:t>: http://www.secnetix.de/olli/Python/list_comprehensions.hawk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752600"/>
            <a:ext cx="7406640" cy="4114800"/>
          </a:xfrm>
        </p:spPr>
        <p:txBody>
          <a:bodyPr/>
          <a:lstStyle/>
          <a:p>
            <a:r>
              <a:rPr lang="en-US" dirty="0" smtClean="0"/>
              <a:t>Example 1:</a:t>
            </a:r>
          </a:p>
          <a:p>
            <a:r>
              <a:rPr lang="en-US" dirty="0"/>
              <a:t>&gt;&gt;&gt; S = [x**2 for x in range(10)]</a:t>
            </a:r>
            <a:br>
              <a:rPr lang="en-US" dirty="0"/>
            </a:br>
            <a:r>
              <a:rPr lang="en-US" dirty="0"/>
              <a:t>&gt;&gt;&gt; V = [2**i for i in range(13)]</a:t>
            </a:r>
            <a:br>
              <a:rPr lang="en-US" dirty="0"/>
            </a:br>
            <a:r>
              <a:rPr lang="en-US" dirty="0"/>
              <a:t>&gt;&gt;&gt; M = [x for x in S if x % 2 == 0]</a:t>
            </a:r>
          </a:p>
        </p:txBody>
      </p:sp>
    </p:spTree>
    <p:extLst>
      <p:ext uri="{BB962C8B-B14F-4D97-AF65-F5344CB8AC3E}">
        <p14:creationId xmlns:p14="http://schemas.microsoft.com/office/powerpoint/2010/main" val="47488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One that should work….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095488" cy="4800600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The basic logic is:</a:t>
            </a:r>
          </a:p>
          <a:p>
            <a:pPr marL="82296" indent="0">
              <a:buNone/>
            </a:pPr>
            <a:r>
              <a:rPr lang="en-US" dirty="0" err="1" smtClean="0"/>
              <a:t>time_zones</a:t>
            </a:r>
            <a:r>
              <a:rPr lang="en-US" dirty="0" smtClean="0"/>
              <a:t> = []</a:t>
            </a:r>
          </a:p>
          <a:p>
            <a:pPr marL="82296" indent="0">
              <a:buNone/>
            </a:pPr>
            <a:r>
              <a:rPr lang="en-US" dirty="0" smtClean="0"/>
              <a:t>for r in records: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if ‘</a:t>
            </a:r>
            <a:r>
              <a:rPr lang="en-US" dirty="0" err="1" smtClean="0"/>
              <a:t>tz</a:t>
            </a:r>
            <a:r>
              <a:rPr lang="en-US" dirty="0" smtClean="0"/>
              <a:t>’ in r: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time_zones.append</a:t>
            </a:r>
            <a:r>
              <a:rPr lang="en-US" dirty="0" smtClean="0"/>
              <a:t>(r[‘</a:t>
            </a:r>
            <a:r>
              <a:rPr lang="en-US" dirty="0" err="1" smtClean="0"/>
              <a:t>tz</a:t>
            </a:r>
            <a:r>
              <a:rPr lang="en-US" dirty="0" smtClean="0"/>
              <a:t>’])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	OR</a:t>
            </a:r>
          </a:p>
          <a:p>
            <a:pPr marL="82296" indent="0">
              <a:buNone/>
            </a:pPr>
            <a:r>
              <a:rPr lang="en-US" dirty="0" err="1" smtClean="0"/>
              <a:t>time_zones</a:t>
            </a:r>
            <a:r>
              <a:rPr lang="en-US" dirty="0" smtClean="0"/>
              <a:t> = [r[‘</a:t>
            </a:r>
            <a:r>
              <a:rPr lang="en-US" dirty="0" err="1" smtClean="0"/>
              <a:t>tz</a:t>
            </a:r>
            <a:r>
              <a:rPr lang="en-US" dirty="0" smtClean="0"/>
              <a:t>’] for r in records if ‘</a:t>
            </a:r>
            <a:r>
              <a:rPr lang="en-US" dirty="0" err="1" smtClean="0"/>
              <a:t>tz</a:t>
            </a:r>
            <a:r>
              <a:rPr lang="en-US" dirty="0" smtClean="0"/>
              <a:t>’ in 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5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9220" y="1295400"/>
            <a:ext cx="1897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Exercise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3200400"/>
            <a:ext cx="77521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Display the number of times each time zone occurs.</a:t>
            </a:r>
          </a:p>
          <a:p>
            <a:endParaRPr lang="en-US" sz="2800" dirty="0"/>
          </a:p>
          <a:p>
            <a:r>
              <a:rPr lang="en-US" sz="2800" dirty="0" smtClean="0"/>
              <a:t>Display the top n time zones and their counts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779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Get_counts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8001000" cy="4800600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get_counts</a:t>
            </a:r>
            <a:r>
              <a:rPr lang="en-US" dirty="0"/>
              <a:t>(</a:t>
            </a:r>
            <a:r>
              <a:rPr lang="en-US" dirty="0" err="1"/>
              <a:t>aList</a:t>
            </a:r>
            <a:r>
              <a:rPr lang="en-US" dirty="0"/>
              <a:t>):</a:t>
            </a:r>
          </a:p>
          <a:p>
            <a:pPr marL="82296" indent="0">
              <a:buNone/>
            </a:pPr>
            <a:r>
              <a:rPr lang="en-US" dirty="0"/>
              <a:t>    counts = {}</a:t>
            </a:r>
          </a:p>
          <a:p>
            <a:pPr marL="82296" indent="0">
              <a:buNone/>
            </a:pPr>
            <a:r>
              <a:rPr lang="en-US" dirty="0"/>
              <a:t>    for r in </a:t>
            </a:r>
            <a:r>
              <a:rPr lang="en-US" dirty="0" err="1"/>
              <a:t>aList</a:t>
            </a:r>
            <a:r>
              <a:rPr lang="en-US" dirty="0"/>
              <a:t>:</a:t>
            </a:r>
          </a:p>
          <a:p>
            <a:pPr marL="82296" indent="0">
              <a:buNone/>
            </a:pPr>
            <a:r>
              <a:rPr lang="en-US" dirty="0"/>
              <a:t>        if '</a:t>
            </a:r>
            <a:r>
              <a:rPr lang="en-US" dirty="0" err="1"/>
              <a:t>tz</a:t>
            </a:r>
            <a:r>
              <a:rPr lang="en-US" dirty="0"/>
              <a:t>' in r:</a:t>
            </a:r>
          </a:p>
          <a:p>
            <a:pPr marL="82296" indent="0">
              <a:buNone/>
            </a:pPr>
            <a:r>
              <a:rPr lang="en-US" dirty="0"/>
              <a:t>            if r['</a:t>
            </a:r>
            <a:r>
              <a:rPr lang="en-US" dirty="0" err="1"/>
              <a:t>tz</a:t>
            </a:r>
            <a:r>
              <a:rPr lang="en-US" dirty="0"/>
              <a:t>']:</a:t>
            </a:r>
          </a:p>
          <a:p>
            <a:pPr marL="82296" indent="0">
              <a:buNone/>
            </a:pPr>
            <a:r>
              <a:rPr lang="en-US" dirty="0"/>
              <a:t>                if r['</a:t>
            </a:r>
            <a:r>
              <a:rPr lang="en-US" dirty="0" err="1"/>
              <a:t>tz</a:t>
            </a:r>
            <a:r>
              <a:rPr lang="en-US" dirty="0"/>
              <a:t>'] in counts:</a:t>
            </a:r>
          </a:p>
          <a:p>
            <a:pPr marL="82296" indent="0">
              <a:buNone/>
            </a:pPr>
            <a:r>
              <a:rPr lang="en-US" dirty="0"/>
              <a:t>                    counts[r['</a:t>
            </a:r>
            <a:r>
              <a:rPr lang="en-US" dirty="0" err="1"/>
              <a:t>tz</a:t>
            </a:r>
            <a:r>
              <a:rPr lang="en-US" dirty="0"/>
              <a:t>']] += 1</a:t>
            </a:r>
          </a:p>
          <a:p>
            <a:pPr marL="82296" indent="0">
              <a:buNone/>
            </a:pPr>
            <a:r>
              <a:rPr lang="en-US" dirty="0"/>
              <a:t>                else:</a:t>
            </a:r>
          </a:p>
          <a:p>
            <a:pPr marL="82296" indent="0">
              <a:buNone/>
            </a:pPr>
            <a:r>
              <a:rPr lang="en-US" dirty="0"/>
              <a:t>                    counts[r['</a:t>
            </a:r>
            <a:r>
              <a:rPr lang="en-US" dirty="0" err="1"/>
              <a:t>tz</a:t>
            </a:r>
            <a:r>
              <a:rPr lang="en-US" dirty="0"/>
              <a:t>']] = 1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    return counts</a:t>
            </a:r>
          </a:p>
        </p:txBody>
      </p:sp>
    </p:spTree>
    <p:extLst>
      <p:ext uri="{BB962C8B-B14F-4D97-AF65-F5344CB8AC3E}">
        <p14:creationId xmlns:p14="http://schemas.microsoft.com/office/powerpoint/2010/main" val="2666854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Simplifying our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/>
              <a:t>f</a:t>
            </a:r>
            <a:r>
              <a:rPr lang="en-US" dirty="0" smtClean="0"/>
              <a:t>rom collections import </a:t>
            </a:r>
            <a:r>
              <a:rPr lang="en-US" dirty="0" err="1" smtClean="0"/>
              <a:t>defaultdict</a:t>
            </a:r>
            <a:r>
              <a:rPr lang="en-US" dirty="0" smtClean="0"/>
              <a:t> </a:t>
            </a:r>
          </a:p>
          <a:p>
            <a:pPr marL="82296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get_counts</a:t>
            </a:r>
            <a:r>
              <a:rPr lang="en-US" dirty="0"/>
              <a:t>(</a:t>
            </a:r>
            <a:r>
              <a:rPr lang="en-US" dirty="0" err="1"/>
              <a:t>aList</a:t>
            </a:r>
            <a:r>
              <a:rPr lang="en-US" dirty="0"/>
              <a:t>):</a:t>
            </a:r>
          </a:p>
          <a:p>
            <a:pPr marL="82296" indent="0">
              <a:buNone/>
            </a:pPr>
            <a:r>
              <a:rPr lang="en-US" dirty="0"/>
              <a:t>    counts = </a:t>
            </a:r>
            <a:r>
              <a:rPr lang="en-US" dirty="0" err="1"/>
              <a:t>defaultdict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marL="82296" indent="0">
              <a:buNone/>
            </a:pPr>
            <a:r>
              <a:rPr lang="en-US" dirty="0"/>
              <a:t>    for r in </a:t>
            </a:r>
            <a:r>
              <a:rPr lang="en-US" dirty="0" err="1"/>
              <a:t>aList</a:t>
            </a:r>
            <a:r>
              <a:rPr lang="en-US" dirty="0"/>
              <a:t>:</a:t>
            </a:r>
          </a:p>
          <a:p>
            <a:pPr marL="82296" indent="0">
              <a:buNone/>
            </a:pPr>
            <a:r>
              <a:rPr lang="en-US" dirty="0"/>
              <a:t>        if '</a:t>
            </a:r>
            <a:r>
              <a:rPr lang="en-US" dirty="0" err="1"/>
              <a:t>tz</a:t>
            </a:r>
            <a:r>
              <a:rPr lang="en-US" dirty="0"/>
              <a:t>' in r:</a:t>
            </a:r>
          </a:p>
          <a:p>
            <a:pPr marL="82296" indent="0">
              <a:buNone/>
            </a:pPr>
            <a:r>
              <a:rPr lang="en-US" dirty="0"/>
              <a:t>            if r['</a:t>
            </a:r>
            <a:r>
              <a:rPr lang="en-US" dirty="0" err="1"/>
              <a:t>tz</a:t>
            </a:r>
            <a:r>
              <a:rPr lang="en-US" dirty="0"/>
              <a:t>']:</a:t>
            </a:r>
          </a:p>
          <a:p>
            <a:pPr marL="82296" indent="0">
              <a:buNone/>
            </a:pPr>
            <a:r>
              <a:rPr lang="en-US" dirty="0"/>
              <a:t>                counts[r['</a:t>
            </a:r>
            <a:r>
              <a:rPr lang="en-US" dirty="0" err="1"/>
              <a:t>tz</a:t>
            </a:r>
            <a:r>
              <a:rPr lang="en-US" dirty="0"/>
              <a:t>']] += 1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    return counts</a:t>
            </a:r>
          </a:p>
        </p:txBody>
      </p:sp>
    </p:spTree>
    <p:extLst>
      <p:ext uri="{BB962C8B-B14F-4D97-AF65-F5344CB8AC3E}">
        <p14:creationId xmlns:p14="http://schemas.microsoft.com/office/powerpoint/2010/main" val="1910354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Getting the 5 most common time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19288" cy="4800600"/>
          </a:xfrm>
        </p:spPr>
        <p:txBody>
          <a:bodyPr/>
          <a:lstStyle/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from collections import Counter</a:t>
            </a:r>
          </a:p>
          <a:p>
            <a:pPr marL="82296" indent="0">
              <a:buNone/>
            </a:pPr>
            <a:r>
              <a:rPr lang="en-US" dirty="0" err="1"/>
              <a:t>z</a:t>
            </a:r>
            <a:r>
              <a:rPr lang="en-US" dirty="0" err="1" smtClean="0"/>
              <a:t>one_counts</a:t>
            </a:r>
            <a:r>
              <a:rPr lang="en-US" dirty="0" smtClean="0"/>
              <a:t> = Counter(</a:t>
            </a:r>
            <a:r>
              <a:rPr lang="en-US" dirty="0" err="1" smtClean="0"/>
              <a:t>get_counts</a:t>
            </a:r>
            <a:r>
              <a:rPr lang="en-US" dirty="0" smtClean="0"/>
              <a:t>(records))</a:t>
            </a:r>
          </a:p>
          <a:p>
            <a:pPr marL="82296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zone_counts.most_common</a:t>
            </a:r>
            <a:r>
              <a:rPr lang="en-US" dirty="0" smtClean="0"/>
              <a:t>(5))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96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import pandas</a:t>
            </a:r>
          </a:p>
          <a:p>
            <a:pPr marL="82296" indent="0">
              <a:buNone/>
            </a:pPr>
            <a:r>
              <a:rPr lang="en-US" dirty="0"/>
              <a:t>f</a:t>
            </a:r>
            <a:r>
              <a:rPr lang="en-US" dirty="0" smtClean="0"/>
              <a:t>rom pandas import *</a:t>
            </a:r>
          </a:p>
          <a:p>
            <a:pPr marL="82296" indent="0">
              <a:buNone/>
            </a:pPr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82296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DataFrame</a:t>
            </a:r>
            <a:r>
              <a:rPr lang="en-US" dirty="0" smtClean="0"/>
              <a:t>(records)</a:t>
            </a:r>
          </a:p>
          <a:p>
            <a:pPr marL="82296" indent="0">
              <a:buNone/>
            </a:pPr>
            <a:r>
              <a:rPr lang="en-US" dirty="0" err="1" smtClean="0"/>
              <a:t>zone_counts</a:t>
            </a:r>
            <a:r>
              <a:rPr lang="en-US" dirty="0" smtClean="0"/>
              <a:t> = </a:t>
            </a:r>
            <a:r>
              <a:rPr lang="en-US" dirty="0" err="1" smtClean="0"/>
              <a:t>df</a:t>
            </a:r>
            <a:r>
              <a:rPr lang="en-US" dirty="0" smtClean="0"/>
              <a:t>[‘</a:t>
            </a:r>
            <a:r>
              <a:rPr lang="en-US" dirty="0" err="1" smtClean="0"/>
              <a:t>tz</a:t>
            </a:r>
            <a:r>
              <a:rPr lang="en-US" dirty="0" smtClean="0"/>
              <a:t>’].</a:t>
            </a:r>
            <a:r>
              <a:rPr lang="en-US" dirty="0" err="1" smtClean="0"/>
              <a:t>value_counts</a:t>
            </a:r>
            <a:r>
              <a:rPr lang="en-US" dirty="0" smtClean="0"/>
              <a:t>()</a:t>
            </a:r>
          </a:p>
          <a:p>
            <a:pPr marL="82296" indent="0">
              <a:buNone/>
            </a:pPr>
            <a:r>
              <a:rPr lang="en-US" dirty="0" err="1" smtClean="0"/>
              <a:t>zone_counts</a:t>
            </a:r>
            <a:r>
              <a:rPr lang="en-US" dirty="0" smtClean="0"/>
              <a:t>[:10].plot(kind=‘</a:t>
            </a:r>
            <a:r>
              <a:rPr lang="en-US" dirty="0" err="1" smtClean="0"/>
              <a:t>barh</a:t>
            </a:r>
            <a:r>
              <a:rPr lang="en-US" dirty="0" smtClean="0"/>
              <a:t>’)</a:t>
            </a:r>
          </a:p>
          <a:p>
            <a:pPr marL="82296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lt.show</a:t>
            </a:r>
            <a:r>
              <a:rPr lang="en-US" dirty="0" smtClean="0"/>
              <a:t>()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4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2 – Prime Numbers less than 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8077200" cy="4800600"/>
          </a:xfrm>
        </p:spPr>
        <p:txBody>
          <a:bodyPr/>
          <a:lstStyle/>
          <a:p>
            <a:pPr marL="82296" indent="0">
              <a:buNone/>
            </a:pPr>
            <a:r>
              <a:rPr lang="en-US" dirty="0" err="1"/>
              <a:t>noprimes</a:t>
            </a:r>
            <a:r>
              <a:rPr lang="en-US" dirty="0"/>
              <a:t> = [j for i in range(2, 8) for j in range(i*2, 50, i)]</a:t>
            </a:r>
          </a:p>
          <a:p>
            <a:pPr marL="82296" indent="0">
              <a:buNone/>
            </a:pPr>
            <a:r>
              <a:rPr lang="en-US" dirty="0"/>
              <a:t>primes = [x for x in range(2, 50) if x not in </a:t>
            </a:r>
            <a:r>
              <a:rPr lang="en-US" dirty="0" err="1"/>
              <a:t>noprimes</a:t>
            </a:r>
            <a:r>
              <a:rPr lang="en-US" dirty="0"/>
              <a:t>]</a:t>
            </a:r>
          </a:p>
          <a:p>
            <a:pPr marL="82296" indent="0">
              <a:buNone/>
            </a:pPr>
            <a:r>
              <a:rPr lang="en-US" dirty="0"/>
              <a:t>print(primes)</a:t>
            </a:r>
          </a:p>
        </p:txBody>
      </p:sp>
    </p:spTree>
    <p:extLst>
      <p:ext uri="{BB962C8B-B14F-4D97-AF65-F5344CB8AC3E}">
        <p14:creationId xmlns:p14="http://schemas.microsoft.com/office/powerpoint/2010/main" val="17568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3554730"/>
          <a:ext cx="7499350" cy="586740"/>
        </p:xfrm>
        <a:graphic>
          <a:graphicData uri="http://schemas.openxmlformats.org/drawingml/2006/table">
            <a:tbl>
              <a:tblPr/>
              <a:tblGrid>
                <a:gridCol w="749935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['The', 'quick', 'brown', 'fox', 'jumps', 'over', 'the', 'lazy', 'dog']</a:t>
                      </a:r>
                      <a:br>
                        <a:rPr lang="en-US"/>
                      </a:br>
                      <a:endParaRPr lang="en-US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207892"/>
              </p:ext>
            </p:extLst>
          </p:nvPr>
        </p:nvGraphicFramePr>
        <p:xfrm>
          <a:off x="1435100" y="3429000"/>
          <a:ext cx="7499350" cy="2971800"/>
        </p:xfrm>
        <a:graphic>
          <a:graphicData uri="http://schemas.openxmlformats.org/drawingml/2006/table">
            <a:tbl>
              <a:tblPr/>
              <a:tblGrid>
                <a:gridCol w="7499350"/>
              </a:tblGrid>
              <a:tr h="2971800">
                <a:tc>
                  <a:txBody>
                    <a:bodyPr/>
                    <a:lstStyle/>
                    <a:p>
                      <a:r>
                        <a:rPr lang="en-US" dirty="0"/>
                        <a:t>['THE', 'the', 3]</a:t>
                      </a:r>
                      <a:br>
                        <a:rPr lang="en-US" dirty="0"/>
                      </a:br>
                      <a:r>
                        <a:rPr lang="en-US" dirty="0"/>
                        <a:t>['QUICK', 'quick', 5]</a:t>
                      </a:r>
                      <a:br>
                        <a:rPr lang="en-US" dirty="0"/>
                      </a:br>
                      <a:r>
                        <a:rPr lang="en-US" dirty="0"/>
                        <a:t>['BROWN', 'brown', 5]</a:t>
                      </a:r>
                      <a:br>
                        <a:rPr lang="en-US" dirty="0"/>
                      </a:br>
                      <a:r>
                        <a:rPr lang="en-US" dirty="0"/>
                        <a:t>['FOX', 'fox', 3]</a:t>
                      </a:r>
                      <a:br>
                        <a:rPr lang="en-US" dirty="0"/>
                      </a:br>
                      <a:r>
                        <a:rPr lang="en-US" dirty="0"/>
                        <a:t>['JUMPS', 'jumps', 5]</a:t>
                      </a:r>
                      <a:br>
                        <a:rPr lang="en-US" dirty="0"/>
                      </a:br>
                      <a:r>
                        <a:rPr lang="en-US" dirty="0"/>
                        <a:t>['OVER', 'over', 4]</a:t>
                      </a:r>
                      <a:br>
                        <a:rPr lang="en-US" dirty="0"/>
                      </a:br>
                      <a:r>
                        <a:rPr lang="en-US" dirty="0"/>
                        <a:t>['THE', 'the', 3]</a:t>
                      </a:r>
                      <a:br>
                        <a:rPr lang="en-US" dirty="0"/>
                      </a:br>
                      <a:r>
                        <a:rPr lang="en-US" dirty="0"/>
                        <a:t>['LAZY', 'lazy', 4]</a:t>
                      </a:r>
                      <a:br>
                        <a:rPr lang="en-US" dirty="0"/>
                      </a:br>
                      <a:r>
                        <a:rPr lang="en-US" dirty="0"/>
                        <a:t>['DOG', 'dog', 3]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0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35100" y="1501368"/>
            <a:ext cx="681148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&gt;&gt;&gt;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words = 'The quick brown fox jumps over the lazy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dog'.split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&gt;&gt;&gt;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print words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&gt;&gt;&gt;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&gt;&gt;&gt;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stuff = [[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w.upper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(),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w.lower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(),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(w)] for w in words]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&gt;&gt;&gt;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for i in stuff: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...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print 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... 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43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Try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 smtClean="0"/>
              <a:t>Suppose pets = [‘hawk’, ‘</a:t>
            </a:r>
            <a:r>
              <a:rPr lang="en-US" dirty="0" err="1" smtClean="0"/>
              <a:t>hen’,’hyena</a:t>
            </a:r>
            <a:r>
              <a:rPr lang="en-US" dirty="0" smtClean="0"/>
              <a:t>’]</a:t>
            </a:r>
          </a:p>
          <a:p>
            <a:pPr marL="82296" indent="0">
              <a:buNone/>
            </a:pPr>
            <a:r>
              <a:rPr lang="en-US" dirty="0" smtClean="0"/>
              <a:t>Write list comprehensions to get the following lists:</a:t>
            </a:r>
          </a:p>
          <a:p>
            <a:pPr marL="596646" indent="-514350">
              <a:buAutoNum type="alphaLcParenR"/>
            </a:pPr>
            <a:r>
              <a:rPr lang="en-US" dirty="0" smtClean="0"/>
              <a:t>[‘Hawk’, ‘Hen’, ‘Hyena’]</a:t>
            </a:r>
          </a:p>
          <a:p>
            <a:pPr marL="596646" indent="-514350">
              <a:buAutoNum type="alphaLcParenR"/>
            </a:pPr>
            <a:r>
              <a:rPr lang="en-US" dirty="0" smtClean="0"/>
              <a:t>[(‘HAWK’, 4), (‘HEN’, 3), (‘HYENA’, 5)]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In your homework 1 problem, how would you use a list comprehension to create a dictionary of words and their meanings?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6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Reading JSON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The following example is based on a dataset that was downloaded from:</a:t>
            </a:r>
          </a:p>
          <a:p>
            <a:pPr marL="82296" indent="0">
              <a:buNone/>
            </a:pPr>
            <a:r>
              <a:rPr lang="en-US" dirty="0">
                <a:hlinkClick r:id="rId2"/>
              </a:rPr>
              <a:t>http://1usagov.measuredvoice.com/2013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Reading the data…..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import </a:t>
            </a:r>
            <a:r>
              <a:rPr lang="en-US" dirty="0" err="1"/>
              <a:t>json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f = open("</a:t>
            </a:r>
            <a:r>
              <a:rPr lang="en-US" dirty="0" err="1"/>
              <a:t>usagov.json</a:t>
            </a:r>
            <a:r>
              <a:rPr lang="en-US" dirty="0"/>
              <a:t>")</a:t>
            </a:r>
          </a:p>
          <a:p>
            <a:pPr marL="82296" indent="0">
              <a:buNone/>
            </a:pPr>
            <a:r>
              <a:rPr lang="en-US" dirty="0"/>
              <a:t>records = [</a:t>
            </a:r>
            <a:r>
              <a:rPr lang="en-US" dirty="0" err="1"/>
              <a:t>json.loads</a:t>
            </a:r>
            <a:r>
              <a:rPr lang="en-US" dirty="0"/>
              <a:t>(line) for line in f]</a:t>
            </a:r>
          </a:p>
        </p:txBody>
      </p:sp>
    </p:spTree>
    <p:extLst>
      <p:ext uri="{BB962C8B-B14F-4D97-AF65-F5344CB8AC3E}">
        <p14:creationId xmlns:p14="http://schemas.microsoft.com/office/powerpoint/2010/main" val="219095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Print the first record (print records[0])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/>
              <a:t>{'</a:t>
            </a:r>
            <a:r>
              <a:rPr lang="en-US" dirty="0" err="1"/>
              <a:t>nk</a:t>
            </a:r>
            <a:r>
              <a:rPr lang="en-US" dirty="0"/>
              <a:t>': 0, '</a:t>
            </a:r>
            <a:r>
              <a:rPr lang="en-US" dirty="0" err="1"/>
              <a:t>hh</a:t>
            </a:r>
            <a:r>
              <a:rPr lang="en-US" dirty="0"/>
              <a:t>': 'j.mp', 'h': '10OBm3W', 'l': '</a:t>
            </a:r>
            <a:r>
              <a:rPr lang="en-US" dirty="0" err="1"/>
              <a:t>pontifier</a:t>
            </a:r>
            <a:r>
              <a:rPr lang="en-US" dirty="0"/>
              <a:t>', '</a:t>
            </a:r>
            <a:r>
              <a:rPr lang="en-US" dirty="0" err="1"/>
              <a:t>ll</a:t>
            </a:r>
            <a:r>
              <a:rPr lang="en-US" dirty="0"/>
              <a:t>': [33.816101, -117.979401], 'g': '15r91', 'al': 'en-US', 'a': 'Mozilla/5.0 (Linux; U; Android 4.1.2; en-us; HTC_PN071 Build/JZO54K) </a:t>
            </a:r>
            <a:r>
              <a:rPr lang="en-US" dirty="0" err="1"/>
              <a:t>AppleWebKit</a:t>
            </a:r>
            <a:r>
              <a:rPr lang="en-US" dirty="0"/>
              <a:t>/534.30 (KHTML, like Gecko) Version/4.0 Mobile Safari/534.30', 'c': 'US', 'gr': 'CA', 'cy': 'Anaheim', '</a:t>
            </a:r>
            <a:r>
              <a:rPr lang="en-US" dirty="0" err="1"/>
              <a:t>tz</a:t>
            </a:r>
            <a:r>
              <a:rPr lang="en-US" dirty="0"/>
              <a:t>': 'America/</a:t>
            </a:r>
            <a:r>
              <a:rPr lang="en-US" dirty="0" err="1"/>
              <a:t>Los_Angeles</a:t>
            </a:r>
            <a:r>
              <a:rPr lang="en-US" dirty="0"/>
              <a:t>', 'u': 'http://www.nsa.gov/', 't': 1368832205, '</a:t>
            </a:r>
            <a:r>
              <a:rPr lang="en-US" dirty="0" err="1"/>
              <a:t>hc</a:t>
            </a:r>
            <a:r>
              <a:rPr lang="en-US" dirty="0"/>
              <a:t>': 1365701422, 'r': 'direct'}</a:t>
            </a:r>
          </a:p>
        </p:txBody>
      </p:sp>
    </p:spTree>
    <p:extLst>
      <p:ext uri="{BB962C8B-B14F-4D97-AF65-F5344CB8AC3E}">
        <p14:creationId xmlns:p14="http://schemas.microsoft.com/office/powerpoint/2010/main" val="146931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Printing the first 5 time zones (‘</a:t>
            </a:r>
            <a:r>
              <a:rPr lang="en-US" dirty="0" err="1" smtClean="0"/>
              <a:t>tz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dirty="0" smtClean="0"/>
              <a:t>for r in records[:5]: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print(r[‘</a:t>
            </a:r>
            <a:r>
              <a:rPr lang="en-US" dirty="0" err="1" smtClean="0"/>
              <a:t>tz</a:t>
            </a:r>
            <a:r>
              <a:rPr lang="en-US" dirty="0" smtClean="0"/>
              <a:t>’])</a:t>
            </a:r>
          </a:p>
          <a:p>
            <a:pPr marL="82296" indent="0">
              <a:buNone/>
            </a:pPr>
            <a:r>
              <a:rPr lang="en-US" dirty="0" smtClean="0"/>
              <a:t>Result:</a:t>
            </a:r>
          </a:p>
          <a:p>
            <a:pPr marL="82296" indent="0">
              <a:buNone/>
            </a:pPr>
            <a:r>
              <a:rPr lang="en-US" dirty="0"/>
              <a:t>&gt;&gt;&gt; </a:t>
            </a:r>
          </a:p>
          <a:p>
            <a:pPr marL="82296" indent="0">
              <a:buNone/>
            </a:pPr>
            <a:r>
              <a:rPr lang="en-US" dirty="0"/>
              <a:t>America/</a:t>
            </a:r>
            <a:r>
              <a:rPr lang="en-US" dirty="0" err="1"/>
              <a:t>Los_Angeles</a:t>
            </a: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America/Phoenix</a:t>
            </a:r>
          </a:p>
          <a:p>
            <a:pPr marL="82296" indent="0">
              <a:buNone/>
            </a:pPr>
            <a:r>
              <a:rPr lang="en-US" dirty="0"/>
              <a:t>America/Chicago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&gt;&gt;&gt;</a:t>
            </a:r>
          </a:p>
          <a:p>
            <a:pPr marL="82296" indent="0">
              <a:buNone/>
            </a:pPr>
            <a:r>
              <a:rPr lang="en-US" dirty="0" smtClean="0"/>
              <a:t>Note: Some of the time zones are unknown (and some may be missing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9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Extracting time zones using 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Exercise: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err="1" smtClean="0"/>
              <a:t>time_zones</a:t>
            </a:r>
            <a:r>
              <a:rPr lang="en-US" dirty="0" smtClean="0"/>
              <a:t> = [ </a:t>
            </a:r>
            <a:r>
              <a:rPr lang="en-US" i="1" dirty="0" smtClean="0"/>
              <a:t>complete the list comprehension]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02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Try this…..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err="1" smtClean="0"/>
              <a:t>time_zones</a:t>
            </a:r>
            <a:r>
              <a:rPr lang="en-US" dirty="0" smtClean="0"/>
              <a:t> = [r[‘</a:t>
            </a:r>
            <a:r>
              <a:rPr lang="en-US" dirty="0" err="1" smtClean="0"/>
              <a:t>tz</a:t>
            </a:r>
            <a:r>
              <a:rPr lang="en-US" dirty="0" smtClean="0"/>
              <a:t>’] for r in records]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Does it work?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Fix the problem……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575</TotalTime>
  <Words>732</Words>
  <Application>Microsoft Macintosh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List Comprehension (Source: http://www.secnetix.de/olli/Python/list_comprehensions.hawk</vt:lpstr>
      <vt:lpstr>Example 2 – Prime Numbers less than 50</vt:lpstr>
      <vt:lpstr>Example 3</vt:lpstr>
      <vt:lpstr>Try the following</vt:lpstr>
      <vt:lpstr>Reading JSON files</vt:lpstr>
      <vt:lpstr>Print the first record (print records[0])</vt:lpstr>
      <vt:lpstr>Printing the first 5 time zones (‘tz’)</vt:lpstr>
      <vt:lpstr>Extracting time zones using list comprehension</vt:lpstr>
      <vt:lpstr>Try this…..</vt:lpstr>
      <vt:lpstr>One that should work….</vt:lpstr>
      <vt:lpstr>PowerPoint Presentation</vt:lpstr>
      <vt:lpstr>Get_counts method</vt:lpstr>
      <vt:lpstr>Simplifying our method</vt:lpstr>
      <vt:lpstr>Getting the 5 most common time zones</vt:lpstr>
      <vt:lpstr>Using Pandas</vt:lpstr>
    </vt:vector>
  </TitlesOfParts>
  <Company>University of Texas at Arlington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Comprehension (Source: http://www.secnetix.de/olli/Python/list_comprehensions.hawk</dc:title>
  <dc:creator>Nerur, Sridhar P</dc:creator>
  <cp:lastModifiedBy>Sridhar Nerur</cp:lastModifiedBy>
  <cp:revision>24</cp:revision>
  <dcterms:created xsi:type="dcterms:W3CDTF">2013-04-22T16:36:04Z</dcterms:created>
  <dcterms:modified xsi:type="dcterms:W3CDTF">2015-02-12T05:35:32Z</dcterms:modified>
</cp:coreProperties>
</file>