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addList_1.java</a:t>
            </a:r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linkedListToInt_1.java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8458B-DE8E-483C-BC0E-A07586D5301D}"/>
              </a:ext>
            </a:extLst>
          </p:cNvPr>
          <p:cNvSpPr/>
          <p:nvPr/>
        </p:nvSpPr>
        <p:spPr>
          <a:xfrm>
            <a:off x="696286" y="128918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2C9005-431F-4D57-BAA7-9AC31E0A09F9}"/>
              </a:ext>
            </a:extLst>
          </p:cNvPr>
          <p:cNvSpPr/>
          <p:nvPr/>
        </p:nvSpPr>
        <p:spPr>
          <a:xfrm>
            <a:off x="1828770" y="212941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C84C61C-BCD5-447A-AF96-9DF715238E1A}"/>
              </a:ext>
            </a:extLst>
          </p:cNvPr>
          <p:cNvCxnSpPr/>
          <p:nvPr/>
        </p:nvCxnSpPr>
        <p:spPr>
          <a:xfrm>
            <a:off x="1324966" y="1626986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E89E2E-7315-408B-9CAE-C8D0B4632B81}"/>
              </a:ext>
            </a:extLst>
          </p:cNvPr>
          <p:cNvSpPr/>
          <p:nvPr/>
        </p:nvSpPr>
        <p:spPr>
          <a:xfrm>
            <a:off x="664726" y="969144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4EB4004-082B-4A61-BDC4-C0A076B07CB4}"/>
              </a:ext>
            </a:extLst>
          </p:cNvPr>
          <p:cNvSpPr/>
          <p:nvPr/>
        </p:nvSpPr>
        <p:spPr>
          <a:xfrm>
            <a:off x="1786854" y="1869356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2833AF-17CA-40AE-91E8-DA6FEC6CF246}"/>
              </a:ext>
            </a:extLst>
          </p:cNvPr>
          <p:cNvSpPr/>
          <p:nvPr/>
        </p:nvSpPr>
        <p:spPr>
          <a:xfrm>
            <a:off x="3037065" y="2860151"/>
            <a:ext cx="10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2AEEA-D852-4182-8499-1A014C34723D}"/>
              </a:ext>
            </a:extLst>
          </p:cNvPr>
          <p:cNvSpPr/>
          <p:nvPr/>
        </p:nvSpPr>
        <p:spPr>
          <a:xfrm>
            <a:off x="3011647" y="2676097"/>
            <a:ext cx="14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145B50-11C3-4B33-87B4-1A6E172755B8}"/>
              </a:ext>
            </a:extLst>
          </p:cNvPr>
          <p:cNvCxnSpPr/>
          <p:nvPr/>
        </p:nvCxnSpPr>
        <p:spPr>
          <a:xfrm>
            <a:off x="2339674" y="2471388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6FC432-6B2E-4E73-94B0-EE4081989375}"/>
              </a:ext>
            </a:extLst>
          </p:cNvPr>
          <p:cNvCxnSpPr>
            <a:cxnSpLocks/>
          </p:cNvCxnSpPr>
          <p:nvPr/>
        </p:nvCxnSpPr>
        <p:spPr>
          <a:xfrm flipH="1" flipV="1">
            <a:off x="2759977" y="2351699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A03A4-C02D-49F8-8B0D-821DC250AEF9}"/>
              </a:ext>
            </a:extLst>
          </p:cNvPr>
          <p:cNvSpPr/>
          <p:nvPr/>
        </p:nvSpPr>
        <p:spPr>
          <a:xfrm>
            <a:off x="3122308" y="225026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10*(3+0)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6990E1-8BDC-4AB0-B0BD-0528F2432B3A}"/>
              </a:ext>
            </a:extLst>
          </p:cNvPr>
          <p:cNvCxnSpPr>
            <a:cxnSpLocks/>
          </p:cNvCxnSpPr>
          <p:nvPr/>
        </p:nvCxnSpPr>
        <p:spPr>
          <a:xfrm flipH="1" flipV="1">
            <a:off x="1715550" y="158084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6EBD7F-5F2D-4A09-AD2D-5D72C9994460}"/>
              </a:ext>
            </a:extLst>
          </p:cNvPr>
          <p:cNvSpPr/>
          <p:nvPr/>
        </p:nvSpPr>
        <p:spPr>
          <a:xfrm>
            <a:off x="2065602" y="15041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10*(30+6)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9A3376-76E5-4AAC-84BB-7C3C894647D6}"/>
              </a:ext>
            </a:extLst>
          </p:cNvPr>
          <p:cNvSpPr/>
          <p:nvPr/>
        </p:nvSpPr>
        <p:spPr>
          <a:xfrm>
            <a:off x="3332489" y="118180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360+7 =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24D22A-124F-4F98-8E32-4CC9A7F68E99}"/>
              </a:ext>
            </a:extLst>
          </p:cNvPr>
          <p:cNvSpPr txBox="1"/>
          <p:nvPr/>
        </p:nvSpPr>
        <p:spPr>
          <a:xfrm>
            <a:off x="4399141" y="1076837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501D80-89CA-4A1C-91B1-0FD3D9AEC408}"/>
              </a:ext>
            </a:extLst>
          </p:cNvPr>
          <p:cNvSpPr txBox="1"/>
          <p:nvPr/>
        </p:nvSpPr>
        <p:spPr>
          <a:xfrm>
            <a:off x="781720" y="362942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CB365-AA79-4E77-8A9E-1631736A412C}"/>
              </a:ext>
            </a:extLst>
          </p:cNvPr>
          <p:cNvSpPr/>
          <p:nvPr/>
        </p:nvSpPr>
        <p:spPr>
          <a:xfrm>
            <a:off x="1385729" y="368814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7B82D9-1F2A-4390-AC55-1B115B5F17CE}"/>
              </a:ext>
            </a:extLst>
          </p:cNvPr>
          <p:cNvSpPr/>
          <p:nvPr/>
        </p:nvSpPr>
        <p:spPr>
          <a:xfrm>
            <a:off x="1385729" y="368814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483D2-39A2-4315-9060-4A898A5E5AAD}"/>
              </a:ext>
            </a:extLst>
          </p:cNvPr>
          <p:cNvSpPr txBox="1"/>
          <p:nvPr/>
        </p:nvSpPr>
        <p:spPr>
          <a:xfrm>
            <a:off x="1440258" y="362942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B3F0A-5C04-4EAE-8E6E-88ABA5593BC6}"/>
              </a:ext>
            </a:extLst>
          </p:cNvPr>
          <p:cNvCxnSpPr>
            <a:stCxn id="56" idx="3"/>
          </p:cNvCxnSpPr>
          <p:nvPr/>
        </p:nvCxnSpPr>
        <p:spPr>
          <a:xfrm flipV="1">
            <a:off x="2216239" y="381408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488C2AA-EFE6-4D95-87B7-1142F99CABE7}"/>
              </a:ext>
            </a:extLst>
          </p:cNvPr>
          <p:cNvSpPr/>
          <p:nvPr/>
        </p:nvSpPr>
        <p:spPr>
          <a:xfrm>
            <a:off x="2602131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8F542C-2635-471F-A99B-180378157128}"/>
              </a:ext>
            </a:extLst>
          </p:cNvPr>
          <p:cNvSpPr/>
          <p:nvPr/>
        </p:nvSpPr>
        <p:spPr>
          <a:xfrm>
            <a:off x="2602131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7D008-6000-4F01-B667-7AF2DBC8C882}"/>
              </a:ext>
            </a:extLst>
          </p:cNvPr>
          <p:cNvCxnSpPr>
            <a:stCxn id="60" idx="3"/>
          </p:cNvCxnSpPr>
          <p:nvPr/>
        </p:nvCxnSpPr>
        <p:spPr>
          <a:xfrm flipV="1">
            <a:off x="3432641" y="380999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DD5044D-A784-49B5-9BAB-E7F52300B7BA}"/>
              </a:ext>
            </a:extLst>
          </p:cNvPr>
          <p:cNvSpPr/>
          <p:nvPr/>
        </p:nvSpPr>
        <p:spPr>
          <a:xfrm>
            <a:off x="3826920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8DDEDD-31D6-4609-A099-F6E403A4B294}"/>
              </a:ext>
            </a:extLst>
          </p:cNvPr>
          <p:cNvSpPr/>
          <p:nvPr/>
        </p:nvSpPr>
        <p:spPr>
          <a:xfrm>
            <a:off x="3826920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22E72-43BF-4133-894E-96E712A18EC8}"/>
              </a:ext>
            </a:extLst>
          </p:cNvPr>
          <p:cNvSpPr txBox="1"/>
          <p:nvPr/>
        </p:nvSpPr>
        <p:spPr>
          <a:xfrm>
            <a:off x="267343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8CD0A-BACB-4F9D-A2EA-5DFC1E0CB045}"/>
              </a:ext>
            </a:extLst>
          </p:cNvPr>
          <p:cNvSpPr txBox="1"/>
          <p:nvPr/>
        </p:nvSpPr>
        <p:spPr>
          <a:xfrm>
            <a:off x="389822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F06D0-6F61-4722-B67B-A19B545A9721}"/>
              </a:ext>
            </a:extLst>
          </p:cNvPr>
          <p:cNvSpPr/>
          <p:nvPr/>
        </p:nvSpPr>
        <p:spPr>
          <a:xfrm>
            <a:off x="781720" y="439009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1E28A5-FB7E-44D4-9373-DF1A9AB08A0A}"/>
              </a:ext>
            </a:extLst>
          </p:cNvPr>
          <p:cNvSpPr/>
          <p:nvPr/>
        </p:nvSpPr>
        <p:spPr>
          <a:xfrm>
            <a:off x="1914204" y="523032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D0D817-60F6-4DB6-B109-A144CD888A17}"/>
              </a:ext>
            </a:extLst>
          </p:cNvPr>
          <p:cNvCxnSpPr>
            <a:cxnSpLocks/>
          </p:cNvCxnSpPr>
          <p:nvPr/>
        </p:nvCxnSpPr>
        <p:spPr>
          <a:xfrm>
            <a:off x="1410400" y="472790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2288750-6621-438E-B80A-09F99063E3DD}"/>
              </a:ext>
            </a:extLst>
          </p:cNvPr>
          <p:cNvSpPr/>
          <p:nvPr/>
        </p:nvSpPr>
        <p:spPr>
          <a:xfrm>
            <a:off x="750160" y="4070058"/>
            <a:ext cx="194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D70C43-FD3B-4A77-A8F3-4BDE969D2F6D}"/>
              </a:ext>
            </a:extLst>
          </p:cNvPr>
          <p:cNvSpPr/>
          <p:nvPr/>
        </p:nvSpPr>
        <p:spPr>
          <a:xfrm>
            <a:off x="1872288" y="4970270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ADE3A3-D6F9-4831-BCAE-4686A5878216}"/>
              </a:ext>
            </a:extLst>
          </p:cNvPr>
          <p:cNvSpPr/>
          <p:nvPr/>
        </p:nvSpPr>
        <p:spPr>
          <a:xfrm>
            <a:off x="3122499" y="5961065"/>
            <a:ext cx="102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F3DF87-BFEE-4783-AF43-C0267202A4BA}"/>
              </a:ext>
            </a:extLst>
          </p:cNvPr>
          <p:cNvSpPr/>
          <p:nvPr/>
        </p:nvSpPr>
        <p:spPr>
          <a:xfrm>
            <a:off x="3097081" y="5777011"/>
            <a:ext cx="14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2347A-139C-4DDB-9729-EF53BFE04F1B}"/>
              </a:ext>
            </a:extLst>
          </p:cNvPr>
          <p:cNvCxnSpPr>
            <a:cxnSpLocks/>
          </p:cNvCxnSpPr>
          <p:nvPr/>
        </p:nvCxnSpPr>
        <p:spPr>
          <a:xfrm>
            <a:off x="2425108" y="5572302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1B7885-E49F-4E39-8695-F833BEF0C2F2}"/>
              </a:ext>
            </a:extLst>
          </p:cNvPr>
          <p:cNvCxnSpPr>
            <a:cxnSpLocks/>
          </p:cNvCxnSpPr>
          <p:nvPr/>
        </p:nvCxnSpPr>
        <p:spPr>
          <a:xfrm flipH="1" flipV="1">
            <a:off x="2845411" y="5452613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A9004D-6691-42C0-8285-630F98CE8F81}"/>
              </a:ext>
            </a:extLst>
          </p:cNvPr>
          <p:cNvSpPr/>
          <p:nvPr/>
        </p:nvSpPr>
        <p:spPr>
          <a:xfrm>
            <a:off x="3207742" y="5351174"/>
            <a:ext cx="10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10*(1+0)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AAB77C-5682-4779-B8AC-3C717D661EE9}"/>
              </a:ext>
            </a:extLst>
          </p:cNvPr>
          <p:cNvCxnSpPr>
            <a:cxnSpLocks/>
          </p:cNvCxnSpPr>
          <p:nvPr/>
        </p:nvCxnSpPr>
        <p:spPr>
          <a:xfrm flipH="1" flipV="1">
            <a:off x="1800984" y="468176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515FD59-4F0B-4901-95B7-B931EC4DCC5E}"/>
              </a:ext>
            </a:extLst>
          </p:cNvPr>
          <p:cNvSpPr/>
          <p:nvPr/>
        </p:nvSpPr>
        <p:spPr>
          <a:xfrm>
            <a:off x="2151036" y="4605026"/>
            <a:ext cx="11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10*(10)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94FBD7-0A5F-4FE2-B9D1-3EFAEEBA1A08}"/>
              </a:ext>
            </a:extLst>
          </p:cNvPr>
          <p:cNvSpPr/>
          <p:nvPr/>
        </p:nvSpPr>
        <p:spPr>
          <a:xfrm>
            <a:off x="3417923" y="4282715"/>
            <a:ext cx="93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100+0 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3DE337-00A9-4F75-A63D-7DE79874EABA}"/>
              </a:ext>
            </a:extLst>
          </p:cNvPr>
          <p:cNvSpPr txBox="1"/>
          <p:nvPr/>
        </p:nvSpPr>
        <p:spPr>
          <a:xfrm>
            <a:off x="4484575" y="4177751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426838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172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12</cp:revision>
  <dcterms:created xsi:type="dcterms:W3CDTF">2018-05-07T14:01:03Z</dcterms:created>
  <dcterms:modified xsi:type="dcterms:W3CDTF">2018-05-08T15:51:35Z</dcterms:modified>
</cp:coreProperties>
</file>