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427843" y="528506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9102" y="17523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427843" y="979738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2038871" y="2341682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4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solidFill>
                  <a:schemeClr val="accent1"/>
                </a:solidFill>
              </a:rPr>
              <a:t>reverseAndClone</a:t>
            </a:r>
            <a:r>
              <a:rPr lang="en-US" u="sng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80616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null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87513" y="1503989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sp>
        <p:nvSpPr>
          <p:cNvPr id="221" name="Speech Bubble: Oval 220">
            <a:extLst>
              <a:ext uri="{FF2B5EF4-FFF2-40B4-BE49-F238E27FC236}">
                <a16:creationId xmlns:a16="http://schemas.microsoft.com/office/drawing/2014/main" id="{B232DECC-53D8-4C75-951D-1E32454AD062}"/>
              </a:ext>
            </a:extLst>
          </p:cNvPr>
          <p:cNvSpPr/>
          <p:nvPr/>
        </p:nvSpPr>
        <p:spPr>
          <a:xfrm>
            <a:off x="7231572" y="4676362"/>
            <a:ext cx="4428141" cy="564538"/>
          </a:xfrm>
          <a:prstGeom prst="wedgeEllipseCallout">
            <a:avLst>
              <a:gd name="adj1" fmla="val 19329"/>
              <a:gd name="adj2" fmla="val -3171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B2D4E1-F91D-4C32-82A1-01E9CE330103}"/>
              </a:ext>
            </a:extLst>
          </p:cNvPr>
          <p:cNvSpPr txBox="1"/>
          <p:nvPr/>
        </p:nvSpPr>
        <p:spPr>
          <a:xfrm>
            <a:off x="10180620" y="2468809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1A6F29-5636-47C2-8F44-2F7C5C477C2A}"/>
              </a:ext>
            </a:extLst>
          </p:cNvPr>
          <p:cNvSpPr/>
          <p:nvPr/>
        </p:nvSpPr>
        <p:spPr>
          <a:xfrm>
            <a:off x="1184247" y="183019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E39D4C-252B-4525-8BBB-1F25459B4292}"/>
              </a:ext>
            </a:extLst>
          </p:cNvPr>
          <p:cNvSpPr/>
          <p:nvPr/>
        </p:nvSpPr>
        <p:spPr>
          <a:xfrm>
            <a:off x="1184247" y="18301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E35C27-45F8-42F0-86BE-CCA825D20CDA}"/>
              </a:ext>
            </a:extLst>
          </p:cNvPr>
          <p:cNvCxnSpPr>
            <a:stCxn id="121" idx="3"/>
          </p:cNvCxnSpPr>
          <p:nvPr/>
        </p:nvCxnSpPr>
        <p:spPr>
          <a:xfrm flipV="1">
            <a:off x="2014757" y="195614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F1B58-DF6F-44F1-81C8-0CC31EBC7E11}"/>
              </a:ext>
            </a:extLst>
          </p:cNvPr>
          <p:cNvSpPr txBox="1"/>
          <p:nvPr/>
        </p:nvSpPr>
        <p:spPr>
          <a:xfrm>
            <a:off x="1280722" y="175551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060268-C794-4D56-8862-7EB962C85784}"/>
              </a:ext>
            </a:extLst>
          </p:cNvPr>
          <p:cNvSpPr txBox="1"/>
          <p:nvPr/>
        </p:nvSpPr>
        <p:spPr>
          <a:xfrm>
            <a:off x="2354512" y="173616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CBFFE70-10D1-442B-A140-B5B2711FDB33}"/>
              </a:ext>
            </a:extLst>
          </p:cNvPr>
          <p:cNvSpPr/>
          <p:nvPr/>
        </p:nvSpPr>
        <p:spPr>
          <a:xfrm>
            <a:off x="1501711" y="1332203"/>
            <a:ext cx="213839" cy="29211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922A56-3B5E-4BDA-B25A-52FE4223D39F}"/>
              </a:ext>
            </a:extLst>
          </p:cNvPr>
          <p:cNvSpPr/>
          <p:nvPr/>
        </p:nvSpPr>
        <p:spPr>
          <a:xfrm>
            <a:off x="1923877" y="13366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4218D7-17F9-4BD6-B144-8DCBE17FA694}"/>
              </a:ext>
            </a:extLst>
          </p:cNvPr>
          <p:cNvSpPr/>
          <p:nvPr/>
        </p:nvSpPr>
        <p:spPr>
          <a:xfrm>
            <a:off x="1923877" y="13366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7B96F-CB50-4ECF-BFE4-C9E4C807F635}"/>
              </a:ext>
            </a:extLst>
          </p:cNvPr>
          <p:cNvCxnSpPr>
            <a:stCxn id="151" idx="3"/>
          </p:cNvCxnSpPr>
          <p:nvPr/>
        </p:nvCxnSpPr>
        <p:spPr>
          <a:xfrm flipV="1">
            <a:off x="2754387" y="14625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A63C73C-04FE-4CD2-AC5F-598E8EF2D983}"/>
              </a:ext>
            </a:extLst>
          </p:cNvPr>
          <p:cNvSpPr txBox="1"/>
          <p:nvPr/>
        </p:nvSpPr>
        <p:spPr>
          <a:xfrm>
            <a:off x="2009881" y="127014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EF3B26-12B3-4608-B949-1751AA40B1F2}"/>
              </a:ext>
            </a:extLst>
          </p:cNvPr>
          <p:cNvSpPr txBox="1"/>
          <p:nvPr/>
        </p:nvSpPr>
        <p:spPr>
          <a:xfrm>
            <a:off x="3140279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1A98A2-AC5D-43A9-9EA2-2EEB98E503F8}"/>
              </a:ext>
            </a:extLst>
          </p:cNvPr>
          <p:cNvSpPr txBox="1"/>
          <p:nvPr/>
        </p:nvSpPr>
        <p:spPr>
          <a:xfrm>
            <a:off x="2846473" y="34231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CEB0EB9-397B-4831-9B1C-7ED5FE204563}"/>
              </a:ext>
            </a:extLst>
          </p:cNvPr>
          <p:cNvSpPr txBox="1"/>
          <p:nvPr/>
        </p:nvSpPr>
        <p:spPr>
          <a:xfrm>
            <a:off x="283798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65BE94D-AE4B-4411-B657-6EC0FFEA1414}"/>
              </a:ext>
            </a:extLst>
          </p:cNvPr>
          <p:cNvSpPr txBox="1"/>
          <p:nvPr/>
        </p:nvSpPr>
        <p:spPr>
          <a:xfrm>
            <a:off x="2844884" y="3174798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C5C367B-A439-4986-B8E5-09ECFC09FE5E}"/>
              </a:ext>
            </a:extLst>
          </p:cNvPr>
          <p:cNvSpPr/>
          <p:nvPr/>
        </p:nvSpPr>
        <p:spPr>
          <a:xfrm>
            <a:off x="3341618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90772-B4ED-4FBA-904F-1BAE437B89F1}"/>
              </a:ext>
            </a:extLst>
          </p:cNvPr>
          <p:cNvSpPr/>
          <p:nvPr/>
        </p:nvSpPr>
        <p:spPr>
          <a:xfrm>
            <a:off x="3341618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0653844-7B5E-41F7-852D-AB81C869BB95}"/>
              </a:ext>
            </a:extLst>
          </p:cNvPr>
          <p:cNvCxnSpPr>
            <a:stCxn id="196" idx="3"/>
          </p:cNvCxnSpPr>
          <p:nvPr/>
        </p:nvCxnSpPr>
        <p:spPr>
          <a:xfrm flipV="1">
            <a:off x="4172128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ADD7-8AE6-4A94-93AD-4960B3861BC0}"/>
              </a:ext>
            </a:extLst>
          </p:cNvPr>
          <p:cNvSpPr txBox="1"/>
          <p:nvPr/>
        </p:nvSpPr>
        <p:spPr>
          <a:xfrm>
            <a:off x="3438093" y="342632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F5D7843-AE12-448C-849D-816528C38C71}"/>
              </a:ext>
            </a:extLst>
          </p:cNvPr>
          <p:cNvSpPr txBox="1"/>
          <p:nvPr/>
        </p:nvSpPr>
        <p:spPr>
          <a:xfrm>
            <a:off x="4843930" y="291462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C57DA29-8537-4FD2-9F27-DC9DFF3EE517}"/>
              </a:ext>
            </a:extLst>
          </p:cNvPr>
          <p:cNvSpPr/>
          <p:nvPr/>
        </p:nvSpPr>
        <p:spPr>
          <a:xfrm>
            <a:off x="3678576" y="300745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E3784EC-2EC5-4852-8B03-FD67F92F7FBC}"/>
              </a:ext>
            </a:extLst>
          </p:cNvPr>
          <p:cNvSpPr/>
          <p:nvPr/>
        </p:nvSpPr>
        <p:spPr>
          <a:xfrm>
            <a:off x="3678576" y="300745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304357-2CF9-49CE-8B65-31613B71B30C}"/>
              </a:ext>
            </a:extLst>
          </p:cNvPr>
          <p:cNvCxnSpPr>
            <a:stCxn id="202" idx="3"/>
          </p:cNvCxnSpPr>
          <p:nvPr/>
        </p:nvCxnSpPr>
        <p:spPr>
          <a:xfrm flipV="1">
            <a:off x="4509086" y="3133397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4A1823-1BDC-4AC4-9CD5-A03E527DA5EA}"/>
              </a:ext>
            </a:extLst>
          </p:cNvPr>
          <p:cNvSpPr txBox="1"/>
          <p:nvPr/>
        </p:nvSpPr>
        <p:spPr>
          <a:xfrm>
            <a:off x="3764580" y="294095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63249D-4911-491F-A5AD-9B479022B3D8}"/>
              </a:ext>
            </a:extLst>
          </p:cNvPr>
          <p:cNvSpPr/>
          <p:nvPr/>
        </p:nvSpPr>
        <p:spPr>
          <a:xfrm>
            <a:off x="4552429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0B2AF85-42E1-4576-B238-3380D56F7B70}"/>
              </a:ext>
            </a:extLst>
          </p:cNvPr>
          <p:cNvSpPr/>
          <p:nvPr/>
        </p:nvSpPr>
        <p:spPr>
          <a:xfrm>
            <a:off x="4552429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4A09675-ED34-4CAB-89AF-36D02FEC48CC}"/>
              </a:ext>
            </a:extLst>
          </p:cNvPr>
          <p:cNvCxnSpPr>
            <a:stCxn id="206" idx="3"/>
          </p:cNvCxnSpPr>
          <p:nvPr/>
        </p:nvCxnSpPr>
        <p:spPr>
          <a:xfrm flipV="1">
            <a:off x="5382939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2D84A71-898A-48CD-BEE3-EEB8F620251D}"/>
              </a:ext>
            </a:extLst>
          </p:cNvPr>
          <p:cNvSpPr txBox="1"/>
          <p:nvPr/>
        </p:nvSpPr>
        <p:spPr>
          <a:xfrm>
            <a:off x="4638433" y="343450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1D5990-FC33-4FFE-AF6C-76E4A2E4495D}"/>
              </a:ext>
            </a:extLst>
          </p:cNvPr>
          <p:cNvSpPr txBox="1"/>
          <p:nvPr/>
        </p:nvSpPr>
        <p:spPr>
          <a:xfrm>
            <a:off x="5726823" y="34231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4B97EC2B-AB74-4441-8643-B206EFDA50A8}"/>
              </a:ext>
            </a:extLst>
          </p:cNvPr>
          <p:cNvSpPr/>
          <p:nvPr/>
        </p:nvSpPr>
        <p:spPr>
          <a:xfrm>
            <a:off x="4082542" y="2877728"/>
            <a:ext cx="873853" cy="28779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0587F6-0192-4E5E-A8E4-411DDBE2E936}"/>
              </a:ext>
            </a:extLst>
          </p:cNvPr>
          <p:cNvSpPr/>
          <p:nvPr/>
        </p:nvSpPr>
        <p:spPr>
          <a:xfrm>
            <a:off x="5439633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F52AD8-AA85-4B6E-BF4A-987ECEA3F20F}"/>
              </a:ext>
            </a:extLst>
          </p:cNvPr>
          <p:cNvSpPr/>
          <p:nvPr/>
        </p:nvSpPr>
        <p:spPr>
          <a:xfrm>
            <a:off x="5439633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B55C526-D9AB-4BCE-A584-F362596763FA}"/>
              </a:ext>
            </a:extLst>
          </p:cNvPr>
          <p:cNvCxnSpPr>
            <a:stCxn id="211" idx="3"/>
          </p:cNvCxnSpPr>
          <p:nvPr/>
        </p:nvCxnSpPr>
        <p:spPr>
          <a:xfrm flipV="1">
            <a:off x="6270143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EECC15-979A-42B8-A493-B000D1A3E51C}"/>
              </a:ext>
            </a:extLst>
          </p:cNvPr>
          <p:cNvSpPr/>
          <p:nvPr/>
        </p:nvSpPr>
        <p:spPr>
          <a:xfrm>
            <a:off x="6650444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05E4EC1-531F-4445-9DD1-243B989D22F7}"/>
              </a:ext>
            </a:extLst>
          </p:cNvPr>
          <p:cNvSpPr/>
          <p:nvPr/>
        </p:nvSpPr>
        <p:spPr>
          <a:xfrm>
            <a:off x="6650444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2ED2967-A244-49F8-91F5-C44DD2B78FC3}"/>
              </a:ext>
            </a:extLst>
          </p:cNvPr>
          <p:cNvCxnSpPr>
            <a:stCxn id="214" idx="3"/>
          </p:cNvCxnSpPr>
          <p:nvPr/>
        </p:nvCxnSpPr>
        <p:spPr>
          <a:xfrm flipV="1">
            <a:off x="7480954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44A235B-573C-41C3-B8A8-D91A4D363E0B}"/>
              </a:ext>
            </a:extLst>
          </p:cNvPr>
          <p:cNvSpPr txBox="1"/>
          <p:nvPr/>
        </p:nvSpPr>
        <p:spPr>
          <a:xfrm>
            <a:off x="5502550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3ED2F3-2500-4176-9B77-3AB9B0E9546F}"/>
              </a:ext>
            </a:extLst>
          </p:cNvPr>
          <p:cNvSpPr txBox="1"/>
          <p:nvPr/>
        </p:nvSpPr>
        <p:spPr>
          <a:xfrm>
            <a:off x="6716156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51F3179-F68A-49E6-BD68-E7FA08ED8508}"/>
              </a:ext>
            </a:extLst>
          </p:cNvPr>
          <p:cNvSpPr txBox="1"/>
          <p:nvPr/>
        </p:nvSpPr>
        <p:spPr>
          <a:xfrm>
            <a:off x="792696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8B06BEF-ECE2-4F73-9ECC-5A099D093BA8}"/>
              </a:ext>
            </a:extLst>
          </p:cNvPr>
          <p:cNvCxnSpPr>
            <a:cxnSpLocks/>
          </p:cNvCxnSpPr>
          <p:nvPr/>
        </p:nvCxnSpPr>
        <p:spPr>
          <a:xfrm>
            <a:off x="3920263" y="4005555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BC7589-1C76-486C-A4D3-FFB106DE7F8C}"/>
              </a:ext>
            </a:extLst>
          </p:cNvPr>
          <p:cNvSpPr/>
          <p:nvPr/>
        </p:nvSpPr>
        <p:spPr>
          <a:xfrm>
            <a:off x="5117097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880FED-3B5B-44CE-8BFB-255E5C9058C3}"/>
              </a:ext>
            </a:extLst>
          </p:cNvPr>
          <p:cNvSpPr/>
          <p:nvPr/>
        </p:nvSpPr>
        <p:spPr>
          <a:xfrm>
            <a:off x="5117097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B9DD8F-17CC-484A-956F-399BA1F3A283}"/>
              </a:ext>
            </a:extLst>
          </p:cNvPr>
          <p:cNvCxnSpPr>
            <a:stCxn id="227" idx="3"/>
          </p:cNvCxnSpPr>
          <p:nvPr/>
        </p:nvCxnSpPr>
        <p:spPr>
          <a:xfrm flipV="1">
            <a:off x="5947607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546C04F-6DE7-4158-B7B8-B33B342BE430}"/>
              </a:ext>
            </a:extLst>
          </p:cNvPr>
          <p:cNvSpPr txBox="1"/>
          <p:nvPr/>
        </p:nvSpPr>
        <p:spPr>
          <a:xfrm>
            <a:off x="5210140" y="546789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FC21CF-0974-4141-AECB-FC1DF1D36FC1}"/>
              </a:ext>
            </a:extLst>
          </p:cNvPr>
          <p:cNvSpPr/>
          <p:nvPr/>
        </p:nvSpPr>
        <p:spPr>
          <a:xfrm>
            <a:off x="6327908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18B74E0-0F41-4B17-A877-94A005CF1CB6}"/>
              </a:ext>
            </a:extLst>
          </p:cNvPr>
          <p:cNvSpPr/>
          <p:nvPr/>
        </p:nvSpPr>
        <p:spPr>
          <a:xfrm>
            <a:off x="6327908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066D9B4-EA0B-4EF4-8CF9-5E0D85F71437}"/>
              </a:ext>
            </a:extLst>
          </p:cNvPr>
          <p:cNvCxnSpPr>
            <a:stCxn id="255" idx="3"/>
          </p:cNvCxnSpPr>
          <p:nvPr/>
        </p:nvCxnSpPr>
        <p:spPr>
          <a:xfrm flipV="1">
            <a:off x="7158418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C6F35-1ABA-4CDC-B84D-90128D67AB7A}"/>
              </a:ext>
            </a:extLst>
          </p:cNvPr>
          <p:cNvSpPr txBox="1"/>
          <p:nvPr/>
        </p:nvSpPr>
        <p:spPr>
          <a:xfrm>
            <a:off x="6420951" y="545708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945807-FE1F-420C-B332-732441366281}"/>
              </a:ext>
            </a:extLst>
          </p:cNvPr>
          <p:cNvSpPr txBox="1"/>
          <p:nvPr/>
        </p:nvSpPr>
        <p:spPr>
          <a:xfrm>
            <a:off x="7545973" y="543258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FD600E1-6239-41D4-8B3F-3C45667AA5A1}"/>
              </a:ext>
            </a:extLst>
          </p:cNvPr>
          <p:cNvSpPr/>
          <p:nvPr/>
        </p:nvSpPr>
        <p:spPr>
          <a:xfrm>
            <a:off x="4295740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0753C7E-8F42-412C-B7F0-D879D71B0633}"/>
              </a:ext>
            </a:extLst>
          </p:cNvPr>
          <p:cNvSpPr/>
          <p:nvPr/>
        </p:nvSpPr>
        <p:spPr>
          <a:xfrm>
            <a:off x="4295740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623A802-E43B-482D-8EE7-177D82A266F8}"/>
              </a:ext>
            </a:extLst>
          </p:cNvPr>
          <p:cNvCxnSpPr>
            <a:stCxn id="261" idx="3"/>
          </p:cNvCxnSpPr>
          <p:nvPr/>
        </p:nvCxnSpPr>
        <p:spPr>
          <a:xfrm flipV="1">
            <a:off x="5126250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B5B8149-B762-4C00-A359-685B6135C116}"/>
              </a:ext>
            </a:extLst>
          </p:cNvPr>
          <p:cNvSpPr/>
          <p:nvPr/>
        </p:nvSpPr>
        <p:spPr>
          <a:xfrm>
            <a:off x="5506551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DFA1B4-2D69-4DB3-8133-97E0D215EF3E}"/>
              </a:ext>
            </a:extLst>
          </p:cNvPr>
          <p:cNvSpPr/>
          <p:nvPr/>
        </p:nvSpPr>
        <p:spPr>
          <a:xfrm>
            <a:off x="5506551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278A6F-C701-421C-B646-238FF658063B}"/>
              </a:ext>
            </a:extLst>
          </p:cNvPr>
          <p:cNvCxnSpPr>
            <a:stCxn id="264" idx="3"/>
          </p:cNvCxnSpPr>
          <p:nvPr/>
        </p:nvCxnSpPr>
        <p:spPr>
          <a:xfrm flipV="1">
            <a:off x="6337061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53689502-60E3-448B-B73A-0B7BE354022F}"/>
              </a:ext>
            </a:extLst>
          </p:cNvPr>
          <p:cNvSpPr txBox="1"/>
          <p:nvPr/>
        </p:nvSpPr>
        <p:spPr>
          <a:xfrm>
            <a:off x="4358657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282A0D-E3B8-46B1-9C85-E50F37BEFAE4}"/>
              </a:ext>
            </a:extLst>
          </p:cNvPr>
          <p:cNvSpPr txBox="1"/>
          <p:nvPr/>
        </p:nvSpPr>
        <p:spPr>
          <a:xfrm>
            <a:off x="5572263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942CF06-FB12-4487-83C4-8E8F97905734}"/>
              </a:ext>
            </a:extLst>
          </p:cNvPr>
          <p:cNvSpPr txBox="1"/>
          <p:nvPr/>
        </p:nvSpPr>
        <p:spPr>
          <a:xfrm>
            <a:off x="3438093" y="544733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E4B042-6FEE-4A76-8A88-E54FBD08BE86}"/>
              </a:ext>
            </a:extLst>
          </p:cNvPr>
          <p:cNvSpPr txBox="1"/>
          <p:nvPr/>
        </p:nvSpPr>
        <p:spPr>
          <a:xfrm>
            <a:off x="3436504" y="4926219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9561DBE-A88B-4A7A-A40B-A5A0083677B9}"/>
              </a:ext>
            </a:extLst>
          </p:cNvPr>
          <p:cNvSpPr txBox="1"/>
          <p:nvPr/>
        </p:nvSpPr>
        <p:spPr>
          <a:xfrm>
            <a:off x="3436504" y="5198952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9D2C70-D15C-468E-9086-92AB721E68DB}"/>
              </a:ext>
            </a:extLst>
          </p:cNvPr>
          <p:cNvSpPr txBox="1"/>
          <p:nvPr/>
        </p:nvSpPr>
        <p:spPr>
          <a:xfrm>
            <a:off x="6654326" y="49183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73" name="Multiplication Sign 272">
            <a:extLst>
              <a:ext uri="{FF2B5EF4-FFF2-40B4-BE49-F238E27FC236}">
                <a16:creationId xmlns:a16="http://schemas.microsoft.com/office/drawing/2014/main" id="{17712C77-A7CD-4832-A10F-2AAB9B184B1C}"/>
              </a:ext>
            </a:extLst>
          </p:cNvPr>
          <p:cNvSpPr/>
          <p:nvPr/>
        </p:nvSpPr>
        <p:spPr>
          <a:xfrm>
            <a:off x="4888774" y="4760081"/>
            <a:ext cx="1896785" cy="387002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FB46534-4F9E-439F-8BA9-9F751D18C21D}"/>
              </a:ext>
            </a:extLst>
          </p:cNvPr>
          <p:cNvSpPr/>
          <p:nvPr/>
        </p:nvSpPr>
        <p:spPr>
          <a:xfrm>
            <a:off x="3921666" y="554292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A282A49-A8D5-4852-A329-14602AA95D2D}"/>
              </a:ext>
            </a:extLst>
          </p:cNvPr>
          <p:cNvSpPr/>
          <p:nvPr/>
        </p:nvSpPr>
        <p:spPr>
          <a:xfrm>
            <a:off x="3921666" y="55429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24617DF-EF21-47A1-928D-81D99ADCD52A}"/>
              </a:ext>
            </a:extLst>
          </p:cNvPr>
          <p:cNvCxnSpPr>
            <a:stCxn id="274" idx="3"/>
          </p:cNvCxnSpPr>
          <p:nvPr/>
        </p:nvCxnSpPr>
        <p:spPr>
          <a:xfrm flipV="1">
            <a:off x="4752176" y="566886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97280809-CF4A-41F7-BFE2-456CC4001AA1}"/>
              </a:ext>
            </a:extLst>
          </p:cNvPr>
          <p:cNvSpPr txBox="1"/>
          <p:nvPr/>
        </p:nvSpPr>
        <p:spPr>
          <a:xfrm>
            <a:off x="4014709" y="548108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8D464A0-15D8-4CAA-AE38-7A6C1801BA0A}"/>
              </a:ext>
            </a:extLst>
          </p:cNvPr>
          <p:cNvSpPr/>
          <p:nvPr/>
        </p:nvSpPr>
        <p:spPr>
          <a:xfrm>
            <a:off x="8516040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E0282A9-339F-4223-A803-99F76DF3D150}"/>
              </a:ext>
            </a:extLst>
          </p:cNvPr>
          <p:cNvSpPr/>
          <p:nvPr/>
        </p:nvSpPr>
        <p:spPr>
          <a:xfrm>
            <a:off x="8516040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0FA58-B2AA-4927-964E-C6D7088FAFE9}"/>
              </a:ext>
            </a:extLst>
          </p:cNvPr>
          <p:cNvCxnSpPr>
            <a:stCxn id="282" idx="3"/>
          </p:cNvCxnSpPr>
          <p:nvPr/>
        </p:nvCxnSpPr>
        <p:spPr>
          <a:xfrm flipV="1">
            <a:off x="9346550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DEE58E2-A77D-4B2A-B1C4-EE93CDB9DD08}"/>
              </a:ext>
            </a:extLst>
          </p:cNvPr>
          <p:cNvSpPr txBox="1"/>
          <p:nvPr/>
        </p:nvSpPr>
        <p:spPr>
          <a:xfrm>
            <a:off x="8609083" y="484850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FB1D41-35F2-466E-92C0-44EF28EAAE3C}"/>
              </a:ext>
            </a:extLst>
          </p:cNvPr>
          <p:cNvSpPr/>
          <p:nvPr/>
        </p:nvSpPr>
        <p:spPr>
          <a:xfrm>
            <a:off x="9726851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77569D8-460D-4657-BCD8-BCB02C22FC78}"/>
              </a:ext>
            </a:extLst>
          </p:cNvPr>
          <p:cNvSpPr/>
          <p:nvPr/>
        </p:nvSpPr>
        <p:spPr>
          <a:xfrm>
            <a:off x="9726851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A9A04BF-2C5F-4DD9-A7E7-D4E62B21D4F4}"/>
              </a:ext>
            </a:extLst>
          </p:cNvPr>
          <p:cNvCxnSpPr>
            <a:stCxn id="286" idx="3"/>
          </p:cNvCxnSpPr>
          <p:nvPr/>
        </p:nvCxnSpPr>
        <p:spPr>
          <a:xfrm flipV="1">
            <a:off x="10557361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BC0749D-A19C-43F9-8E63-7853C2227AD4}"/>
              </a:ext>
            </a:extLst>
          </p:cNvPr>
          <p:cNvSpPr txBox="1"/>
          <p:nvPr/>
        </p:nvSpPr>
        <p:spPr>
          <a:xfrm>
            <a:off x="9819894" y="483769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89803E4-C769-4FEE-8A02-AE634628710D}"/>
              </a:ext>
            </a:extLst>
          </p:cNvPr>
          <p:cNvSpPr txBox="1"/>
          <p:nvPr/>
        </p:nvSpPr>
        <p:spPr>
          <a:xfrm>
            <a:off x="10944916" y="481319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0D2F6D3-3AD4-420F-87CF-C08B6B9B2561}"/>
              </a:ext>
            </a:extLst>
          </p:cNvPr>
          <p:cNvSpPr/>
          <p:nvPr/>
        </p:nvSpPr>
        <p:spPr>
          <a:xfrm>
            <a:off x="7320609" y="492353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52239B9-8105-4EEE-95F1-74D7227B2717}"/>
              </a:ext>
            </a:extLst>
          </p:cNvPr>
          <p:cNvSpPr/>
          <p:nvPr/>
        </p:nvSpPr>
        <p:spPr>
          <a:xfrm>
            <a:off x="7320609" y="492353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F0DEDB-8FB7-425D-8014-79AAD062F0BB}"/>
              </a:ext>
            </a:extLst>
          </p:cNvPr>
          <p:cNvCxnSpPr>
            <a:stCxn id="291" idx="3"/>
          </p:cNvCxnSpPr>
          <p:nvPr/>
        </p:nvCxnSpPr>
        <p:spPr>
          <a:xfrm flipV="1">
            <a:off x="8151119" y="504948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4FFB0D34-09E7-4D23-BBD9-3E993C8644E9}"/>
              </a:ext>
            </a:extLst>
          </p:cNvPr>
          <p:cNvSpPr txBox="1"/>
          <p:nvPr/>
        </p:nvSpPr>
        <p:spPr>
          <a:xfrm>
            <a:off x="7413652" y="486169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427843" y="528506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9102" y="17523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269068" y="1059469"/>
            <a:ext cx="7051541" cy="1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2038871" y="2341682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4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isPalindrome3()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80616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null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87513" y="1503989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sp>
        <p:nvSpPr>
          <p:cNvPr id="221" name="Speech Bubble: Oval 220">
            <a:extLst>
              <a:ext uri="{FF2B5EF4-FFF2-40B4-BE49-F238E27FC236}">
                <a16:creationId xmlns:a16="http://schemas.microsoft.com/office/drawing/2014/main" id="{B232DECC-53D8-4C75-951D-1E32454AD062}"/>
              </a:ext>
            </a:extLst>
          </p:cNvPr>
          <p:cNvSpPr/>
          <p:nvPr/>
        </p:nvSpPr>
        <p:spPr>
          <a:xfrm>
            <a:off x="7231572" y="4676362"/>
            <a:ext cx="4428141" cy="564538"/>
          </a:xfrm>
          <a:prstGeom prst="wedgeEllipseCallout">
            <a:avLst>
              <a:gd name="adj1" fmla="val 19329"/>
              <a:gd name="adj2" fmla="val -3171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B2D4E1-F91D-4C32-82A1-01E9CE330103}"/>
              </a:ext>
            </a:extLst>
          </p:cNvPr>
          <p:cNvSpPr txBox="1"/>
          <p:nvPr/>
        </p:nvSpPr>
        <p:spPr>
          <a:xfrm>
            <a:off x="10180620" y="2468809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1A6F29-5636-47C2-8F44-2F7C5C477C2A}"/>
              </a:ext>
            </a:extLst>
          </p:cNvPr>
          <p:cNvSpPr/>
          <p:nvPr/>
        </p:nvSpPr>
        <p:spPr>
          <a:xfrm>
            <a:off x="1184247" y="183019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E39D4C-252B-4525-8BBB-1F25459B4292}"/>
              </a:ext>
            </a:extLst>
          </p:cNvPr>
          <p:cNvSpPr/>
          <p:nvPr/>
        </p:nvSpPr>
        <p:spPr>
          <a:xfrm>
            <a:off x="1184247" y="18301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E35C27-45F8-42F0-86BE-CCA825D20CDA}"/>
              </a:ext>
            </a:extLst>
          </p:cNvPr>
          <p:cNvCxnSpPr>
            <a:stCxn id="121" idx="3"/>
          </p:cNvCxnSpPr>
          <p:nvPr/>
        </p:nvCxnSpPr>
        <p:spPr>
          <a:xfrm flipV="1">
            <a:off x="2014757" y="195614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F1B58-DF6F-44F1-81C8-0CC31EBC7E11}"/>
              </a:ext>
            </a:extLst>
          </p:cNvPr>
          <p:cNvSpPr txBox="1"/>
          <p:nvPr/>
        </p:nvSpPr>
        <p:spPr>
          <a:xfrm>
            <a:off x="1280722" y="175551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060268-C794-4D56-8862-7EB962C85784}"/>
              </a:ext>
            </a:extLst>
          </p:cNvPr>
          <p:cNvSpPr txBox="1"/>
          <p:nvPr/>
        </p:nvSpPr>
        <p:spPr>
          <a:xfrm>
            <a:off x="2354512" y="173616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CBFFE70-10D1-442B-A140-B5B2711FDB33}"/>
              </a:ext>
            </a:extLst>
          </p:cNvPr>
          <p:cNvSpPr/>
          <p:nvPr/>
        </p:nvSpPr>
        <p:spPr>
          <a:xfrm>
            <a:off x="1501711" y="1332203"/>
            <a:ext cx="213839" cy="29211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922A56-3B5E-4BDA-B25A-52FE4223D39F}"/>
              </a:ext>
            </a:extLst>
          </p:cNvPr>
          <p:cNvSpPr/>
          <p:nvPr/>
        </p:nvSpPr>
        <p:spPr>
          <a:xfrm>
            <a:off x="1923877" y="13366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4218D7-17F9-4BD6-B144-8DCBE17FA694}"/>
              </a:ext>
            </a:extLst>
          </p:cNvPr>
          <p:cNvSpPr/>
          <p:nvPr/>
        </p:nvSpPr>
        <p:spPr>
          <a:xfrm>
            <a:off x="1923877" y="13366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7B96F-CB50-4ECF-BFE4-C9E4C807F635}"/>
              </a:ext>
            </a:extLst>
          </p:cNvPr>
          <p:cNvCxnSpPr>
            <a:stCxn id="151" idx="3"/>
          </p:cNvCxnSpPr>
          <p:nvPr/>
        </p:nvCxnSpPr>
        <p:spPr>
          <a:xfrm flipV="1">
            <a:off x="2754387" y="14625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A63C73C-04FE-4CD2-AC5F-598E8EF2D983}"/>
              </a:ext>
            </a:extLst>
          </p:cNvPr>
          <p:cNvSpPr txBox="1"/>
          <p:nvPr/>
        </p:nvSpPr>
        <p:spPr>
          <a:xfrm>
            <a:off x="2009881" y="127014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EF3B26-12B3-4608-B949-1751AA40B1F2}"/>
              </a:ext>
            </a:extLst>
          </p:cNvPr>
          <p:cNvSpPr txBox="1"/>
          <p:nvPr/>
        </p:nvSpPr>
        <p:spPr>
          <a:xfrm>
            <a:off x="3140279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1A98A2-AC5D-43A9-9EA2-2EEB98E503F8}"/>
              </a:ext>
            </a:extLst>
          </p:cNvPr>
          <p:cNvSpPr txBox="1"/>
          <p:nvPr/>
        </p:nvSpPr>
        <p:spPr>
          <a:xfrm>
            <a:off x="2846473" y="34231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CEB0EB9-397B-4831-9B1C-7ED5FE204563}"/>
              </a:ext>
            </a:extLst>
          </p:cNvPr>
          <p:cNvSpPr txBox="1"/>
          <p:nvPr/>
        </p:nvSpPr>
        <p:spPr>
          <a:xfrm>
            <a:off x="283798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65BE94D-AE4B-4411-B657-6EC0FFEA1414}"/>
              </a:ext>
            </a:extLst>
          </p:cNvPr>
          <p:cNvSpPr txBox="1"/>
          <p:nvPr/>
        </p:nvSpPr>
        <p:spPr>
          <a:xfrm>
            <a:off x="2844884" y="3174798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C5C367B-A439-4986-B8E5-09ECFC09FE5E}"/>
              </a:ext>
            </a:extLst>
          </p:cNvPr>
          <p:cNvSpPr/>
          <p:nvPr/>
        </p:nvSpPr>
        <p:spPr>
          <a:xfrm>
            <a:off x="3341618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90772-B4ED-4FBA-904F-1BAE437B89F1}"/>
              </a:ext>
            </a:extLst>
          </p:cNvPr>
          <p:cNvSpPr/>
          <p:nvPr/>
        </p:nvSpPr>
        <p:spPr>
          <a:xfrm>
            <a:off x="3341618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0653844-7B5E-41F7-852D-AB81C869BB95}"/>
              </a:ext>
            </a:extLst>
          </p:cNvPr>
          <p:cNvCxnSpPr>
            <a:stCxn id="196" idx="3"/>
          </p:cNvCxnSpPr>
          <p:nvPr/>
        </p:nvCxnSpPr>
        <p:spPr>
          <a:xfrm flipV="1">
            <a:off x="4172128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ADD7-8AE6-4A94-93AD-4960B3861BC0}"/>
              </a:ext>
            </a:extLst>
          </p:cNvPr>
          <p:cNvSpPr txBox="1"/>
          <p:nvPr/>
        </p:nvSpPr>
        <p:spPr>
          <a:xfrm>
            <a:off x="3438093" y="342632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F5D7843-AE12-448C-849D-816528C38C71}"/>
              </a:ext>
            </a:extLst>
          </p:cNvPr>
          <p:cNvSpPr txBox="1"/>
          <p:nvPr/>
        </p:nvSpPr>
        <p:spPr>
          <a:xfrm>
            <a:off x="4843930" y="291462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C57DA29-8537-4FD2-9F27-DC9DFF3EE517}"/>
              </a:ext>
            </a:extLst>
          </p:cNvPr>
          <p:cNvSpPr/>
          <p:nvPr/>
        </p:nvSpPr>
        <p:spPr>
          <a:xfrm>
            <a:off x="3678576" y="300745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E3784EC-2EC5-4852-8B03-FD67F92F7FBC}"/>
              </a:ext>
            </a:extLst>
          </p:cNvPr>
          <p:cNvSpPr/>
          <p:nvPr/>
        </p:nvSpPr>
        <p:spPr>
          <a:xfrm>
            <a:off x="3678576" y="300745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304357-2CF9-49CE-8B65-31613B71B30C}"/>
              </a:ext>
            </a:extLst>
          </p:cNvPr>
          <p:cNvCxnSpPr>
            <a:stCxn id="202" idx="3"/>
          </p:cNvCxnSpPr>
          <p:nvPr/>
        </p:nvCxnSpPr>
        <p:spPr>
          <a:xfrm flipV="1">
            <a:off x="4509086" y="3133397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4A1823-1BDC-4AC4-9CD5-A03E527DA5EA}"/>
              </a:ext>
            </a:extLst>
          </p:cNvPr>
          <p:cNvSpPr txBox="1"/>
          <p:nvPr/>
        </p:nvSpPr>
        <p:spPr>
          <a:xfrm>
            <a:off x="3764580" y="294095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63249D-4911-491F-A5AD-9B479022B3D8}"/>
              </a:ext>
            </a:extLst>
          </p:cNvPr>
          <p:cNvSpPr/>
          <p:nvPr/>
        </p:nvSpPr>
        <p:spPr>
          <a:xfrm>
            <a:off x="4552429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0B2AF85-42E1-4576-B238-3380D56F7B70}"/>
              </a:ext>
            </a:extLst>
          </p:cNvPr>
          <p:cNvSpPr/>
          <p:nvPr/>
        </p:nvSpPr>
        <p:spPr>
          <a:xfrm>
            <a:off x="4552429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4A09675-ED34-4CAB-89AF-36D02FEC48CC}"/>
              </a:ext>
            </a:extLst>
          </p:cNvPr>
          <p:cNvCxnSpPr>
            <a:stCxn id="206" idx="3"/>
          </p:cNvCxnSpPr>
          <p:nvPr/>
        </p:nvCxnSpPr>
        <p:spPr>
          <a:xfrm flipV="1">
            <a:off x="5382939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2D84A71-898A-48CD-BEE3-EEB8F620251D}"/>
              </a:ext>
            </a:extLst>
          </p:cNvPr>
          <p:cNvSpPr txBox="1"/>
          <p:nvPr/>
        </p:nvSpPr>
        <p:spPr>
          <a:xfrm>
            <a:off x="4638433" y="343450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1D5990-FC33-4FFE-AF6C-76E4A2E4495D}"/>
              </a:ext>
            </a:extLst>
          </p:cNvPr>
          <p:cNvSpPr txBox="1"/>
          <p:nvPr/>
        </p:nvSpPr>
        <p:spPr>
          <a:xfrm>
            <a:off x="5726823" y="34231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4B97EC2B-AB74-4441-8643-B206EFDA50A8}"/>
              </a:ext>
            </a:extLst>
          </p:cNvPr>
          <p:cNvSpPr/>
          <p:nvPr/>
        </p:nvSpPr>
        <p:spPr>
          <a:xfrm>
            <a:off x="4082542" y="2877728"/>
            <a:ext cx="873853" cy="28779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0587F6-0192-4E5E-A8E4-411DDBE2E936}"/>
              </a:ext>
            </a:extLst>
          </p:cNvPr>
          <p:cNvSpPr/>
          <p:nvPr/>
        </p:nvSpPr>
        <p:spPr>
          <a:xfrm>
            <a:off x="5439633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F52AD8-AA85-4B6E-BF4A-987ECEA3F20F}"/>
              </a:ext>
            </a:extLst>
          </p:cNvPr>
          <p:cNvSpPr/>
          <p:nvPr/>
        </p:nvSpPr>
        <p:spPr>
          <a:xfrm>
            <a:off x="5439633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B55C526-D9AB-4BCE-A584-F362596763FA}"/>
              </a:ext>
            </a:extLst>
          </p:cNvPr>
          <p:cNvCxnSpPr>
            <a:stCxn id="211" idx="3"/>
          </p:cNvCxnSpPr>
          <p:nvPr/>
        </p:nvCxnSpPr>
        <p:spPr>
          <a:xfrm flipV="1">
            <a:off x="6270143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EECC15-979A-42B8-A493-B000D1A3E51C}"/>
              </a:ext>
            </a:extLst>
          </p:cNvPr>
          <p:cNvSpPr/>
          <p:nvPr/>
        </p:nvSpPr>
        <p:spPr>
          <a:xfrm>
            <a:off x="6650444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05E4EC1-531F-4445-9DD1-243B989D22F7}"/>
              </a:ext>
            </a:extLst>
          </p:cNvPr>
          <p:cNvSpPr/>
          <p:nvPr/>
        </p:nvSpPr>
        <p:spPr>
          <a:xfrm>
            <a:off x="6650444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2ED2967-A244-49F8-91F5-C44DD2B78FC3}"/>
              </a:ext>
            </a:extLst>
          </p:cNvPr>
          <p:cNvCxnSpPr>
            <a:stCxn id="214" idx="3"/>
          </p:cNvCxnSpPr>
          <p:nvPr/>
        </p:nvCxnSpPr>
        <p:spPr>
          <a:xfrm flipV="1">
            <a:off x="7480954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44A235B-573C-41C3-B8A8-D91A4D363E0B}"/>
              </a:ext>
            </a:extLst>
          </p:cNvPr>
          <p:cNvSpPr txBox="1"/>
          <p:nvPr/>
        </p:nvSpPr>
        <p:spPr>
          <a:xfrm>
            <a:off x="5502550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3ED2F3-2500-4176-9B77-3AB9B0E9546F}"/>
              </a:ext>
            </a:extLst>
          </p:cNvPr>
          <p:cNvSpPr txBox="1"/>
          <p:nvPr/>
        </p:nvSpPr>
        <p:spPr>
          <a:xfrm>
            <a:off x="6716156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51F3179-F68A-49E6-BD68-E7FA08ED8508}"/>
              </a:ext>
            </a:extLst>
          </p:cNvPr>
          <p:cNvSpPr txBox="1"/>
          <p:nvPr/>
        </p:nvSpPr>
        <p:spPr>
          <a:xfrm>
            <a:off x="792696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8B06BEF-ECE2-4F73-9ECC-5A099D093BA8}"/>
              </a:ext>
            </a:extLst>
          </p:cNvPr>
          <p:cNvCxnSpPr>
            <a:cxnSpLocks/>
          </p:cNvCxnSpPr>
          <p:nvPr/>
        </p:nvCxnSpPr>
        <p:spPr>
          <a:xfrm>
            <a:off x="3920263" y="4005555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BC7589-1C76-486C-A4D3-FFB106DE7F8C}"/>
              </a:ext>
            </a:extLst>
          </p:cNvPr>
          <p:cNvSpPr/>
          <p:nvPr/>
        </p:nvSpPr>
        <p:spPr>
          <a:xfrm>
            <a:off x="5117097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880FED-3B5B-44CE-8BFB-255E5C9058C3}"/>
              </a:ext>
            </a:extLst>
          </p:cNvPr>
          <p:cNvSpPr/>
          <p:nvPr/>
        </p:nvSpPr>
        <p:spPr>
          <a:xfrm>
            <a:off x="5117097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B9DD8F-17CC-484A-956F-399BA1F3A283}"/>
              </a:ext>
            </a:extLst>
          </p:cNvPr>
          <p:cNvCxnSpPr>
            <a:stCxn id="227" idx="3"/>
          </p:cNvCxnSpPr>
          <p:nvPr/>
        </p:nvCxnSpPr>
        <p:spPr>
          <a:xfrm flipV="1">
            <a:off x="5947607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546C04F-6DE7-4158-B7B8-B33B342BE430}"/>
              </a:ext>
            </a:extLst>
          </p:cNvPr>
          <p:cNvSpPr txBox="1"/>
          <p:nvPr/>
        </p:nvSpPr>
        <p:spPr>
          <a:xfrm>
            <a:off x="5210140" y="546789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FC21CF-0974-4141-AECB-FC1DF1D36FC1}"/>
              </a:ext>
            </a:extLst>
          </p:cNvPr>
          <p:cNvSpPr/>
          <p:nvPr/>
        </p:nvSpPr>
        <p:spPr>
          <a:xfrm>
            <a:off x="6327908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18B74E0-0F41-4B17-A877-94A005CF1CB6}"/>
              </a:ext>
            </a:extLst>
          </p:cNvPr>
          <p:cNvSpPr/>
          <p:nvPr/>
        </p:nvSpPr>
        <p:spPr>
          <a:xfrm>
            <a:off x="6327908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066D9B4-EA0B-4EF4-8CF9-5E0D85F71437}"/>
              </a:ext>
            </a:extLst>
          </p:cNvPr>
          <p:cNvCxnSpPr>
            <a:stCxn id="255" idx="3"/>
          </p:cNvCxnSpPr>
          <p:nvPr/>
        </p:nvCxnSpPr>
        <p:spPr>
          <a:xfrm flipV="1">
            <a:off x="7158418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C6F35-1ABA-4CDC-B84D-90128D67AB7A}"/>
              </a:ext>
            </a:extLst>
          </p:cNvPr>
          <p:cNvSpPr txBox="1"/>
          <p:nvPr/>
        </p:nvSpPr>
        <p:spPr>
          <a:xfrm>
            <a:off x="6420951" y="545708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945807-FE1F-420C-B332-732441366281}"/>
              </a:ext>
            </a:extLst>
          </p:cNvPr>
          <p:cNvSpPr txBox="1"/>
          <p:nvPr/>
        </p:nvSpPr>
        <p:spPr>
          <a:xfrm>
            <a:off x="7545973" y="543258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FD600E1-6239-41D4-8B3F-3C45667AA5A1}"/>
              </a:ext>
            </a:extLst>
          </p:cNvPr>
          <p:cNvSpPr/>
          <p:nvPr/>
        </p:nvSpPr>
        <p:spPr>
          <a:xfrm>
            <a:off x="4295740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0753C7E-8F42-412C-B7F0-D879D71B0633}"/>
              </a:ext>
            </a:extLst>
          </p:cNvPr>
          <p:cNvSpPr/>
          <p:nvPr/>
        </p:nvSpPr>
        <p:spPr>
          <a:xfrm>
            <a:off x="4295740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623A802-E43B-482D-8EE7-177D82A266F8}"/>
              </a:ext>
            </a:extLst>
          </p:cNvPr>
          <p:cNvCxnSpPr>
            <a:stCxn id="261" idx="3"/>
          </p:cNvCxnSpPr>
          <p:nvPr/>
        </p:nvCxnSpPr>
        <p:spPr>
          <a:xfrm flipV="1">
            <a:off x="5126250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B5B8149-B762-4C00-A359-685B6135C116}"/>
              </a:ext>
            </a:extLst>
          </p:cNvPr>
          <p:cNvSpPr/>
          <p:nvPr/>
        </p:nvSpPr>
        <p:spPr>
          <a:xfrm>
            <a:off x="5506551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DFA1B4-2D69-4DB3-8133-97E0D215EF3E}"/>
              </a:ext>
            </a:extLst>
          </p:cNvPr>
          <p:cNvSpPr/>
          <p:nvPr/>
        </p:nvSpPr>
        <p:spPr>
          <a:xfrm>
            <a:off x="5506551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278A6F-C701-421C-B646-238FF658063B}"/>
              </a:ext>
            </a:extLst>
          </p:cNvPr>
          <p:cNvCxnSpPr>
            <a:stCxn id="264" idx="3"/>
          </p:cNvCxnSpPr>
          <p:nvPr/>
        </p:nvCxnSpPr>
        <p:spPr>
          <a:xfrm flipV="1">
            <a:off x="6337061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53689502-60E3-448B-B73A-0B7BE354022F}"/>
              </a:ext>
            </a:extLst>
          </p:cNvPr>
          <p:cNvSpPr txBox="1"/>
          <p:nvPr/>
        </p:nvSpPr>
        <p:spPr>
          <a:xfrm>
            <a:off x="4358657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282A0D-E3B8-46B1-9C85-E50F37BEFAE4}"/>
              </a:ext>
            </a:extLst>
          </p:cNvPr>
          <p:cNvSpPr txBox="1"/>
          <p:nvPr/>
        </p:nvSpPr>
        <p:spPr>
          <a:xfrm>
            <a:off x="5572263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942CF06-FB12-4487-83C4-8E8F97905734}"/>
              </a:ext>
            </a:extLst>
          </p:cNvPr>
          <p:cNvSpPr txBox="1"/>
          <p:nvPr/>
        </p:nvSpPr>
        <p:spPr>
          <a:xfrm>
            <a:off x="3438093" y="544733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E4B042-6FEE-4A76-8A88-E54FBD08BE86}"/>
              </a:ext>
            </a:extLst>
          </p:cNvPr>
          <p:cNvSpPr txBox="1"/>
          <p:nvPr/>
        </p:nvSpPr>
        <p:spPr>
          <a:xfrm>
            <a:off x="3436504" y="4926219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9561DBE-A88B-4A7A-A40B-A5A0083677B9}"/>
              </a:ext>
            </a:extLst>
          </p:cNvPr>
          <p:cNvSpPr txBox="1"/>
          <p:nvPr/>
        </p:nvSpPr>
        <p:spPr>
          <a:xfrm>
            <a:off x="3436504" y="5198952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9D2C70-D15C-468E-9086-92AB721E68DB}"/>
              </a:ext>
            </a:extLst>
          </p:cNvPr>
          <p:cNvSpPr txBox="1"/>
          <p:nvPr/>
        </p:nvSpPr>
        <p:spPr>
          <a:xfrm>
            <a:off x="6654326" y="49183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73" name="Multiplication Sign 272">
            <a:extLst>
              <a:ext uri="{FF2B5EF4-FFF2-40B4-BE49-F238E27FC236}">
                <a16:creationId xmlns:a16="http://schemas.microsoft.com/office/drawing/2014/main" id="{17712C77-A7CD-4832-A10F-2AAB9B184B1C}"/>
              </a:ext>
            </a:extLst>
          </p:cNvPr>
          <p:cNvSpPr/>
          <p:nvPr/>
        </p:nvSpPr>
        <p:spPr>
          <a:xfrm>
            <a:off x="4888774" y="4760081"/>
            <a:ext cx="1896785" cy="387002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FB46534-4F9E-439F-8BA9-9F751D18C21D}"/>
              </a:ext>
            </a:extLst>
          </p:cNvPr>
          <p:cNvSpPr/>
          <p:nvPr/>
        </p:nvSpPr>
        <p:spPr>
          <a:xfrm>
            <a:off x="3921666" y="554292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A282A49-A8D5-4852-A329-14602AA95D2D}"/>
              </a:ext>
            </a:extLst>
          </p:cNvPr>
          <p:cNvSpPr/>
          <p:nvPr/>
        </p:nvSpPr>
        <p:spPr>
          <a:xfrm>
            <a:off x="3921666" y="55429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24617DF-EF21-47A1-928D-81D99ADCD52A}"/>
              </a:ext>
            </a:extLst>
          </p:cNvPr>
          <p:cNvCxnSpPr>
            <a:stCxn id="274" idx="3"/>
          </p:cNvCxnSpPr>
          <p:nvPr/>
        </p:nvCxnSpPr>
        <p:spPr>
          <a:xfrm flipV="1">
            <a:off x="4752176" y="566886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97280809-CF4A-41F7-BFE2-456CC4001AA1}"/>
              </a:ext>
            </a:extLst>
          </p:cNvPr>
          <p:cNvSpPr txBox="1"/>
          <p:nvPr/>
        </p:nvSpPr>
        <p:spPr>
          <a:xfrm>
            <a:off x="4014709" y="548108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8D464A0-15D8-4CAA-AE38-7A6C1801BA0A}"/>
              </a:ext>
            </a:extLst>
          </p:cNvPr>
          <p:cNvSpPr/>
          <p:nvPr/>
        </p:nvSpPr>
        <p:spPr>
          <a:xfrm>
            <a:off x="8516040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E0282A9-339F-4223-A803-99F76DF3D150}"/>
              </a:ext>
            </a:extLst>
          </p:cNvPr>
          <p:cNvSpPr/>
          <p:nvPr/>
        </p:nvSpPr>
        <p:spPr>
          <a:xfrm>
            <a:off x="8516040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0FA58-B2AA-4927-964E-C6D7088FAFE9}"/>
              </a:ext>
            </a:extLst>
          </p:cNvPr>
          <p:cNvCxnSpPr>
            <a:stCxn id="282" idx="3"/>
          </p:cNvCxnSpPr>
          <p:nvPr/>
        </p:nvCxnSpPr>
        <p:spPr>
          <a:xfrm flipV="1">
            <a:off x="9346550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DEE58E2-A77D-4B2A-B1C4-EE93CDB9DD08}"/>
              </a:ext>
            </a:extLst>
          </p:cNvPr>
          <p:cNvSpPr txBox="1"/>
          <p:nvPr/>
        </p:nvSpPr>
        <p:spPr>
          <a:xfrm>
            <a:off x="8609083" y="484850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FB1D41-35F2-466E-92C0-44EF28EAAE3C}"/>
              </a:ext>
            </a:extLst>
          </p:cNvPr>
          <p:cNvSpPr/>
          <p:nvPr/>
        </p:nvSpPr>
        <p:spPr>
          <a:xfrm>
            <a:off x="9726851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77569D8-460D-4657-BCD8-BCB02C22FC78}"/>
              </a:ext>
            </a:extLst>
          </p:cNvPr>
          <p:cNvSpPr/>
          <p:nvPr/>
        </p:nvSpPr>
        <p:spPr>
          <a:xfrm>
            <a:off x="9726851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A9A04BF-2C5F-4DD9-A7E7-D4E62B21D4F4}"/>
              </a:ext>
            </a:extLst>
          </p:cNvPr>
          <p:cNvCxnSpPr>
            <a:stCxn id="286" idx="3"/>
          </p:cNvCxnSpPr>
          <p:nvPr/>
        </p:nvCxnSpPr>
        <p:spPr>
          <a:xfrm flipV="1">
            <a:off x="10557361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BC0749D-A19C-43F9-8E63-7853C2227AD4}"/>
              </a:ext>
            </a:extLst>
          </p:cNvPr>
          <p:cNvSpPr txBox="1"/>
          <p:nvPr/>
        </p:nvSpPr>
        <p:spPr>
          <a:xfrm>
            <a:off x="9819894" y="483769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89803E4-C769-4FEE-8A02-AE634628710D}"/>
              </a:ext>
            </a:extLst>
          </p:cNvPr>
          <p:cNvSpPr txBox="1"/>
          <p:nvPr/>
        </p:nvSpPr>
        <p:spPr>
          <a:xfrm>
            <a:off x="10944916" y="481319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0D2F6D3-3AD4-420F-87CF-C08B6B9B2561}"/>
              </a:ext>
            </a:extLst>
          </p:cNvPr>
          <p:cNvSpPr/>
          <p:nvPr/>
        </p:nvSpPr>
        <p:spPr>
          <a:xfrm>
            <a:off x="7320609" y="492353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52239B9-8105-4EEE-95F1-74D7227B2717}"/>
              </a:ext>
            </a:extLst>
          </p:cNvPr>
          <p:cNvSpPr/>
          <p:nvPr/>
        </p:nvSpPr>
        <p:spPr>
          <a:xfrm>
            <a:off x="7320609" y="492353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F0DEDB-8FB7-425D-8014-79AAD062F0BB}"/>
              </a:ext>
            </a:extLst>
          </p:cNvPr>
          <p:cNvCxnSpPr>
            <a:stCxn id="291" idx="3"/>
          </p:cNvCxnSpPr>
          <p:nvPr/>
        </p:nvCxnSpPr>
        <p:spPr>
          <a:xfrm flipV="1">
            <a:off x="8151119" y="504948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4FFB0D34-09E7-4D23-BBD9-3E993C8644E9}"/>
              </a:ext>
            </a:extLst>
          </p:cNvPr>
          <p:cNvSpPr txBox="1"/>
          <p:nvPr/>
        </p:nvSpPr>
        <p:spPr>
          <a:xfrm>
            <a:off x="7413652" y="486169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9E7C24-42E9-4AA0-88EB-24FAEC6BF5FD}"/>
              </a:ext>
            </a:extLst>
          </p:cNvPr>
          <p:cNvCxnSpPr>
            <a:cxnSpLocks/>
          </p:cNvCxnSpPr>
          <p:nvPr/>
        </p:nvCxnSpPr>
        <p:spPr>
          <a:xfrm flipV="1">
            <a:off x="4527844" y="70869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3E1B71-7BB6-483F-AF32-8A3DEF70A521}"/>
              </a:ext>
            </a:extLst>
          </p:cNvPr>
          <p:cNvSpPr/>
          <p:nvPr/>
        </p:nvSpPr>
        <p:spPr>
          <a:xfrm>
            <a:off x="4913736" y="57866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95AB5D-728A-41ED-9836-269260EA39F3}"/>
              </a:ext>
            </a:extLst>
          </p:cNvPr>
          <p:cNvSpPr/>
          <p:nvPr/>
        </p:nvSpPr>
        <p:spPr>
          <a:xfrm>
            <a:off x="4913736" y="57866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00A35A5-21A3-4290-9C34-424705035A9D}"/>
              </a:ext>
            </a:extLst>
          </p:cNvPr>
          <p:cNvCxnSpPr>
            <a:stCxn id="104" idx="3"/>
          </p:cNvCxnSpPr>
          <p:nvPr/>
        </p:nvCxnSpPr>
        <p:spPr>
          <a:xfrm flipV="1">
            <a:off x="5744246" y="70460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03F0F0-7370-4322-AF09-3CC8446F97D6}"/>
              </a:ext>
            </a:extLst>
          </p:cNvPr>
          <p:cNvSpPr/>
          <p:nvPr/>
        </p:nvSpPr>
        <p:spPr>
          <a:xfrm>
            <a:off x="6138525" y="57866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44D3EF-04D7-4BCD-A2D6-BC79F205037B}"/>
              </a:ext>
            </a:extLst>
          </p:cNvPr>
          <p:cNvSpPr/>
          <p:nvPr/>
        </p:nvSpPr>
        <p:spPr>
          <a:xfrm>
            <a:off x="6138525" y="57866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05A0CC-AC6E-4E61-A15C-CFE18211AF69}"/>
              </a:ext>
            </a:extLst>
          </p:cNvPr>
          <p:cNvSpPr txBox="1"/>
          <p:nvPr/>
        </p:nvSpPr>
        <p:spPr>
          <a:xfrm>
            <a:off x="4985041" y="51993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DFDA2E-4847-4B91-9F76-8C425DB3FD48}"/>
              </a:ext>
            </a:extLst>
          </p:cNvPr>
          <p:cNvSpPr txBox="1"/>
          <p:nvPr/>
        </p:nvSpPr>
        <p:spPr>
          <a:xfrm>
            <a:off x="6209831" y="51993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701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124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29</cp:revision>
  <dcterms:created xsi:type="dcterms:W3CDTF">2018-05-07T14:01:03Z</dcterms:created>
  <dcterms:modified xsi:type="dcterms:W3CDTF">2018-05-15T14:27:30Z</dcterms:modified>
</cp:coreProperties>
</file>