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76C1-F5C3-4E02-9A21-D4769E60A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0C87E-EDF0-44A2-907A-ABBE72A37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E1E2-B159-48C9-9F26-4147A409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DE82-B0DC-408C-90B0-FF73E14A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D19F-6187-480F-BC11-320254AD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1AA6-86B1-4925-922D-5597C548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93220-B8EB-4FEF-AA9C-6F96511DF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A314-9685-4989-90C7-76A17746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44538-A1F7-4A69-975F-59C44A70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CD445-3FEE-4C9F-AF09-E87E3B7E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1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5A9F6-0E0B-477C-97E3-D87EE5697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848F4-2FD6-4AC8-9205-B7D7B19C7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E6618-2004-4F77-AF25-D5EC026C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E3AE9-A56D-4A59-B79F-6EE68CC9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EA1D-7797-486D-8C59-00F929BF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5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68C8-36D2-4AC0-A8B9-C1ECEABC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F6FA-5F1F-4418-A669-570C1304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625A8-7612-4B1B-A075-04F582FF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DBAD3-D8B0-4B22-8592-002B2A4E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B513-482D-4060-80CA-68BA8598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EDFC-175E-4122-8E51-45F9ABF5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30C43-7910-4731-AB01-DA394FACA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037B6-05EE-4B2B-8874-3077180C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D2B8-3480-40B9-96DF-F07BD16B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7CC8-DC65-429E-AD70-19E34E66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12A4-190A-4131-BAA8-EE5671E1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E62D-E613-4C05-B5AE-CFAF66E30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E6FB0-BD2D-496B-8CA5-D062E3897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F8A62-4801-4E49-92FE-7EDC430A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ACB03-B901-460B-975E-2B975D9F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3BD17-8CAD-4018-9221-670F8934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CC09-92A6-4667-8FC7-059784BE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99A08-82E0-4E81-BE77-35018F8EB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9034-9A59-4B1F-BD1D-0B0C36C2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77715-0BB2-44B1-A4EE-D1CE6C77D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24D8F-5B04-4A36-976C-2EA9A0FB6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90599-733A-4079-98A0-62D90741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3AB4C-E008-4BCD-A309-F437CF2A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78443-6FD8-4C9D-8947-F42AA13E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050A-7660-4E57-B550-2AA49583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8ED13-1451-4AAC-90DC-B80EBE79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CAAD1-0C9F-4458-A574-4AC91AF0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D936A-07A7-49E0-B5E4-BD6834F6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EB4D5-A9F0-4910-8711-E5CD86A4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EEAB2-4ADB-4FD8-8161-CD4E6212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D1FAE-3B05-4DC5-BE5C-BA8BB48F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7A51-EA22-46E1-9807-1BC1ADFA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CB78-E2A0-4D0D-919B-DE7924998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A1DCE-AB5A-4C07-A473-E90FEFA56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4B7C-9F23-4815-A72B-D612CBEC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D9FEE-5E8C-4D2E-B3E7-E32CE8B5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63937-78CB-4C81-86CB-1DAD2A0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7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EFE2-CE4C-4665-9D11-4DDD6120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91DCF-6B7B-411E-85B2-C770C2B5B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47DD5-BCB5-4765-B31B-00148BABD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8DCB9-911E-47E1-91FF-A5A089C3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FDA36-27E6-4D48-B939-758E987F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BF9BD-A134-45D6-8013-B029802F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4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1A2CF-629F-436C-9F89-A6E8423E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5EB7-3DC3-4540-A9DD-EE197CEE1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D6239-672B-4703-9F6C-A74BD717D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5855B-BEA3-4118-8F65-D523281D98F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3686A-E540-4676-9689-48702E42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8E81-8E4E-4B48-AE2F-5572EE256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3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3C3B531-483A-421E-96DD-6B01A2DB1E13}"/>
              </a:ext>
            </a:extLst>
          </p:cNvPr>
          <p:cNvSpPr/>
          <p:nvPr/>
        </p:nvSpPr>
        <p:spPr>
          <a:xfrm>
            <a:off x="6806755" y="5346975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5449E0-2589-4587-A840-897583BC860E}"/>
              </a:ext>
            </a:extLst>
          </p:cNvPr>
          <p:cNvSpPr/>
          <p:nvPr/>
        </p:nvSpPr>
        <p:spPr>
          <a:xfrm>
            <a:off x="1569648" y="2324974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9A14C8-B89A-47B5-A5A3-35853D6E3249}"/>
              </a:ext>
            </a:extLst>
          </p:cNvPr>
          <p:cNvSpPr/>
          <p:nvPr/>
        </p:nvSpPr>
        <p:spPr>
          <a:xfrm>
            <a:off x="1556160" y="232444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007F4-8A63-4E8E-9ED5-2F18F45D0E8E}"/>
              </a:ext>
            </a:extLst>
          </p:cNvPr>
          <p:cNvSpPr txBox="1"/>
          <p:nvPr/>
        </p:nvSpPr>
        <p:spPr>
          <a:xfrm>
            <a:off x="696286" y="528506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9515D-13DE-4B62-8C65-93BBEC8FEE77}"/>
              </a:ext>
            </a:extLst>
          </p:cNvPr>
          <p:cNvSpPr/>
          <p:nvPr/>
        </p:nvSpPr>
        <p:spPr>
          <a:xfrm>
            <a:off x="1300295" y="587229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57B63-3306-4F1B-8F40-62E08809A625}"/>
              </a:ext>
            </a:extLst>
          </p:cNvPr>
          <p:cNvSpPr/>
          <p:nvPr/>
        </p:nvSpPr>
        <p:spPr>
          <a:xfrm>
            <a:off x="1300295" y="58722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DB7BB-8030-4929-9CFB-3439DBA3EF60}"/>
              </a:ext>
            </a:extLst>
          </p:cNvPr>
          <p:cNvSpPr txBox="1"/>
          <p:nvPr/>
        </p:nvSpPr>
        <p:spPr>
          <a:xfrm>
            <a:off x="1354824" y="52850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CB82AA-3986-4C50-BA16-5BD66AB638FA}"/>
              </a:ext>
            </a:extLst>
          </p:cNvPr>
          <p:cNvCxnSpPr>
            <a:stCxn id="5" idx="3"/>
          </p:cNvCxnSpPr>
          <p:nvPr/>
        </p:nvCxnSpPr>
        <p:spPr>
          <a:xfrm flipV="1">
            <a:off x="2130805" y="713171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86F0556-9E7F-4A0B-BCE8-3BC55A9D7076}"/>
              </a:ext>
            </a:extLst>
          </p:cNvPr>
          <p:cNvSpPr/>
          <p:nvPr/>
        </p:nvSpPr>
        <p:spPr>
          <a:xfrm>
            <a:off x="2516697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19EC5-90CA-4188-A6E7-88AF84A60F14}"/>
              </a:ext>
            </a:extLst>
          </p:cNvPr>
          <p:cNvSpPr/>
          <p:nvPr/>
        </p:nvSpPr>
        <p:spPr>
          <a:xfrm>
            <a:off x="2516697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3CD2CA-EFC8-45A9-B048-029C1C5BA9F4}"/>
              </a:ext>
            </a:extLst>
          </p:cNvPr>
          <p:cNvCxnSpPr>
            <a:stCxn id="11" idx="3"/>
          </p:cNvCxnSpPr>
          <p:nvPr/>
        </p:nvCxnSpPr>
        <p:spPr>
          <a:xfrm flipV="1">
            <a:off x="3347207" y="709084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FE79F-A846-4778-923F-149986AAB4DF}"/>
              </a:ext>
            </a:extLst>
          </p:cNvPr>
          <p:cNvSpPr/>
          <p:nvPr/>
        </p:nvSpPr>
        <p:spPr>
          <a:xfrm>
            <a:off x="3741486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3881A5-B389-4692-BF96-675C42B20E74}"/>
              </a:ext>
            </a:extLst>
          </p:cNvPr>
          <p:cNvSpPr/>
          <p:nvPr/>
        </p:nvSpPr>
        <p:spPr>
          <a:xfrm>
            <a:off x="3741486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234FA-0D1F-4E23-A1FD-F5282088CD8A}"/>
              </a:ext>
            </a:extLst>
          </p:cNvPr>
          <p:cNvSpPr txBox="1"/>
          <p:nvPr/>
        </p:nvSpPr>
        <p:spPr>
          <a:xfrm>
            <a:off x="258800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12EF1-2F5A-4BAF-B9F8-58FBFDE0E353}"/>
              </a:ext>
            </a:extLst>
          </p:cNvPr>
          <p:cNvSpPr txBox="1"/>
          <p:nvPr/>
        </p:nvSpPr>
        <p:spPr>
          <a:xfrm>
            <a:off x="381279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B3F7E-E2BD-4A2F-8A8D-CF919EF471D7}"/>
              </a:ext>
            </a:extLst>
          </p:cNvPr>
          <p:cNvSpPr txBox="1"/>
          <p:nvPr/>
        </p:nvSpPr>
        <p:spPr>
          <a:xfrm>
            <a:off x="696286" y="1027867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=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12680F-273E-46B9-94AA-537AFBE19BEE}"/>
              </a:ext>
            </a:extLst>
          </p:cNvPr>
          <p:cNvSpPr/>
          <p:nvPr/>
        </p:nvSpPr>
        <p:spPr>
          <a:xfrm>
            <a:off x="1300295" y="108659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327973-D152-46C1-A548-26CB5E9532D1}"/>
              </a:ext>
            </a:extLst>
          </p:cNvPr>
          <p:cNvSpPr/>
          <p:nvPr/>
        </p:nvSpPr>
        <p:spPr>
          <a:xfrm>
            <a:off x="1300295" y="108658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01F769-0AB6-43A2-95AF-A7E55EED585D}"/>
              </a:ext>
            </a:extLst>
          </p:cNvPr>
          <p:cNvSpPr txBox="1"/>
          <p:nvPr/>
        </p:nvSpPr>
        <p:spPr>
          <a:xfrm>
            <a:off x="1354824" y="1027867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9A0E18-8BA4-4E5A-BBFB-FE77B813249E}"/>
              </a:ext>
            </a:extLst>
          </p:cNvPr>
          <p:cNvCxnSpPr>
            <a:stCxn id="20" idx="3"/>
          </p:cNvCxnSpPr>
          <p:nvPr/>
        </p:nvCxnSpPr>
        <p:spPr>
          <a:xfrm flipV="1">
            <a:off x="2130805" y="121253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DA050AC-C0F6-47F7-B9CD-F8B7BB029ED3}"/>
              </a:ext>
            </a:extLst>
          </p:cNvPr>
          <p:cNvSpPr/>
          <p:nvPr/>
        </p:nvSpPr>
        <p:spPr>
          <a:xfrm>
            <a:off x="2516697" y="1082503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88F6F2-38C8-429C-B048-5F0E7059825B}"/>
              </a:ext>
            </a:extLst>
          </p:cNvPr>
          <p:cNvSpPr/>
          <p:nvPr/>
        </p:nvSpPr>
        <p:spPr>
          <a:xfrm>
            <a:off x="2516697" y="108250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72185A-1D88-4FC0-9360-CAEACFC68A4B}"/>
              </a:ext>
            </a:extLst>
          </p:cNvPr>
          <p:cNvCxnSpPr>
            <a:stCxn id="24" idx="3"/>
          </p:cNvCxnSpPr>
          <p:nvPr/>
        </p:nvCxnSpPr>
        <p:spPr>
          <a:xfrm flipV="1">
            <a:off x="3347207" y="1208445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DD968F2-22AE-4C1D-87DF-AF081D69E120}"/>
              </a:ext>
            </a:extLst>
          </p:cNvPr>
          <p:cNvSpPr/>
          <p:nvPr/>
        </p:nvSpPr>
        <p:spPr>
          <a:xfrm>
            <a:off x="3741486" y="1082503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CB71D3-F7C8-4D9E-A5C6-1E291662DC0C}"/>
              </a:ext>
            </a:extLst>
          </p:cNvPr>
          <p:cNvSpPr/>
          <p:nvPr/>
        </p:nvSpPr>
        <p:spPr>
          <a:xfrm>
            <a:off x="3741486" y="108250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14F26F-37A5-423C-B935-37048CC16F9A}"/>
              </a:ext>
            </a:extLst>
          </p:cNvPr>
          <p:cNvSpPr txBox="1"/>
          <p:nvPr/>
        </p:nvSpPr>
        <p:spPr>
          <a:xfrm>
            <a:off x="2588002" y="102377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0673C7-DB52-4F0F-9852-4A45FD6C91C8}"/>
              </a:ext>
            </a:extLst>
          </p:cNvPr>
          <p:cNvSpPr txBox="1"/>
          <p:nvPr/>
        </p:nvSpPr>
        <p:spPr>
          <a:xfrm>
            <a:off x="3812792" y="102377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6E9F3C-1DC4-42E6-9ABA-4F5ABEBDF050}"/>
              </a:ext>
            </a:extLst>
          </p:cNvPr>
          <p:cNvSpPr txBox="1"/>
          <p:nvPr/>
        </p:nvSpPr>
        <p:spPr>
          <a:xfrm>
            <a:off x="713065" y="1417713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C43FC2-5801-4E2A-AB9C-2CD36AC1A00B}"/>
              </a:ext>
            </a:extLst>
          </p:cNvPr>
          <p:cNvSpPr txBox="1"/>
          <p:nvPr/>
        </p:nvSpPr>
        <p:spPr>
          <a:xfrm>
            <a:off x="713065" y="1791131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CEFB26-6F31-4275-A2AA-BDC7B63E1249}"/>
              </a:ext>
            </a:extLst>
          </p:cNvPr>
          <p:cNvCxnSpPr/>
          <p:nvPr/>
        </p:nvCxnSpPr>
        <p:spPr>
          <a:xfrm>
            <a:off x="213423" y="1754414"/>
            <a:ext cx="5109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4C43B89-6FBB-471B-A5B8-F5610194DE95}"/>
              </a:ext>
            </a:extLst>
          </p:cNvPr>
          <p:cNvSpPr txBox="1"/>
          <p:nvPr/>
        </p:nvSpPr>
        <p:spPr>
          <a:xfrm>
            <a:off x="696285" y="2014472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= 0+7+9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14B906-FFC7-4387-9AB7-6C6B49CF87B9}"/>
              </a:ext>
            </a:extLst>
          </p:cNvPr>
          <p:cNvSpPr txBox="1"/>
          <p:nvPr/>
        </p:nvSpPr>
        <p:spPr>
          <a:xfrm>
            <a:off x="713065" y="2517678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=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5D1A78-E532-4569-B16C-632620F392F5}"/>
              </a:ext>
            </a:extLst>
          </p:cNvPr>
          <p:cNvCxnSpPr/>
          <p:nvPr/>
        </p:nvCxnSpPr>
        <p:spPr>
          <a:xfrm>
            <a:off x="1691288" y="2775707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BCF8C97-D92F-4F6E-8EBA-FF47F9F5EF20}"/>
              </a:ext>
            </a:extLst>
          </p:cNvPr>
          <p:cNvSpPr txBox="1"/>
          <p:nvPr/>
        </p:nvSpPr>
        <p:spPr>
          <a:xfrm>
            <a:off x="696285" y="2276097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038876-56CD-49E4-82B3-475666EBAF08}"/>
              </a:ext>
            </a:extLst>
          </p:cNvPr>
          <p:cNvSpPr txBox="1"/>
          <p:nvPr/>
        </p:nvSpPr>
        <p:spPr>
          <a:xfrm>
            <a:off x="1632565" y="22566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2687FDC-DBA8-4A86-A7B4-BB27E11B47AD}"/>
              </a:ext>
            </a:extLst>
          </p:cNvPr>
          <p:cNvSpPr/>
          <p:nvPr/>
        </p:nvSpPr>
        <p:spPr>
          <a:xfrm>
            <a:off x="3227459" y="361221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F38F5B1-7528-4C21-8EC2-463677315D96}"/>
              </a:ext>
            </a:extLst>
          </p:cNvPr>
          <p:cNvSpPr/>
          <p:nvPr/>
        </p:nvSpPr>
        <p:spPr>
          <a:xfrm>
            <a:off x="3213971" y="3611684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6BF140-720B-4AC7-83CF-9FBF4502AD72}"/>
              </a:ext>
            </a:extLst>
          </p:cNvPr>
          <p:cNvSpPr txBox="1"/>
          <p:nvPr/>
        </p:nvSpPr>
        <p:spPr>
          <a:xfrm>
            <a:off x="2370876" y="3078367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72514F-BA22-4EF0-95F1-6F91CE6F9C63}"/>
              </a:ext>
            </a:extLst>
          </p:cNvPr>
          <p:cNvSpPr txBox="1"/>
          <p:nvPr/>
        </p:nvSpPr>
        <p:spPr>
          <a:xfrm>
            <a:off x="2354096" y="3301708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= 1+6+8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C53FFB-6369-4CD6-8157-A2673662B0CA}"/>
              </a:ext>
            </a:extLst>
          </p:cNvPr>
          <p:cNvSpPr txBox="1"/>
          <p:nvPr/>
        </p:nvSpPr>
        <p:spPr>
          <a:xfrm>
            <a:off x="2370876" y="3804914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=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68AFDF-1197-4F45-BA23-EB7CA757620C}"/>
              </a:ext>
            </a:extLst>
          </p:cNvPr>
          <p:cNvSpPr txBox="1"/>
          <p:nvPr/>
        </p:nvSpPr>
        <p:spPr>
          <a:xfrm>
            <a:off x="2354096" y="3563333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9C7F24-B00B-4048-89C9-E9D3405CE122}"/>
              </a:ext>
            </a:extLst>
          </p:cNvPr>
          <p:cNvSpPr txBox="1"/>
          <p:nvPr/>
        </p:nvSpPr>
        <p:spPr>
          <a:xfrm>
            <a:off x="3281988" y="3552961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AAC896-22AE-437E-9C86-1C4B313202A1}"/>
              </a:ext>
            </a:extLst>
          </p:cNvPr>
          <p:cNvCxnSpPr/>
          <p:nvPr/>
        </p:nvCxnSpPr>
        <p:spPr>
          <a:xfrm>
            <a:off x="3405925" y="4048299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40E7B86-5B61-440A-A420-D0ECBD584C57}"/>
              </a:ext>
            </a:extLst>
          </p:cNvPr>
          <p:cNvSpPr/>
          <p:nvPr/>
        </p:nvSpPr>
        <p:spPr>
          <a:xfrm>
            <a:off x="4953367" y="454155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113B4DF-7B5D-469E-8C72-FAD5D641AA33}"/>
              </a:ext>
            </a:extLst>
          </p:cNvPr>
          <p:cNvSpPr/>
          <p:nvPr/>
        </p:nvSpPr>
        <p:spPr>
          <a:xfrm>
            <a:off x="4939879" y="4541024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F7A44C-FE05-45D3-B21A-5FFB373FADEC}"/>
              </a:ext>
            </a:extLst>
          </p:cNvPr>
          <p:cNvSpPr txBox="1"/>
          <p:nvPr/>
        </p:nvSpPr>
        <p:spPr>
          <a:xfrm>
            <a:off x="4096784" y="4007707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C09A72-7F6B-4B2D-BDDA-12A22BCAC1D8}"/>
              </a:ext>
            </a:extLst>
          </p:cNvPr>
          <p:cNvSpPr txBox="1"/>
          <p:nvPr/>
        </p:nvSpPr>
        <p:spPr>
          <a:xfrm>
            <a:off x="4080004" y="4231048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= 1+3+6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502E44-0F5F-458D-A36F-0326A138ADAF}"/>
              </a:ext>
            </a:extLst>
          </p:cNvPr>
          <p:cNvSpPr txBox="1"/>
          <p:nvPr/>
        </p:nvSpPr>
        <p:spPr>
          <a:xfrm>
            <a:off x="4096784" y="4734254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=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99CF48-9B59-4EC0-A798-333D092E1760}"/>
              </a:ext>
            </a:extLst>
          </p:cNvPr>
          <p:cNvSpPr txBox="1"/>
          <p:nvPr/>
        </p:nvSpPr>
        <p:spPr>
          <a:xfrm>
            <a:off x="4080004" y="4492673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730E64-BC9D-4AFD-92A1-B0EA2FC82CE0}"/>
              </a:ext>
            </a:extLst>
          </p:cNvPr>
          <p:cNvSpPr txBox="1"/>
          <p:nvPr/>
        </p:nvSpPr>
        <p:spPr>
          <a:xfrm>
            <a:off x="5007896" y="4482301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9AE4BD-329D-498E-8E89-05DFF051F54A}"/>
              </a:ext>
            </a:extLst>
          </p:cNvPr>
          <p:cNvCxnSpPr/>
          <p:nvPr/>
        </p:nvCxnSpPr>
        <p:spPr>
          <a:xfrm>
            <a:off x="5183159" y="4980690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7E15487-F738-4215-B859-7323B2EC0893}"/>
              </a:ext>
            </a:extLst>
          </p:cNvPr>
          <p:cNvSpPr txBox="1"/>
          <p:nvPr/>
        </p:nvSpPr>
        <p:spPr>
          <a:xfrm>
            <a:off x="5900415" y="4870509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E62825-BF33-4627-99D0-3F916B879075}"/>
              </a:ext>
            </a:extLst>
          </p:cNvPr>
          <p:cNvSpPr txBox="1"/>
          <p:nvPr/>
        </p:nvSpPr>
        <p:spPr>
          <a:xfrm>
            <a:off x="5933392" y="5298098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9577C5-B262-4B8A-B1D7-484BB26EC2BE}"/>
              </a:ext>
            </a:extLst>
          </p:cNvPr>
          <p:cNvSpPr/>
          <p:nvPr/>
        </p:nvSpPr>
        <p:spPr>
          <a:xfrm>
            <a:off x="6807614" y="534697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A9E093A-37D4-41ED-9773-3A6C71BBEF26}"/>
              </a:ext>
            </a:extLst>
          </p:cNvPr>
          <p:cNvSpPr txBox="1"/>
          <p:nvPr/>
        </p:nvSpPr>
        <p:spPr>
          <a:xfrm>
            <a:off x="6885540" y="529809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9B64BDF-F168-4C58-A5D2-8592D911D263}"/>
              </a:ext>
            </a:extLst>
          </p:cNvPr>
          <p:cNvSpPr/>
          <p:nvPr/>
        </p:nvSpPr>
        <p:spPr>
          <a:xfrm>
            <a:off x="5949612" y="5517048"/>
            <a:ext cx="851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more =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119663-2402-4559-B26C-C9DBEC164E50}"/>
              </a:ext>
            </a:extLst>
          </p:cNvPr>
          <p:cNvSpPr txBox="1"/>
          <p:nvPr/>
        </p:nvSpPr>
        <p:spPr>
          <a:xfrm>
            <a:off x="5900415" y="5103586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= 1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379949F-13AF-4718-A158-950E7FDB1371}"/>
              </a:ext>
            </a:extLst>
          </p:cNvPr>
          <p:cNvCxnSpPr/>
          <p:nvPr/>
        </p:nvCxnSpPr>
        <p:spPr>
          <a:xfrm>
            <a:off x="6817540" y="5725687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F941847-3F63-44FE-855D-2D73A06C05AB}"/>
              </a:ext>
            </a:extLst>
          </p:cNvPr>
          <p:cNvCxnSpPr>
            <a:cxnSpLocks/>
          </p:cNvCxnSpPr>
          <p:nvPr/>
        </p:nvCxnSpPr>
        <p:spPr>
          <a:xfrm flipH="1" flipV="1">
            <a:off x="7525786" y="5667143"/>
            <a:ext cx="642313" cy="438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DDA9CBB-BA79-483C-B7CB-8A3A5CDD9039}"/>
              </a:ext>
            </a:extLst>
          </p:cNvPr>
          <p:cNvSpPr/>
          <p:nvPr/>
        </p:nvSpPr>
        <p:spPr>
          <a:xfrm>
            <a:off x="8040857" y="6085083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45C044-5E4B-4673-91A5-ED08A3A5B06F}"/>
              </a:ext>
            </a:extLst>
          </p:cNvPr>
          <p:cNvCxnSpPr/>
          <p:nvPr/>
        </p:nvCxnSpPr>
        <p:spPr>
          <a:xfrm flipV="1">
            <a:off x="7573438" y="5471877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20DFCFD-89B4-45FA-BDD7-C16ECE174E4B}"/>
              </a:ext>
            </a:extLst>
          </p:cNvPr>
          <p:cNvSpPr/>
          <p:nvPr/>
        </p:nvSpPr>
        <p:spPr>
          <a:xfrm>
            <a:off x="7959330" y="5298098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88DD4D9-CF8A-422E-97D1-FC7A9115DCC7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5362489" y="4908504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731DB20-9113-417D-8F25-9BAF4546DDED}"/>
              </a:ext>
            </a:extLst>
          </p:cNvPr>
          <p:cNvSpPr/>
          <p:nvPr/>
        </p:nvSpPr>
        <p:spPr>
          <a:xfrm>
            <a:off x="5476256" y="4722035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31F533F-7C00-454F-941C-4D652484B12D}"/>
              </a:ext>
            </a:extLst>
          </p:cNvPr>
          <p:cNvCxnSpPr/>
          <p:nvPr/>
        </p:nvCxnSpPr>
        <p:spPr>
          <a:xfrm flipV="1">
            <a:off x="5710108" y="4664501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EFFADAB9-A2B1-45FA-9C1A-EEFC67CD555F}"/>
              </a:ext>
            </a:extLst>
          </p:cNvPr>
          <p:cNvSpPr/>
          <p:nvPr/>
        </p:nvSpPr>
        <p:spPr>
          <a:xfrm>
            <a:off x="6093691" y="451577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5C027E4-9F71-4C87-B8DD-B3073FE2BA47}"/>
              </a:ext>
            </a:extLst>
          </p:cNvPr>
          <p:cNvSpPr/>
          <p:nvPr/>
        </p:nvSpPr>
        <p:spPr>
          <a:xfrm>
            <a:off x="6094550" y="4515770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9B86602-F090-4A64-BED2-BDE70477DFA7}"/>
              </a:ext>
            </a:extLst>
          </p:cNvPr>
          <p:cNvCxnSpPr/>
          <p:nvPr/>
        </p:nvCxnSpPr>
        <p:spPr>
          <a:xfrm flipV="1">
            <a:off x="6860374" y="4640672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64743BDC-3ED2-47AB-91C6-1088B59835EB}"/>
              </a:ext>
            </a:extLst>
          </p:cNvPr>
          <p:cNvSpPr/>
          <p:nvPr/>
        </p:nvSpPr>
        <p:spPr>
          <a:xfrm>
            <a:off x="7246266" y="4466893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A89BF4-07A5-44A9-88D0-C91F47A4846E}"/>
              </a:ext>
            </a:extLst>
          </p:cNvPr>
          <p:cNvSpPr txBox="1"/>
          <p:nvPr/>
        </p:nvSpPr>
        <p:spPr>
          <a:xfrm>
            <a:off x="6199055" y="4466893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2E3FBD-FB92-4D2D-8859-1C73E4D0E8A5}"/>
              </a:ext>
            </a:extLst>
          </p:cNvPr>
          <p:cNvCxnSpPr>
            <a:cxnSpLocks/>
          </p:cNvCxnSpPr>
          <p:nvPr/>
        </p:nvCxnSpPr>
        <p:spPr>
          <a:xfrm flipH="1" flipV="1">
            <a:off x="3579804" y="3970136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045727AA-7215-472E-9661-B46CA14733BD}"/>
              </a:ext>
            </a:extLst>
          </p:cNvPr>
          <p:cNvSpPr/>
          <p:nvPr/>
        </p:nvSpPr>
        <p:spPr>
          <a:xfrm>
            <a:off x="3693571" y="3783667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CAEDC03-50A4-451F-A94F-6AC1FC6A114F}"/>
              </a:ext>
            </a:extLst>
          </p:cNvPr>
          <p:cNvCxnSpPr>
            <a:cxnSpLocks/>
          </p:cNvCxnSpPr>
          <p:nvPr/>
        </p:nvCxnSpPr>
        <p:spPr>
          <a:xfrm flipH="1" flipV="1">
            <a:off x="1882535" y="2720030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22BCC4-77D1-4580-98DB-EA6D326CEFC2}"/>
              </a:ext>
            </a:extLst>
          </p:cNvPr>
          <p:cNvSpPr/>
          <p:nvPr/>
        </p:nvSpPr>
        <p:spPr>
          <a:xfrm>
            <a:off x="1996302" y="2533561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1D09B61-3139-4545-9990-E48D5F270300}"/>
              </a:ext>
            </a:extLst>
          </p:cNvPr>
          <p:cNvSpPr/>
          <p:nvPr/>
        </p:nvSpPr>
        <p:spPr>
          <a:xfrm>
            <a:off x="4406229" y="363799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68C8B4A-7447-4D27-A3CB-F7AAAAAC1AA1}"/>
              </a:ext>
            </a:extLst>
          </p:cNvPr>
          <p:cNvSpPr/>
          <p:nvPr/>
        </p:nvSpPr>
        <p:spPr>
          <a:xfrm>
            <a:off x="4392741" y="3637464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2D8DD85-22B8-498A-AE13-E6E40E72599F}"/>
              </a:ext>
            </a:extLst>
          </p:cNvPr>
          <p:cNvCxnSpPr/>
          <p:nvPr/>
        </p:nvCxnSpPr>
        <p:spPr>
          <a:xfrm flipV="1">
            <a:off x="5162970" y="3760941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801BFB-318B-45E6-822F-D39A566A2B92}"/>
              </a:ext>
            </a:extLst>
          </p:cNvPr>
          <p:cNvSpPr/>
          <p:nvPr/>
        </p:nvSpPr>
        <p:spPr>
          <a:xfrm>
            <a:off x="5546553" y="361221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8AE08C7-90AE-4163-BEAB-EC2006E214AB}"/>
              </a:ext>
            </a:extLst>
          </p:cNvPr>
          <p:cNvSpPr/>
          <p:nvPr/>
        </p:nvSpPr>
        <p:spPr>
          <a:xfrm>
            <a:off x="5547412" y="3612210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4F02A01-0C3A-4021-970F-DE2BD0439B8B}"/>
              </a:ext>
            </a:extLst>
          </p:cNvPr>
          <p:cNvCxnSpPr/>
          <p:nvPr/>
        </p:nvCxnSpPr>
        <p:spPr>
          <a:xfrm flipV="1">
            <a:off x="6313236" y="3737112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2C7F973-6FF5-46D8-8261-B84770E78D89}"/>
              </a:ext>
            </a:extLst>
          </p:cNvPr>
          <p:cNvSpPr/>
          <p:nvPr/>
        </p:nvSpPr>
        <p:spPr>
          <a:xfrm>
            <a:off x="6674904" y="355296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4FBA39-F4C9-46C2-B703-699D614385DD}"/>
              </a:ext>
            </a:extLst>
          </p:cNvPr>
          <p:cNvSpPr txBox="1"/>
          <p:nvPr/>
        </p:nvSpPr>
        <p:spPr>
          <a:xfrm>
            <a:off x="4487662" y="356141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29F4CA0-C1AB-41AF-B341-F5476357CEF6}"/>
              </a:ext>
            </a:extLst>
          </p:cNvPr>
          <p:cNvSpPr txBox="1"/>
          <p:nvPr/>
        </p:nvSpPr>
        <p:spPr>
          <a:xfrm>
            <a:off x="5621381" y="3561597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D95C950-B760-4424-8971-7E648739B569}"/>
              </a:ext>
            </a:extLst>
          </p:cNvPr>
          <p:cNvCxnSpPr/>
          <p:nvPr/>
        </p:nvCxnSpPr>
        <p:spPr>
          <a:xfrm flipV="1">
            <a:off x="4024044" y="3775168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1622704-D611-476F-B2A6-E916BBCFA604}"/>
              </a:ext>
            </a:extLst>
          </p:cNvPr>
          <p:cNvSpPr/>
          <p:nvPr/>
        </p:nvSpPr>
        <p:spPr>
          <a:xfrm>
            <a:off x="2680184" y="230609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A77AEA3-80F9-4CAB-A879-C5E973712682}"/>
              </a:ext>
            </a:extLst>
          </p:cNvPr>
          <p:cNvSpPr/>
          <p:nvPr/>
        </p:nvSpPr>
        <p:spPr>
          <a:xfrm>
            <a:off x="2666696" y="230557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E921610-376F-4C3B-B776-F86F5CB816FE}"/>
              </a:ext>
            </a:extLst>
          </p:cNvPr>
          <p:cNvSpPr txBox="1"/>
          <p:nvPr/>
        </p:nvSpPr>
        <p:spPr>
          <a:xfrm>
            <a:off x="2734713" y="224684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C1029B8-5C50-489E-A9FD-562608166681}"/>
              </a:ext>
            </a:extLst>
          </p:cNvPr>
          <p:cNvSpPr/>
          <p:nvPr/>
        </p:nvSpPr>
        <p:spPr>
          <a:xfrm>
            <a:off x="3858954" y="233187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AE8E817-A5CC-4B57-8D8A-98A1B82BD09A}"/>
              </a:ext>
            </a:extLst>
          </p:cNvPr>
          <p:cNvSpPr/>
          <p:nvPr/>
        </p:nvSpPr>
        <p:spPr>
          <a:xfrm>
            <a:off x="3845466" y="233135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D3C2657-16D9-4C22-AEC9-40D04E4B9E44}"/>
              </a:ext>
            </a:extLst>
          </p:cNvPr>
          <p:cNvCxnSpPr/>
          <p:nvPr/>
        </p:nvCxnSpPr>
        <p:spPr>
          <a:xfrm flipV="1">
            <a:off x="4615695" y="2454829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2458CB9-A16B-4D50-9B34-0E8BF7BB34B4}"/>
              </a:ext>
            </a:extLst>
          </p:cNvPr>
          <p:cNvSpPr/>
          <p:nvPr/>
        </p:nvSpPr>
        <p:spPr>
          <a:xfrm>
            <a:off x="4999278" y="230609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51EE099-9D4F-4849-A15F-922AD25FDB4D}"/>
              </a:ext>
            </a:extLst>
          </p:cNvPr>
          <p:cNvSpPr/>
          <p:nvPr/>
        </p:nvSpPr>
        <p:spPr>
          <a:xfrm>
            <a:off x="5000137" y="230609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D719E83-0ECF-4EA6-9E5E-75D1C5FE9DED}"/>
              </a:ext>
            </a:extLst>
          </p:cNvPr>
          <p:cNvCxnSpPr/>
          <p:nvPr/>
        </p:nvCxnSpPr>
        <p:spPr>
          <a:xfrm flipV="1">
            <a:off x="5765961" y="2431000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7D002F5-3B81-4C14-9F14-7F10D1645032}"/>
              </a:ext>
            </a:extLst>
          </p:cNvPr>
          <p:cNvSpPr/>
          <p:nvPr/>
        </p:nvSpPr>
        <p:spPr>
          <a:xfrm>
            <a:off x="6127629" y="2246849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83195D4-5D6C-4F2C-A8C2-F78DEA40DA16}"/>
              </a:ext>
            </a:extLst>
          </p:cNvPr>
          <p:cNvSpPr txBox="1"/>
          <p:nvPr/>
        </p:nvSpPr>
        <p:spPr>
          <a:xfrm>
            <a:off x="3940387" y="225530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431E14-67E4-4C64-84C1-A87FFD3D653B}"/>
              </a:ext>
            </a:extLst>
          </p:cNvPr>
          <p:cNvSpPr txBox="1"/>
          <p:nvPr/>
        </p:nvSpPr>
        <p:spPr>
          <a:xfrm>
            <a:off x="5074106" y="2255485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F2319AE-47D0-4478-9840-B6DA064DA765}"/>
              </a:ext>
            </a:extLst>
          </p:cNvPr>
          <p:cNvCxnSpPr/>
          <p:nvPr/>
        </p:nvCxnSpPr>
        <p:spPr>
          <a:xfrm flipV="1">
            <a:off x="3476769" y="2469056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BCC73FF-1DFA-462B-BB3A-D536D8351B2D}"/>
              </a:ext>
            </a:extLst>
          </p:cNvPr>
          <p:cNvCxnSpPr/>
          <p:nvPr/>
        </p:nvCxnSpPr>
        <p:spPr>
          <a:xfrm flipV="1">
            <a:off x="2295322" y="2435867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0EF5076-B36B-4AD0-9391-7C29674CFEA3}"/>
              </a:ext>
            </a:extLst>
          </p:cNvPr>
          <p:cNvSpPr txBox="1"/>
          <p:nvPr/>
        </p:nvSpPr>
        <p:spPr>
          <a:xfrm>
            <a:off x="7119796" y="2431000"/>
            <a:ext cx="107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Return value!</a:t>
            </a:r>
          </a:p>
        </p:txBody>
      </p:sp>
      <p:sp>
        <p:nvSpPr>
          <p:cNvPr id="126" name="Speech Bubble: Oval 125">
            <a:extLst>
              <a:ext uri="{FF2B5EF4-FFF2-40B4-BE49-F238E27FC236}">
                <a16:creationId xmlns:a16="http://schemas.microsoft.com/office/drawing/2014/main" id="{9C532645-9E86-41E5-9252-257F1FE26C3B}"/>
              </a:ext>
            </a:extLst>
          </p:cNvPr>
          <p:cNvSpPr/>
          <p:nvPr/>
        </p:nvSpPr>
        <p:spPr>
          <a:xfrm>
            <a:off x="1471227" y="2167040"/>
            <a:ext cx="5109883" cy="564538"/>
          </a:xfrm>
          <a:prstGeom prst="wedgeEllipseCallout">
            <a:avLst>
              <a:gd name="adj1" fmla="val 59302"/>
              <a:gd name="adj2" fmla="val 49895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2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74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An, Juyoung</dc:creator>
  <cp:lastModifiedBy>An, Juyoung</cp:lastModifiedBy>
  <cp:revision>4</cp:revision>
  <dcterms:created xsi:type="dcterms:W3CDTF">2018-05-07T14:01:03Z</dcterms:created>
  <dcterms:modified xsi:type="dcterms:W3CDTF">2018-05-07T14:16:08Z</dcterms:modified>
</cp:coreProperties>
</file>