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76C1-F5C3-4E02-9A21-D4769E60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0C87E-EDF0-44A2-907A-ABBE72A3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E1E2-B159-48C9-9F26-4147A409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DE82-B0DC-408C-90B0-FF73E14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D19F-6187-480F-BC11-320254AD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AA6-86B1-4925-922D-5597C54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3220-B8EB-4FEF-AA9C-6F96511D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314-9685-4989-90C7-76A17746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4538-A1F7-4A69-975F-59C44A70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D445-3FEE-4C9F-AF09-E87E3B7E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5A9F6-0E0B-477C-97E3-D87EE5697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848F4-2FD6-4AC8-9205-B7D7B19C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6618-2004-4F77-AF25-D5EC026C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3AE9-A56D-4A59-B79F-6EE68CC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EA1D-7797-486D-8C59-00F929B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8C8-36D2-4AC0-A8B9-C1ECEABC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F6FA-5F1F-4418-A669-570C1304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25A8-7612-4B1B-A075-04F582FF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BAD3-D8B0-4B22-8592-002B2A4E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B513-482D-4060-80CA-68BA8598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EDFC-175E-4122-8E51-45F9ABF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0C43-7910-4731-AB01-DA394FAC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37B6-05EE-4B2B-8874-3077180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D2B8-3480-40B9-96DF-F07BD16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7CC8-DC65-429E-AD70-19E34E66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12A4-190A-4131-BAA8-EE5671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E62D-E613-4C05-B5AE-CFAF66E3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6FB0-BD2D-496B-8CA5-D062E389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8A62-4801-4E49-92FE-7EDC430A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CB03-B901-460B-975E-2B975D9F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3BD17-8CAD-4018-9221-670F8934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C09-92A6-4667-8FC7-059784BE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9A08-82E0-4E81-BE77-35018F8E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9034-9A59-4B1F-BD1D-0B0C36C2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77715-0BB2-44B1-A4EE-D1CE6C77D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24D8F-5B04-4A36-976C-2EA9A0FB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90599-733A-4079-98A0-62D9074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3AB4C-E008-4BCD-A309-F437CF2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8443-6FD8-4C9D-8947-F42AA13E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050A-7660-4E57-B550-2AA49583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8ED13-1451-4AAC-90DC-B80EBE79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AAD1-0C9F-4458-A574-4AC91AF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D936A-07A7-49E0-B5E4-BD6834F6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B4D5-A9F0-4910-8711-E5CD86A4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EAB2-4ADB-4FD8-8161-CD4E6212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1FAE-3B05-4DC5-BE5C-BA8BB48F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7A51-EA22-46E1-9807-1BC1ADF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CB78-E2A0-4D0D-919B-DE792499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A1DCE-AB5A-4C07-A473-E90FEFA5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4B7C-9F23-4815-A72B-D612CBEC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D9FEE-5E8C-4D2E-B3E7-E32CE8B5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3937-78CB-4C81-86CB-1DAD2A0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EFE2-CE4C-4665-9D11-4DDD6120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91DCF-6B7B-411E-85B2-C770C2B5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47DD5-BCB5-4765-B31B-00148BAB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DCB9-911E-47E1-91FF-A5A089C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DA36-27E6-4D48-B939-758E987F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F9BD-A134-45D6-8013-B029802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1A2CF-629F-436C-9F89-A6E8423E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5EB7-3DC3-4540-A9DD-EE197CEE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6239-672B-4703-9F6C-A74BD717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686A-E540-4676-9689-48702E42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8E81-8E4E-4B48-AE2F-5572EE25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427843" y="528506"/>
            <a:ext cx="8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689102" y="175237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>
            <a:cxnSpLocks/>
          </p:cNvCxnSpPr>
          <p:nvPr/>
        </p:nvCxnSpPr>
        <p:spPr>
          <a:xfrm flipV="1">
            <a:off x="427843" y="979738"/>
            <a:ext cx="4970638" cy="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>
            <a:cxnSpLocks/>
          </p:cNvCxnSpPr>
          <p:nvPr/>
        </p:nvCxnSpPr>
        <p:spPr>
          <a:xfrm>
            <a:off x="2038871" y="2341682"/>
            <a:ext cx="659219" cy="59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43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reverseAndClone.java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8BBE7A-46EF-4495-8039-1A7CEEEA91BA}"/>
              </a:ext>
            </a:extLst>
          </p:cNvPr>
          <p:cNvSpPr txBox="1"/>
          <p:nvPr/>
        </p:nvSpPr>
        <p:spPr>
          <a:xfrm>
            <a:off x="680616" y="1259665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null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5CF8DC5-A04E-46CD-AD9F-9DF33E87A97D}"/>
              </a:ext>
            </a:extLst>
          </p:cNvPr>
          <p:cNvSpPr txBox="1"/>
          <p:nvPr/>
        </p:nvSpPr>
        <p:spPr>
          <a:xfrm>
            <a:off x="687513" y="1503989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3</a:t>
            </a:r>
          </a:p>
        </p:txBody>
      </p:sp>
      <p:sp>
        <p:nvSpPr>
          <p:cNvPr id="221" name="Speech Bubble: Oval 220">
            <a:extLst>
              <a:ext uri="{FF2B5EF4-FFF2-40B4-BE49-F238E27FC236}">
                <a16:creationId xmlns:a16="http://schemas.microsoft.com/office/drawing/2014/main" id="{B232DECC-53D8-4C75-951D-1E32454AD062}"/>
              </a:ext>
            </a:extLst>
          </p:cNvPr>
          <p:cNvSpPr/>
          <p:nvPr/>
        </p:nvSpPr>
        <p:spPr>
          <a:xfrm>
            <a:off x="7231572" y="4676362"/>
            <a:ext cx="4428141" cy="564538"/>
          </a:xfrm>
          <a:prstGeom prst="wedgeEllipseCallout">
            <a:avLst>
              <a:gd name="adj1" fmla="val 19329"/>
              <a:gd name="adj2" fmla="val -31714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8B2D4E1-F91D-4C32-82A1-01E9CE330103}"/>
              </a:ext>
            </a:extLst>
          </p:cNvPr>
          <p:cNvSpPr txBox="1"/>
          <p:nvPr/>
        </p:nvSpPr>
        <p:spPr>
          <a:xfrm>
            <a:off x="10180620" y="2468809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11A6F29-5636-47C2-8F44-2F7C5C477C2A}"/>
              </a:ext>
            </a:extLst>
          </p:cNvPr>
          <p:cNvSpPr/>
          <p:nvPr/>
        </p:nvSpPr>
        <p:spPr>
          <a:xfrm>
            <a:off x="1184247" y="183019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EE39D4C-252B-4525-8BBB-1F25459B4292}"/>
              </a:ext>
            </a:extLst>
          </p:cNvPr>
          <p:cNvSpPr/>
          <p:nvPr/>
        </p:nvSpPr>
        <p:spPr>
          <a:xfrm>
            <a:off x="1184247" y="183019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5E35C27-45F8-42F0-86BE-CCA825D20CDA}"/>
              </a:ext>
            </a:extLst>
          </p:cNvPr>
          <p:cNvCxnSpPr>
            <a:stCxn id="121" idx="3"/>
          </p:cNvCxnSpPr>
          <p:nvPr/>
        </p:nvCxnSpPr>
        <p:spPr>
          <a:xfrm flipV="1">
            <a:off x="2014757" y="195614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F1B58-DF6F-44F1-81C8-0CC31EBC7E11}"/>
              </a:ext>
            </a:extLst>
          </p:cNvPr>
          <p:cNvSpPr txBox="1"/>
          <p:nvPr/>
        </p:nvSpPr>
        <p:spPr>
          <a:xfrm>
            <a:off x="1280722" y="175551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4060268-C794-4D56-8862-7EB962C85784}"/>
              </a:ext>
            </a:extLst>
          </p:cNvPr>
          <p:cNvSpPr txBox="1"/>
          <p:nvPr/>
        </p:nvSpPr>
        <p:spPr>
          <a:xfrm>
            <a:off x="2354512" y="173616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7CBFFE70-10D1-442B-A140-B5B2711FDB33}"/>
              </a:ext>
            </a:extLst>
          </p:cNvPr>
          <p:cNvSpPr/>
          <p:nvPr/>
        </p:nvSpPr>
        <p:spPr>
          <a:xfrm>
            <a:off x="1501711" y="1332203"/>
            <a:ext cx="213839" cy="292114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A922A56-3B5E-4BDA-B25A-52FE4223D39F}"/>
              </a:ext>
            </a:extLst>
          </p:cNvPr>
          <p:cNvSpPr/>
          <p:nvPr/>
        </p:nvSpPr>
        <p:spPr>
          <a:xfrm>
            <a:off x="1923877" y="13366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64218D7-17F9-4BD6-B144-8DCBE17FA694}"/>
              </a:ext>
            </a:extLst>
          </p:cNvPr>
          <p:cNvSpPr/>
          <p:nvPr/>
        </p:nvSpPr>
        <p:spPr>
          <a:xfrm>
            <a:off x="1923877" y="13366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7B96F-CB50-4ECF-BFE4-C9E4C807F635}"/>
              </a:ext>
            </a:extLst>
          </p:cNvPr>
          <p:cNvCxnSpPr>
            <a:stCxn id="151" idx="3"/>
          </p:cNvCxnSpPr>
          <p:nvPr/>
        </p:nvCxnSpPr>
        <p:spPr>
          <a:xfrm flipV="1">
            <a:off x="2754387" y="14625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A63C73C-04FE-4CD2-AC5F-598E8EF2D983}"/>
              </a:ext>
            </a:extLst>
          </p:cNvPr>
          <p:cNvSpPr txBox="1"/>
          <p:nvPr/>
        </p:nvSpPr>
        <p:spPr>
          <a:xfrm>
            <a:off x="2009881" y="1270143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EF3B26-12B3-4608-B949-1751AA40B1F2}"/>
              </a:ext>
            </a:extLst>
          </p:cNvPr>
          <p:cNvSpPr txBox="1"/>
          <p:nvPr/>
        </p:nvSpPr>
        <p:spPr>
          <a:xfrm>
            <a:off x="3140279" y="1259665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C1A98A2-AC5D-43A9-9EA2-2EEB98E503F8}"/>
              </a:ext>
            </a:extLst>
          </p:cNvPr>
          <p:cNvSpPr txBox="1"/>
          <p:nvPr/>
        </p:nvSpPr>
        <p:spPr>
          <a:xfrm>
            <a:off x="2846473" y="342318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CEB0EB9-397B-4831-9B1C-7ED5FE204563}"/>
              </a:ext>
            </a:extLst>
          </p:cNvPr>
          <p:cNvSpPr txBox="1"/>
          <p:nvPr/>
        </p:nvSpPr>
        <p:spPr>
          <a:xfrm>
            <a:off x="2837987" y="293047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65BE94D-AE4B-4411-B657-6EC0FFEA1414}"/>
              </a:ext>
            </a:extLst>
          </p:cNvPr>
          <p:cNvSpPr txBox="1"/>
          <p:nvPr/>
        </p:nvSpPr>
        <p:spPr>
          <a:xfrm>
            <a:off x="2844884" y="3174798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6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C5C367B-A439-4986-B8E5-09ECFC09FE5E}"/>
              </a:ext>
            </a:extLst>
          </p:cNvPr>
          <p:cNvSpPr/>
          <p:nvPr/>
        </p:nvSpPr>
        <p:spPr>
          <a:xfrm>
            <a:off x="3341618" y="350100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ED90772-B4ED-4FBA-904F-1BAE437B89F1}"/>
              </a:ext>
            </a:extLst>
          </p:cNvPr>
          <p:cNvSpPr/>
          <p:nvPr/>
        </p:nvSpPr>
        <p:spPr>
          <a:xfrm>
            <a:off x="3341618" y="350100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0653844-7B5E-41F7-852D-AB81C869BB95}"/>
              </a:ext>
            </a:extLst>
          </p:cNvPr>
          <p:cNvCxnSpPr>
            <a:stCxn id="196" idx="3"/>
          </p:cNvCxnSpPr>
          <p:nvPr/>
        </p:nvCxnSpPr>
        <p:spPr>
          <a:xfrm flipV="1">
            <a:off x="4172128" y="362695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056ADD7-8AE6-4A94-93AD-4960B3861BC0}"/>
              </a:ext>
            </a:extLst>
          </p:cNvPr>
          <p:cNvSpPr txBox="1"/>
          <p:nvPr/>
        </p:nvSpPr>
        <p:spPr>
          <a:xfrm>
            <a:off x="3438093" y="342632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F5D7843-AE12-448C-849D-816528C38C71}"/>
              </a:ext>
            </a:extLst>
          </p:cNvPr>
          <p:cNvSpPr txBox="1"/>
          <p:nvPr/>
        </p:nvSpPr>
        <p:spPr>
          <a:xfrm>
            <a:off x="4843930" y="2914620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C57DA29-8537-4FD2-9F27-DC9DFF3EE517}"/>
              </a:ext>
            </a:extLst>
          </p:cNvPr>
          <p:cNvSpPr/>
          <p:nvPr/>
        </p:nvSpPr>
        <p:spPr>
          <a:xfrm>
            <a:off x="3678576" y="300745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E3784EC-2EC5-4852-8B03-FD67F92F7FBC}"/>
              </a:ext>
            </a:extLst>
          </p:cNvPr>
          <p:cNvSpPr/>
          <p:nvPr/>
        </p:nvSpPr>
        <p:spPr>
          <a:xfrm>
            <a:off x="3678576" y="300745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3304357-2CF9-49CE-8B65-31613B71B30C}"/>
              </a:ext>
            </a:extLst>
          </p:cNvPr>
          <p:cNvCxnSpPr>
            <a:stCxn id="202" idx="3"/>
          </p:cNvCxnSpPr>
          <p:nvPr/>
        </p:nvCxnSpPr>
        <p:spPr>
          <a:xfrm flipV="1">
            <a:off x="4509086" y="3133397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74A1823-1BDC-4AC4-9CD5-A03E527DA5EA}"/>
              </a:ext>
            </a:extLst>
          </p:cNvPr>
          <p:cNvSpPr txBox="1"/>
          <p:nvPr/>
        </p:nvSpPr>
        <p:spPr>
          <a:xfrm>
            <a:off x="3764580" y="294095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163249D-4911-491F-A5AD-9B479022B3D8}"/>
              </a:ext>
            </a:extLst>
          </p:cNvPr>
          <p:cNvSpPr/>
          <p:nvPr/>
        </p:nvSpPr>
        <p:spPr>
          <a:xfrm>
            <a:off x="4552429" y="350100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0B2AF85-42E1-4576-B238-3380D56F7B70}"/>
              </a:ext>
            </a:extLst>
          </p:cNvPr>
          <p:cNvSpPr/>
          <p:nvPr/>
        </p:nvSpPr>
        <p:spPr>
          <a:xfrm>
            <a:off x="4552429" y="350100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4A09675-ED34-4CAB-89AF-36D02FEC48CC}"/>
              </a:ext>
            </a:extLst>
          </p:cNvPr>
          <p:cNvCxnSpPr>
            <a:stCxn id="206" idx="3"/>
          </p:cNvCxnSpPr>
          <p:nvPr/>
        </p:nvCxnSpPr>
        <p:spPr>
          <a:xfrm flipV="1">
            <a:off x="5382939" y="362695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A2D84A71-898A-48CD-BEE3-EEB8F620251D}"/>
              </a:ext>
            </a:extLst>
          </p:cNvPr>
          <p:cNvSpPr txBox="1"/>
          <p:nvPr/>
        </p:nvSpPr>
        <p:spPr>
          <a:xfrm>
            <a:off x="4638433" y="343450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1D5990-FC33-4FFE-AF6C-76E4A2E4495D}"/>
              </a:ext>
            </a:extLst>
          </p:cNvPr>
          <p:cNvSpPr txBox="1"/>
          <p:nvPr/>
        </p:nvSpPr>
        <p:spPr>
          <a:xfrm>
            <a:off x="5726823" y="342318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01" name="Multiplication Sign 200">
            <a:extLst>
              <a:ext uri="{FF2B5EF4-FFF2-40B4-BE49-F238E27FC236}">
                <a16:creationId xmlns:a16="http://schemas.microsoft.com/office/drawing/2014/main" id="{4B97EC2B-AB74-4441-8643-B206EFDA50A8}"/>
              </a:ext>
            </a:extLst>
          </p:cNvPr>
          <p:cNvSpPr/>
          <p:nvPr/>
        </p:nvSpPr>
        <p:spPr>
          <a:xfrm>
            <a:off x="4082542" y="2877728"/>
            <a:ext cx="873853" cy="287797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D0587F6-0192-4E5E-A8E4-411DDBE2E936}"/>
              </a:ext>
            </a:extLst>
          </p:cNvPr>
          <p:cNvSpPr/>
          <p:nvPr/>
        </p:nvSpPr>
        <p:spPr>
          <a:xfrm>
            <a:off x="5439633" y="30146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FF52AD8-AA85-4B6E-BF4A-987ECEA3F20F}"/>
              </a:ext>
            </a:extLst>
          </p:cNvPr>
          <p:cNvSpPr/>
          <p:nvPr/>
        </p:nvSpPr>
        <p:spPr>
          <a:xfrm>
            <a:off x="5439633" y="301464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B55C526-D9AB-4BCE-A584-F362596763FA}"/>
              </a:ext>
            </a:extLst>
          </p:cNvPr>
          <p:cNvCxnSpPr>
            <a:stCxn id="211" idx="3"/>
          </p:cNvCxnSpPr>
          <p:nvPr/>
        </p:nvCxnSpPr>
        <p:spPr>
          <a:xfrm flipV="1">
            <a:off x="6270143" y="314059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7EECC15-979A-42B8-A493-B000D1A3E51C}"/>
              </a:ext>
            </a:extLst>
          </p:cNvPr>
          <p:cNvSpPr/>
          <p:nvPr/>
        </p:nvSpPr>
        <p:spPr>
          <a:xfrm>
            <a:off x="6650444" y="30146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05E4EC1-531F-4445-9DD1-243B989D22F7}"/>
              </a:ext>
            </a:extLst>
          </p:cNvPr>
          <p:cNvSpPr/>
          <p:nvPr/>
        </p:nvSpPr>
        <p:spPr>
          <a:xfrm>
            <a:off x="6650444" y="301464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2ED2967-A244-49F8-91F5-C44DD2B78FC3}"/>
              </a:ext>
            </a:extLst>
          </p:cNvPr>
          <p:cNvCxnSpPr>
            <a:stCxn id="214" idx="3"/>
          </p:cNvCxnSpPr>
          <p:nvPr/>
        </p:nvCxnSpPr>
        <p:spPr>
          <a:xfrm flipV="1">
            <a:off x="7480954" y="314059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244A235B-573C-41C3-B8A8-D91A4D363E0B}"/>
              </a:ext>
            </a:extLst>
          </p:cNvPr>
          <p:cNvSpPr txBox="1"/>
          <p:nvPr/>
        </p:nvSpPr>
        <p:spPr>
          <a:xfrm>
            <a:off x="5502550" y="293047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43ED2F3-2500-4176-9B77-3AB9B0E9546F}"/>
              </a:ext>
            </a:extLst>
          </p:cNvPr>
          <p:cNvSpPr txBox="1"/>
          <p:nvPr/>
        </p:nvSpPr>
        <p:spPr>
          <a:xfrm>
            <a:off x="6716156" y="293047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51F3179-F68A-49E6-BD68-E7FA08ED8508}"/>
              </a:ext>
            </a:extLst>
          </p:cNvPr>
          <p:cNvSpPr txBox="1"/>
          <p:nvPr/>
        </p:nvSpPr>
        <p:spPr>
          <a:xfrm>
            <a:off x="7926967" y="293047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8B06BEF-ECE2-4F73-9ECC-5A099D093BA8}"/>
              </a:ext>
            </a:extLst>
          </p:cNvPr>
          <p:cNvCxnSpPr>
            <a:cxnSpLocks/>
          </p:cNvCxnSpPr>
          <p:nvPr/>
        </p:nvCxnSpPr>
        <p:spPr>
          <a:xfrm>
            <a:off x="3920263" y="4005555"/>
            <a:ext cx="659219" cy="59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4BC7589-1C76-486C-A4D3-FFB106DE7F8C}"/>
              </a:ext>
            </a:extLst>
          </p:cNvPr>
          <p:cNvSpPr/>
          <p:nvPr/>
        </p:nvSpPr>
        <p:spPr>
          <a:xfrm>
            <a:off x="5117097" y="552973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7880FED-3B5B-44CE-8BFB-255E5C9058C3}"/>
              </a:ext>
            </a:extLst>
          </p:cNvPr>
          <p:cNvSpPr/>
          <p:nvPr/>
        </p:nvSpPr>
        <p:spPr>
          <a:xfrm>
            <a:off x="5117097" y="5529733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DB9DD8F-17CC-484A-956F-399BA1F3A283}"/>
              </a:ext>
            </a:extLst>
          </p:cNvPr>
          <p:cNvCxnSpPr>
            <a:stCxn id="227" idx="3"/>
          </p:cNvCxnSpPr>
          <p:nvPr/>
        </p:nvCxnSpPr>
        <p:spPr>
          <a:xfrm flipV="1">
            <a:off x="5947607" y="5655676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3546C04F-6DE7-4158-B7B8-B33B342BE430}"/>
              </a:ext>
            </a:extLst>
          </p:cNvPr>
          <p:cNvSpPr txBox="1"/>
          <p:nvPr/>
        </p:nvSpPr>
        <p:spPr>
          <a:xfrm>
            <a:off x="5210140" y="546789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FFC21CF-0974-4141-AECB-FC1DF1D36FC1}"/>
              </a:ext>
            </a:extLst>
          </p:cNvPr>
          <p:cNvSpPr/>
          <p:nvPr/>
        </p:nvSpPr>
        <p:spPr>
          <a:xfrm>
            <a:off x="6327908" y="552973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18B74E0-0F41-4B17-A877-94A005CF1CB6}"/>
              </a:ext>
            </a:extLst>
          </p:cNvPr>
          <p:cNvSpPr/>
          <p:nvPr/>
        </p:nvSpPr>
        <p:spPr>
          <a:xfrm>
            <a:off x="6327908" y="5529733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066D9B4-EA0B-4EF4-8CF9-5E0D85F71437}"/>
              </a:ext>
            </a:extLst>
          </p:cNvPr>
          <p:cNvCxnSpPr>
            <a:stCxn id="255" idx="3"/>
          </p:cNvCxnSpPr>
          <p:nvPr/>
        </p:nvCxnSpPr>
        <p:spPr>
          <a:xfrm flipV="1">
            <a:off x="7158418" y="5655676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2F7C6F35-1ABA-4CDC-B84D-90128D67AB7A}"/>
              </a:ext>
            </a:extLst>
          </p:cNvPr>
          <p:cNvSpPr txBox="1"/>
          <p:nvPr/>
        </p:nvSpPr>
        <p:spPr>
          <a:xfrm>
            <a:off x="6420951" y="545708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9945807-FE1F-420C-B332-732441366281}"/>
              </a:ext>
            </a:extLst>
          </p:cNvPr>
          <p:cNvSpPr txBox="1"/>
          <p:nvPr/>
        </p:nvSpPr>
        <p:spPr>
          <a:xfrm>
            <a:off x="7545973" y="5432580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CFD600E1-6239-41D4-8B3F-3C45667AA5A1}"/>
              </a:ext>
            </a:extLst>
          </p:cNvPr>
          <p:cNvSpPr/>
          <p:nvPr/>
        </p:nvSpPr>
        <p:spPr>
          <a:xfrm>
            <a:off x="4295740" y="500982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0753C7E-8F42-412C-B7F0-D879D71B0633}"/>
              </a:ext>
            </a:extLst>
          </p:cNvPr>
          <p:cNvSpPr/>
          <p:nvPr/>
        </p:nvSpPr>
        <p:spPr>
          <a:xfrm>
            <a:off x="4295740" y="500981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9623A802-E43B-482D-8EE7-177D82A266F8}"/>
              </a:ext>
            </a:extLst>
          </p:cNvPr>
          <p:cNvCxnSpPr>
            <a:stCxn id="261" idx="3"/>
          </p:cNvCxnSpPr>
          <p:nvPr/>
        </p:nvCxnSpPr>
        <p:spPr>
          <a:xfrm flipV="1">
            <a:off x="5126250" y="513576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B5B8149-B762-4C00-A359-685B6135C116}"/>
              </a:ext>
            </a:extLst>
          </p:cNvPr>
          <p:cNvSpPr/>
          <p:nvPr/>
        </p:nvSpPr>
        <p:spPr>
          <a:xfrm>
            <a:off x="5506551" y="500982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CDFA1B4-2D69-4DB3-8133-97E0D215EF3E}"/>
              </a:ext>
            </a:extLst>
          </p:cNvPr>
          <p:cNvSpPr/>
          <p:nvPr/>
        </p:nvSpPr>
        <p:spPr>
          <a:xfrm>
            <a:off x="5506551" y="500981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D1278A6F-C701-421C-B646-238FF658063B}"/>
              </a:ext>
            </a:extLst>
          </p:cNvPr>
          <p:cNvCxnSpPr>
            <a:stCxn id="264" idx="3"/>
          </p:cNvCxnSpPr>
          <p:nvPr/>
        </p:nvCxnSpPr>
        <p:spPr>
          <a:xfrm flipV="1">
            <a:off x="6337061" y="513576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53689502-60E3-448B-B73A-0B7BE354022F}"/>
              </a:ext>
            </a:extLst>
          </p:cNvPr>
          <p:cNvSpPr txBox="1"/>
          <p:nvPr/>
        </p:nvSpPr>
        <p:spPr>
          <a:xfrm>
            <a:off x="4358657" y="492564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1282A0D-E3B8-46B1-9C85-E50F37BEFAE4}"/>
              </a:ext>
            </a:extLst>
          </p:cNvPr>
          <p:cNvSpPr txBox="1"/>
          <p:nvPr/>
        </p:nvSpPr>
        <p:spPr>
          <a:xfrm>
            <a:off x="5572263" y="492564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942CF06-FB12-4487-83C4-8E8F97905734}"/>
              </a:ext>
            </a:extLst>
          </p:cNvPr>
          <p:cNvSpPr txBox="1"/>
          <p:nvPr/>
        </p:nvSpPr>
        <p:spPr>
          <a:xfrm>
            <a:off x="3438093" y="5447336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AE4B042-6FEE-4A76-8A88-E54FBD08BE86}"/>
              </a:ext>
            </a:extLst>
          </p:cNvPr>
          <p:cNvSpPr txBox="1"/>
          <p:nvPr/>
        </p:nvSpPr>
        <p:spPr>
          <a:xfrm>
            <a:off x="3436504" y="4926219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 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9561DBE-A88B-4A7A-A40B-A5A0083677B9}"/>
              </a:ext>
            </a:extLst>
          </p:cNvPr>
          <p:cNvSpPr txBox="1"/>
          <p:nvPr/>
        </p:nvSpPr>
        <p:spPr>
          <a:xfrm>
            <a:off x="3436504" y="5198952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7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C9D2C70-D15C-468E-9086-92AB721E68DB}"/>
              </a:ext>
            </a:extLst>
          </p:cNvPr>
          <p:cNvSpPr txBox="1"/>
          <p:nvPr/>
        </p:nvSpPr>
        <p:spPr>
          <a:xfrm>
            <a:off x="6654326" y="491838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73" name="Multiplication Sign 272">
            <a:extLst>
              <a:ext uri="{FF2B5EF4-FFF2-40B4-BE49-F238E27FC236}">
                <a16:creationId xmlns:a16="http://schemas.microsoft.com/office/drawing/2014/main" id="{17712C77-A7CD-4832-A10F-2AAB9B184B1C}"/>
              </a:ext>
            </a:extLst>
          </p:cNvPr>
          <p:cNvSpPr/>
          <p:nvPr/>
        </p:nvSpPr>
        <p:spPr>
          <a:xfrm>
            <a:off x="4888774" y="4760081"/>
            <a:ext cx="1896785" cy="387002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FB46534-4F9E-439F-8BA9-9F751D18C21D}"/>
              </a:ext>
            </a:extLst>
          </p:cNvPr>
          <p:cNvSpPr/>
          <p:nvPr/>
        </p:nvSpPr>
        <p:spPr>
          <a:xfrm>
            <a:off x="3921666" y="554292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A282A49-A8D5-4852-A329-14602AA95D2D}"/>
              </a:ext>
            </a:extLst>
          </p:cNvPr>
          <p:cNvSpPr/>
          <p:nvPr/>
        </p:nvSpPr>
        <p:spPr>
          <a:xfrm>
            <a:off x="3921666" y="554292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24617DF-EF21-47A1-928D-81D99ADCD52A}"/>
              </a:ext>
            </a:extLst>
          </p:cNvPr>
          <p:cNvCxnSpPr>
            <a:stCxn id="274" idx="3"/>
          </p:cNvCxnSpPr>
          <p:nvPr/>
        </p:nvCxnSpPr>
        <p:spPr>
          <a:xfrm flipV="1">
            <a:off x="4752176" y="566886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97280809-CF4A-41F7-BFE2-456CC4001AA1}"/>
              </a:ext>
            </a:extLst>
          </p:cNvPr>
          <p:cNvSpPr txBox="1"/>
          <p:nvPr/>
        </p:nvSpPr>
        <p:spPr>
          <a:xfrm>
            <a:off x="4014709" y="548108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8D464A0-15D8-4CAA-AE38-7A6C1801BA0A}"/>
              </a:ext>
            </a:extLst>
          </p:cNvPr>
          <p:cNvSpPr/>
          <p:nvPr/>
        </p:nvSpPr>
        <p:spPr>
          <a:xfrm>
            <a:off x="8516040" y="49103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E0282A9-339F-4223-A803-99F76DF3D150}"/>
              </a:ext>
            </a:extLst>
          </p:cNvPr>
          <p:cNvSpPr/>
          <p:nvPr/>
        </p:nvSpPr>
        <p:spPr>
          <a:xfrm>
            <a:off x="8516040" y="49103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60FA58-B2AA-4927-964E-C6D7088FAFE9}"/>
              </a:ext>
            </a:extLst>
          </p:cNvPr>
          <p:cNvCxnSpPr>
            <a:stCxn id="282" idx="3"/>
          </p:cNvCxnSpPr>
          <p:nvPr/>
        </p:nvCxnSpPr>
        <p:spPr>
          <a:xfrm flipV="1">
            <a:off x="9346550" y="50362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FDEE58E2-A77D-4B2A-B1C4-EE93CDB9DD08}"/>
              </a:ext>
            </a:extLst>
          </p:cNvPr>
          <p:cNvSpPr txBox="1"/>
          <p:nvPr/>
        </p:nvSpPr>
        <p:spPr>
          <a:xfrm>
            <a:off x="8609083" y="484850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FB1D41-35F2-466E-92C0-44EF28EAAE3C}"/>
              </a:ext>
            </a:extLst>
          </p:cNvPr>
          <p:cNvSpPr/>
          <p:nvPr/>
        </p:nvSpPr>
        <p:spPr>
          <a:xfrm>
            <a:off x="9726851" y="49103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77569D8-460D-4657-BCD8-BCB02C22FC78}"/>
              </a:ext>
            </a:extLst>
          </p:cNvPr>
          <p:cNvSpPr/>
          <p:nvPr/>
        </p:nvSpPr>
        <p:spPr>
          <a:xfrm>
            <a:off x="9726851" y="49103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A9A04BF-2C5F-4DD9-A7E7-D4E62B21D4F4}"/>
              </a:ext>
            </a:extLst>
          </p:cNvPr>
          <p:cNvCxnSpPr>
            <a:stCxn id="286" idx="3"/>
          </p:cNvCxnSpPr>
          <p:nvPr/>
        </p:nvCxnSpPr>
        <p:spPr>
          <a:xfrm flipV="1">
            <a:off x="10557361" y="50362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BC0749D-A19C-43F9-8E63-7853C2227AD4}"/>
              </a:ext>
            </a:extLst>
          </p:cNvPr>
          <p:cNvSpPr txBox="1"/>
          <p:nvPr/>
        </p:nvSpPr>
        <p:spPr>
          <a:xfrm>
            <a:off x="9819894" y="483769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189803E4-C769-4FEE-8A02-AE634628710D}"/>
              </a:ext>
            </a:extLst>
          </p:cNvPr>
          <p:cNvSpPr txBox="1"/>
          <p:nvPr/>
        </p:nvSpPr>
        <p:spPr>
          <a:xfrm>
            <a:off x="10944916" y="481319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0D2F6D3-3AD4-420F-87CF-C08B6B9B2561}"/>
              </a:ext>
            </a:extLst>
          </p:cNvPr>
          <p:cNvSpPr/>
          <p:nvPr/>
        </p:nvSpPr>
        <p:spPr>
          <a:xfrm>
            <a:off x="7320609" y="492353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52239B9-8105-4EEE-95F1-74D7227B2717}"/>
              </a:ext>
            </a:extLst>
          </p:cNvPr>
          <p:cNvSpPr/>
          <p:nvPr/>
        </p:nvSpPr>
        <p:spPr>
          <a:xfrm>
            <a:off x="7320609" y="492353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AF0DEDB-8FB7-425D-8014-79AAD062F0BB}"/>
              </a:ext>
            </a:extLst>
          </p:cNvPr>
          <p:cNvCxnSpPr>
            <a:stCxn id="291" idx="3"/>
          </p:cNvCxnSpPr>
          <p:nvPr/>
        </p:nvCxnSpPr>
        <p:spPr>
          <a:xfrm flipV="1">
            <a:off x="8151119" y="504948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4FFB0D34-09E7-4D23-BBD9-3E993C8644E9}"/>
              </a:ext>
            </a:extLst>
          </p:cNvPr>
          <p:cNvSpPr txBox="1"/>
          <p:nvPr/>
        </p:nvSpPr>
        <p:spPr>
          <a:xfrm>
            <a:off x="7413652" y="486169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1579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An, Juyoung</dc:creator>
  <cp:lastModifiedBy>An, Juyoung</cp:lastModifiedBy>
  <cp:revision>27</cp:revision>
  <dcterms:created xsi:type="dcterms:W3CDTF">2018-05-07T14:01:03Z</dcterms:created>
  <dcterms:modified xsi:type="dcterms:W3CDTF">2018-05-14T16:01:16Z</dcterms:modified>
</cp:coreProperties>
</file>