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0617" y="236388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376518" y="1483344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1570783" y="2665909"/>
            <a:ext cx="3699282" cy="17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>
            <a:cxnSpLocks/>
          </p:cNvCxnSpPr>
          <p:nvPr/>
        </p:nvCxnSpPr>
        <p:spPr>
          <a:xfrm flipV="1">
            <a:off x="10900873" y="609071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11264963" y="58794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accent1"/>
                </a:solidFill>
              </a:rPr>
              <a:t>reverseAndClone.</a:t>
            </a:r>
            <a:r>
              <a:rPr lang="en-US" u="sng" dirty="0">
                <a:solidFill>
                  <a:schemeClr val="accent1"/>
                </a:solidFill>
              </a:rPr>
              <a:t>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41760" y="180510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3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51350" y="2082605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4C02-66D7-42E9-95D7-C64543831050}"/>
              </a:ext>
            </a:extLst>
          </p:cNvPr>
          <p:cNvSpPr txBox="1"/>
          <p:nvPr/>
        </p:nvSpPr>
        <p:spPr>
          <a:xfrm>
            <a:off x="5311476" y="444239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9B97B2-D618-44C9-A67D-BC46826D3188}"/>
              </a:ext>
            </a:extLst>
          </p:cNvPr>
          <p:cNvSpPr txBox="1"/>
          <p:nvPr/>
        </p:nvSpPr>
        <p:spPr>
          <a:xfrm>
            <a:off x="5334116" y="3925515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6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DC89F5-BAE3-4830-BFF3-301B967767FE}"/>
              </a:ext>
            </a:extLst>
          </p:cNvPr>
          <p:cNvSpPr txBox="1"/>
          <p:nvPr/>
        </p:nvSpPr>
        <p:spPr>
          <a:xfrm>
            <a:off x="5325498" y="41806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8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351030-D55C-4D93-B109-A2F401F81DB3}"/>
              </a:ext>
            </a:extLst>
          </p:cNvPr>
          <p:cNvCxnSpPr>
            <a:cxnSpLocks/>
          </p:cNvCxnSpPr>
          <p:nvPr/>
        </p:nvCxnSpPr>
        <p:spPr>
          <a:xfrm>
            <a:off x="6056380" y="4625571"/>
            <a:ext cx="2532148" cy="119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60BD5FE-9D7F-4A8F-8767-4DB43E494FF4}"/>
              </a:ext>
            </a:extLst>
          </p:cNvPr>
          <p:cNvSpPr txBox="1"/>
          <p:nvPr/>
        </p:nvSpPr>
        <p:spPr>
          <a:xfrm>
            <a:off x="8843797" y="525860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FD143C-8EC6-4119-A0B7-7382722C5178}"/>
              </a:ext>
            </a:extLst>
          </p:cNvPr>
          <p:cNvSpPr txBox="1"/>
          <p:nvPr/>
        </p:nvSpPr>
        <p:spPr>
          <a:xfrm>
            <a:off x="8804941" y="469983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D54BE8-C249-40B0-8ABF-9CE189E80F27}"/>
              </a:ext>
            </a:extLst>
          </p:cNvPr>
          <p:cNvSpPr txBox="1"/>
          <p:nvPr/>
        </p:nvSpPr>
        <p:spPr>
          <a:xfrm>
            <a:off x="8814531" y="497732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B2DA70-82CE-4364-AD9B-C50B1BF7D370}"/>
              </a:ext>
            </a:extLst>
          </p:cNvPr>
          <p:cNvSpPr txBox="1"/>
          <p:nvPr/>
        </p:nvSpPr>
        <p:spPr>
          <a:xfrm>
            <a:off x="8851908" y="554102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= 7 + 9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5A38E2-DB1F-4472-84E9-BAB2993EC8B4}"/>
              </a:ext>
            </a:extLst>
          </p:cNvPr>
          <p:cNvSpPr txBox="1"/>
          <p:nvPr/>
        </p:nvSpPr>
        <p:spPr>
          <a:xfrm>
            <a:off x="8860018" y="5851025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312DA4-F5F6-43BE-9AE7-55168067C52C}"/>
              </a:ext>
            </a:extLst>
          </p:cNvPr>
          <p:cNvSpPr txBox="1"/>
          <p:nvPr/>
        </p:nvSpPr>
        <p:spPr>
          <a:xfrm>
            <a:off x="8851908" y="6161029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A2F379-3D93-41EE-9306-8793C518412A}"/>
              </a:ext>
            </a:extLst>
          </p:cNvPr>
          <p:cNvSpPr/>
          <p:nvPr/>
        </p:nvSpPr>
        <p:spPr>
          <a:xfrm>
            <a:off x="10062253" y="593871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0C3AF5-8204-4FCA-87E5-81A9C282092C}"/>
              </a:ext>
            </a:extLst>
          </p:cNvPr>
          <p:cNvSpPr/>
          <p:nvPr/>
        </p:nvSpPr>
        <p:spPr>
          <a:xfrm>
            <a:off x="10048765" y="59381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54459E-335A-47B0-8390-CF78BD92CAF3}"/>
              </a:ext>
            </a:extLst>
          </p:cNvPr>
          <p:cNvSpPr txBox="1"/>
          <p:nvPr/>
        </p:nvSpPr>
        <p:spPr>
          <a:xfrm>
            <a:off x="10125170" y="587035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4BAA928-8D58-45CE-88EC-3A70659C9210}"/>
              </a:ext>
            </a:extLst>
          </p:cNvPr>
          <p:cNvCxnSpPr>
            <a:cxnSpLocks/>
          </p:cNvCxnSpPr>
          <p:nvPr/>
        </p:nvCxnSpPr>
        <p:spPr>
          <a:xfrm flipH="1" flipV="1">
            <a:off x="6159215" y="4557741"/>
            <a:ext cx="2536601" cy="1204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63D1013-9E68-47DB-80D7-6A495E65D125}"/>
              </a:ext>
            </a:extLst>
          </p:cNvPr>
          <p:cNvCxnSpPr>
            <a:cxnSpLocks/>
          </p:cNvCxnSpPr>
          <p:nvPr/>
        </p:nvCxnSpPr>
        <p:spPr>
          <a:xfrm flipV="1">
            <a:off x="9299526" y="428714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837089E-16DF-49B7-9C41-BCDB8749D552}"/>
              </a:ext>
            </a:extLst>
          </p:cNvPr>
          <p:cNvSpPr/>
          <p:nvPr/>
        </p:nvSpPr>
        <p:spPr>
          <a:xfrm>
            <a:off x="9663616" y="407590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726F116-F4E8-4AE5-9D6F-5BA19C6026D2}"/>
              </a:ext>
            </a:extLst>
          </p:cNvPr>
          <p:cNvSpPr/>
          <p:nvPr/>
        </p:nvSpPr>
        <p:spPr>
          <a:xfrm>
            <a:off x="8460906" y="4135151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AE9D98-0A20-4BAD-98DA-B998EC4A0D08}"/>
              </a:ext>
            </a:extLst>
          </p:cNvPr>
          <p:cNvSpPr/>
          <p:nvPr/>
        </p:nvSpPr>
        <p:spPr>
          <a:xfrm>
            <a:off x="8447418" y="41346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E98C3-3BBA-4C64-B231-D410988B9B7B}"/>
              </a:ext>
            </a:extLst>
          </p:cNvPr>
          <p:cNvSpPr txBox="1"/>
          <p:nvPr/>
        </p:nvSpPr>
        <p:spPr>
          <a:xfrm>
            <a:off x="8523823" y="406679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0731B-4CE6-434E-8608-4EDA816D55EB}"/>
              </a:ext>
            </a:extLst>
          </p:cNvPr>
          <p:cNvSpPr txBox="1"/>
          <p:nvPr/>
        </p:nvSpPr>
        <p:spPr>
          <a:xfrm>
            <a:off x="8399381" y="4360068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A4520-86E0-49C2-AABD-5F4671EDD705}"/>
              </a:ext>
            </a:extLst>
          </p:cNvPr>
          <p:cNvSpPr/>
          <p:nvPr/>
        </p:nvSpPr>
        <p:spPr>
          <a:xfrm>
            <a:off x="8399381" y="3930748"/>
            <a:ext cx="2102988" cy="7641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7F26C-875A-4048-9D1F-49E6360459BD}"/>
              </a:ext>
            </a:extLst>
          </p:cNvPr>
          <p:cNvSpPr txBox="1"/>
          <p:nvPr/>
        </p:nvSpPr>
        <p:spPr>
          <a:xfrm>
            <a:off x="8294544" y="3575849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9BCD8A1-5A76-4569-AFFE-C932E3EADF4A}"/>
              </a:ext>
            </a:extLst>
          </p:cNvPr>
          <p:cNvSpPr txBox="1"/>
          <p:nvPr/>
        </p:nvSpPr>
        <p:spPr>
          <a:xfrm>
            <a:off x="5322630" y="4656256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= 1 + 6+8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AF5345-2F3E-4D6C-8548-0A2FE413741F}"/>
              </a:ext>
            </a:extLst>
          </p:cNvPr>
          <p:cNvCxnSpPr>
            <a:cxnSpLocks/>
          </p:cNvCxnSpPr>
          <p:nvPr/>
        </p:nvCxnSpPr>
        <p:spPr>
          <a:xfrm flipV="1">
            <a:off x="7110450" y="5556595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F3DCED-7241-4ECB-A449-B1C567E66749}"/>
              </a:ext>
            </a:extLst>
          </p:cNvPr>
          <p:cNvSpPr/>
          <p:nvPr/>
        </p:nvSpPr>
        <p:spPr>
          <a:xfrm>
            <a:off x="7470532" y="541022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D2D96B-7592-4FCC-9E9F-3907DD4D3F26}"/>
              </a:ext>
            </a:extLst>
          </p:cNvPr>
          <p:cNvSpPr txBox="1"/>
          <p:nvPr/>
        </p:nvSpPr>
        <p:spPr>
          <a:xfrm>
            <a:off x="3939383" y="5371929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34AE21-A271-4AD2-9EFB-118450B37361}"/>
              </a:ext>
            </a:extLst>
          </p:cNvPr>
          <p:cNvSpPr txBox="1"/>
          <p:nvPr/>
        </p:nvSpPr>
        <p:spPr>
          <a:xfrm>
            <a:off x="5332536" y="5095104"/>
            <a:ext cx="93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20D994-2039-45D3-B43F-099E9F22AC08}"/>
              </a:ext>
            </a:extLst>
          </p:cNvPr>
          <p:cNvSpPr/>
          <p:nvPr/>
        </p:nvSpPr>
        <p:spPr>
          <a:xfrm>
            <a:off x="6320809" y="542819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8466154-D40F-438C-9FE9-CD4EE0552C07}"/>
              </a:ext>
            </a:extLst>
          </p:cNvPr>
          <p:cNvSpPr/>
          <p:nvPr/>
        </p:nvSpPr>
        <p:spPr>
          <a:xfrm>
            <a:off x="6298647" y="542293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1D948D-B090-4F9E-A7D7-A09CD4A49299}"/>
              </a:ext>
            </a:extLst>
          </p:cNvPr>
          <p:cNvSpPr txBox="1"/>
          <p:nvPr/>
        </p:nvSpPr>
        <p:spPr>
          <a:xfrm>
            <a:off x="6366875" y="53772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8B634C-2D29-40D0-8BD3-01A02080F9E4}"/>
              </a:ext>
            </a:extLst>
          </p:cNvPr>
          <p:cNvCxnSpPr>
            <a:cxnSpLocks/>
          </p:cNvCxnSpPr>
          <p:nvPr/>
        </p:nvCxnSpPr>
        <p:spPr>
          <a:xfrm flipH="1">
            <a:off x="5584853" y="5499189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665304-77B5-4E9C-AF75-C1B43012F26A}"/>
              </a:ext>
            </a:extLst>
          </p:cNvPr>
          <p:cNvSpPr/>
          <p:nvPr/>
        </p:nvSpPr>
        <p:spPr>
          <a:xfrm>
            <a:off x="5169465" y="5447033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F39868B-54EA-4C21-8B9C-77A7F6492265}"/>
              </a:ext>
            </a:extLst>
          </p:cNvPr>
          <p:cNvSpPr/>
          <p:nvPr/>
        </p:nvSpPr>
        <p:spPr>
          <a:xfrm>
            <a:off x="5110994" y="5449024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4654A4-F322-4A00-B718-156AD72615CD}"/>
              </a:ext>
            </a:extLst>
          </p:cNvPr>
          <p:cNvSpPr txBox="1"/>
          <p:nvPr/>
        </p:nvSpPr>
        <p:spPr>
          <a:xfrm>
            <a:off x="5129485" y="5379074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398F8C4-243F-4F2B-A818-A703CECFB142}"/>
              </a:ext>
            </a:extLst>
          </p:cNvPr>
          <p:cNvCxnSpPr>
            <a:cxnSpLocks/>
          </p:cNvCxnSpPr>
          <p:nvPr/>
        </p:nvCxnSpPr>
        <p:spPr>
          <a:xfrm flipV="1">
            <a:off x="5940565" y="5571994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725C5D5-1A70-4E42-9EA7-19553EE2586F}"/>
              </a:ext>
            </a:extLst>
          </p:cNvPr>
          <p:cNvCxnSpPr>
            <a:cxnSpLocks/>
          </p:cNvCxnSpPr>
          <p:nvPr/>
        </p:nvCxnSpPr>
        <p:spPr>
          <a:xfrm flipV="1">
            <a:off x="6507339" y="314544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0CFE096-5771-4477-94F2-BF9B24D339BB}"/>
              </a:ext>
            </a:extLst>
          </p:cNvPr>
          <p:cNvSpPr/>
          <p:nvPr/>
        </p:nvSpPr>
        <p:spPr>
          <a:xfrm>
            <a:off x="6840356" y="295305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69C042-4EEE-435F-8077-866E715534FB}"/>
              </a:ext>
            </a:extLst>
          </p:cNvPr>
          <p:cNvSpPr/>
          <p:nvPr/>
        </p:nvSpPr>
        <p:spPr>
          <a:xfrm>
            <a:off x="5717698" y="301704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8253FD-9D89-4494-BA58-30E44C79E209}"/>
              </a:ext>
            </a:extLst>
          </p:cNvPr>
          <p:cNvSpPr/>
          <p:nvPr/>
        </p:nvSpPr>
        <p:spPr>
          <a:xfrm>
            <a:off x="5695536" y="301178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4FF03B0-6DC8-40A9-86E2-14C136BD2B48}"/>
              </a:ext>
            </a:extLst>
          </p:cNvPr>
          <p:cNvSpPr txBox="1"/>
          <p:nvPr/>
        </p:nvSpPr>
        <p:spPr>
          <a:xfrm>
            <a:off x="5755923" y="296077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6D83B95-333B-4E23-9780-CF8465797CB1}"/>
              </a:ext>
            </a:extLst>
          </p:cNvPr>
          <p:cNvCxnSpPr>
            <a:cxnSpLocks/>
          </p:cNvCxnSpPr>
          <p:nvPr/>
        </p:nvCxnSpPr>
        <p:spPr>
          <a:xfrm flipH="1">
            <a:off x="4981742" y="3088036"/>
            <a:ext cx="270662" cy="129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009FA09-71C9-4A3B-A462-F0982EB2C6E0}"/>
              </a:ext>
            </a:extLst>
          </p:cNvPr>
          <p:cNvSpPr/>
          <p:nvPr/>
        </p:nvSpPr>
        <p:spPr>
          <a:xfrm>
            <a:off x="4566354" y="3035880"/>
            <a:ext cx="755801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4DE8727-C558-4033-9033-81CE78EFDB00}"/>
              </a:ext>
            </a:extLst>
          </p:cNvPr>
          <p:cNvSpPr/>
          <p:nvPr/>
        </p:nvSpPr>
        <p:spPr>
          <a:xfrm>
            <a:off x="4507883" y="3037871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4EB21C-560E-4BE3-A9E2-BA027F7E6BD7}"/>
              </a:ext>
            </a:extLst>
          </p:cNvPr>
          <p:cNvSpPr txBox="1"/>
          <p:nvPr/>
        </p:nvSpPr>
        <p:spPr>
          <a:xfrm>
            <a:off x="4567532" y="2961583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4D1B087-E89B-4933-ADC6-09881D05BF3A}"/>
              </a:ext>
            </a:extLst>
          </p:cNvPr>
          <p:cNvCxnSpPr>
            <a:cxnSpLocks/>
          </p:cNvCxnSpPr>
          <p:nvPr/>
        </p:nvCxnSpPr>
        <p:spPr>
          <a:xfrm flipV="1">
            <a:off x="5338114" y="3121014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1FDFABA-BF45-4EAF-A5DE-5D3B87494C69}"/>
              </a:ext>
            </a:extLst>
          </p:cNvPr>
          <p:cNvSpPr txBox="1"/>
          <p:nvPr/>
        </p:nvSpPr>
        <p:spPr>
          <a:xfrm>
            <a:off x="4465640" y="3257346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B58388C-9C6F-470F-BDF8-E63BADDC4037}"/>
              </a:ext>
            </a:extLst>
          </p:cNvPr>
          <p:cNvSpPr/>
          <p:nvPr/>
        </p:nvSpPr>
        <p:spPr>
          <a:xfrm>
            <a:off x="4445219" y="2910821"/>
            <a:ext cx="2924589" cy="67887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03AF311-7CCC-41EE-9852-588A46CE1F29}"/>
              </a:ext>
            </a:extLst>
          </p:cNvPr>
          <p:cNvSpPr txBox="1"/>
          <p:nvPr/>
        </p:nvSpPr>
        <p:spPr>
          <a:xfrm>
            <a:off x="4363655" y="2540195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PartialSum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sum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C405C0-E6F5-435C-8C5C-CE2F08D8D739}"/>
              </a:ext>
            </a:extLst>
          </p:cNvPr>
          <p:cNvCxnSpPr>
            <a:cxnSpLocks/>
          </p:cNvCxnSpPr>
          <p:nvPr/>
        </p:nvCxnSpPr>
        <p:spPr>
          <a:xfrm flipH="1" flipV="1">
            <a:off x="1531818" y="2562102"/>
            <a:ext cx="3797451" cy="1618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A95CF1D-AA1E-49B6-83D1-FD85CE0F69AA}"/>
              </a:ext>
            </a:extLst>
          </p:cNvPr>
          <p:cNvSpPr txBox="1"/>
          <p:nvPr/>
        </p:nvSpPr>
        <p:spPr>
          <a:xfrm>
            <a:off x="659117" y="2606251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= 1 +3+6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8DD73C1-EAC2-4805-93FA-6C954AB033BB}"/>
              </a:ext>
            </a:extLst>
          </p:cNvPr>
          <p:cNvSpPr txBox="1"/>
          <p:nvPr/>
        </p:nvSpPr>
        <p:spPr>
          <a:xfrm>
            <a:off x="666805" y="3230424"/>
            <a:ext cx="15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carry= 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EDDDCF6-6B8F-491D-B51D-C10BD5375F7A}"/>
              </a:ext>
            </a:extLst>
          </p:cNvPr>
          <p:cNvSpPr/>
          <p:nvPr/>
        </p:nvSpPr>
        <p:spPr>
          <a:xfrm>
            <a:off x="3429813" y="3579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3763491-3CEA-405D-A612-BBCE13241D31}"/>
              </a:ext>
            </a:extLst>
          </p:cNvPr>
          <p:cNvSpPr txBox="1"/>
          <p:nvPr/>
        </p:nvSpPr>
        <p:spPr>
          <a:xfrm>
            <a:off x="32899" y="3529306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B1A52DF-2D94-4C09-BF2C-5B0FC870FAE0}"/>
              </a:ext>
            </a:extLst>
          </p:cNvPr>
          <p:cNvSpPr/>
          <p:nvPr/>
        </p:nvSpPr>
        <p:spPr>
          <a:xfrm>
            <a:off x="1922183" y="3592193"/>
            <a:ext cx="617648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6DE291C-A1F5-4123-ABC5-916B9D3EAA67}"/>
              </a:ext>
            </a:extLst>
          </p:cNvPr>
          <p:cNvSpPr/>
          <p:nvPr/>
        </p:nvSpPr>
        <p:spPr>
          <a:xfrm>
            <a:off x="1876825" y="3596106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D68BC45-9522-4212-B3CA-4ED7996F30CB}"/>
              </a:ext>
            </a:extLst>
          </p:cNvPr>
          <p:cNvSpPr txBox="1"/>
          <p:nvPr/>
        </p:nvSpPr>
        <p:spPr>
          <a:xfrm>
            <a:off x="1968249" y="35412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1A69258-041A-4BA9-9E58-49A75B35BD66}"/>
              </a:ext>
            </a:extLst>
          </p:cNvPr>
          <p:cNvSpPr/>
          <p:nvPr/>
        </p:nvSpPr>
        <p:spPr>
          <a:xfrm>
            <a:off x="1195981" y="3602898"/>
            <a:ext cx="571362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3FA4F41-97ED-4AE1-85BC-EE558C2A7A23}"/>
              </a:ext>
            </a:extLst>
          </p:cNvPr>
          <p:cNvSpPr/>
          <p:nvPr/>
        </p:nvSpPr>
        <p:spPr>
          <a:xfrm>
            <a:off x="1191092" y="3613293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70A0876-4B66-4FE8-A99D-E9FC57370E71}"/>
              </a:ext>
            </a:extLst>
          </p:cNvPr>
          <p:cNvSpPr txBox="1"/>
          <p:nvPr/>
        </p:nvSpPr>
        <p:spPr>
          <a:xfrm>
            <a:off x="1210478" y="3543193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A4FBFA4-D3BC-4D77-A306-9F23F32A705C}"/>
              </a:ext>
            </a:extLst>
          </p:cNvPr>
          <p:cNvCxnSpPr>
            <a:cxnSpLocks/>
          </p:cNvCxnSpPr>
          <p:nvPr/>
        </p:nvCxnSpPr>
        <p:spPr>
          <a:xfrm flipV="1">
            <a:off x="1772888" y="3743789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F4F90B7-6004-49CD-B9B9-D85F071B2158}"/>
              </a:ext>
            </a:extLst>
          </p:cNvPr>
          <p:cNvSpPr/>
          <p:nvPr/>
        </p:nvSpPr>
        <p:spPr>
          <a:xfrm>
            <a:off x="2682515" y="3609197"/>
            <a:ext cx="617648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16EB1C-60AB-487A-93FD-56A822BD6A0B}"/>
              </a:ext>
            </a:extLst>
          </p:cNvPr>
          <p:cNvSpPr/>
          <p:nvPr/>
        </p:nvSpPr>
        <p:spPr>
          <a:xfrm>
            <a:off x="2637157" y="36131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E75453D-E273-45DF-8859-F5AF9E8F159B}"/>
              </a:ext>
            </a:extLst>
          </p:cNvPr>
          <p:cNvSpPr txBox="1"/>
          <p:nvPr/>
        </p:nvSpPr>
        <p:spPr>
          <a:xfrm>
            <a:off x="2728581" y="355821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F5755E9-0344-456D-A7B0-E3F8D41A5DB5}"/>
              </a:ext>
            </a:extLst>
          </p:cNvPr>
          <p:cNvCxnSpPr>
            <a:cxnSpLocks/>
          </p:cNvCxnSpPr>
          <p:nvPr/>
        </p:nvCxnSpPr>
        <p:spPr>
          <a:xfrm flipV="1">
            <a:off x="2533220" y="3760793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50D3F83-FF77-407C-B10A-DA406310B6E8}"/>
              </a:ext>
            </a:extLst>
          </p:cNvPr>
          <p:cNvCxnSpPr>
            <a:cxnSpLocks/>
          </p:cNvCxnSpPr>
          <p:nvPr/>
        </p:nvCxnSpPr>
        <p:spPr>
          <a:xfrm flipV="1">
            <a:off x="3307716" y="3760667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1842835" y="1719881"/>
            <a:ext cx="4428141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216FE87-E7FE-4DE1-9964-A636F112D762}"/>
              </a:ext>
            </a:extLst>
          </p:cNvPr>
          <p:cNvSpPr txBox="1"/>
          <p:nvPr/>
        </p:nvSpPr>
        <p:spPr>
          <a:xfrm>
            <a:off x="2749770" y="1462114"/>
            <a:ext cx="17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CD7600A-6893-4B9B-9974-99D1DC3EE85C}"/>
              </a:ext>
            </a:extLst>
          </p:cNvPr>
          <p:cNvSpPr/>
          <p:nvPr/>
        </p:nvSpPr>
        <p:spPr>
          <a:xfrm>
            <a:off x="5470837" y="185998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A09C620-F5A8-418B-A1CC-CB28BCCC34BB}"/>
              </a:ext>
            </a:extLst>
          </p:cNvPr>
          <p:cNvSpPr/>
          <p:nvPr/>
        </p:nvSpPr>
        <p:spPr>
          <a:xfrm>
            <a:off x="3963207" y="1873059"/>
            <a:ext cx="617648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BA53503-8904-4FB5-B187-CB3151716328}"/>
              </a:ext>
            </a:extLst>
          </p:cNvPr>
          <p:cNvSpPr/>
          <p:nvPr/>
        </p:nvSpPr>
        <p:spPr>
          <a:xfrm>
            <a:off x="3917849" y="18769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AA47BB8-CFAA-40D0-AD95-41D9B5738DDE}"/>
              </a:ext>
            </a:extLst>
          </p:cNvPr>
          <p:cNvSpPr txBox="1"/>
          <p:nvPr/>
        </p:nvSpPr>
        <p:spPr>
          <a:xfrm>
            <a:off x="4009273" y="182208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A1E29BA-4C87-49FA-8C81-F163F20B9264}"/>
              </a:ext>
            </a:extLst>
          </p:cNvPr>
          <p:cNvSpPr/>
          <p:nvPr/>
        </p:nvSpPr>
        <p:spPr>
          <a:xfrm>
            <a:off x="3237005" y="1883764"/>
            <a:ext cx="571362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52F779B-4BD6-46E8-9808-43B44F2D4BFB}"/>
              </a:ext>
            </a:extLst>
          </p:cNvPr>
          <p:cNvSpPr/>
          <p:nvPr/>
        </p:nvSpPr>
        <p:spPr>
          <a:xfrm>
            <a:off x="3232116" y="1894159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F806235-A013-4221-926B-F057DD1966E9}"/>
              </a:ext>
            </a:extLst>
          </p:cNvPr>
          <p:cNvSpPr txBox="1"/>
          <p:nvPr/>
        </p:nvSpPr>
        <p:spPr>
          <a:xfrm>
            <a:off x="3251502" y="1824059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E1A9038-D781-46B2-BC2F-24CA1D0073BE}"/>
              </a:ext>
            </a:extLst>
          </p:cNvPr>
          <p:cNvCxnSpPr>
            <a:cxnSpLocks/>
          </p:cNvCxnSpPr>
          <p:nvPr/>
        </p:nvCxnSpPr>
        <p:spPr>
          <a:xfrm flipV="1">
            <a:off x="3813912" y="2024655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187376F-E727-4A14-8C0E-A756906699EF}"/>
              </a:ext>
            </a:extLst>
          </p:cNvPr>
          <p:cNvSpPr/>
          <p:nvPr/>
        </p:nvSpPr>
        <p:spPr>
          <a:xfrm>
            <a:off x="4723539" y="1890063"/>
            <a:ext cx="617648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2BAF962-E47C-4D0A-8AC7-C4959A001EA9}"/>
              </a:ext>
            </a:extLst>
          </p:cNvPr>
          <p:cNvSpPr/>
          <p:nvPr/>
        </p:nvSpPr>
        <p:spPr>
          <a:xfrm>
            <a:off x="4678181" y="1893976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E41506E-13DE-4262-8CA1-F2769E15C0D0}"/>
              </a:ext>
            </a:extLst>
          </p:cNvPr>
          <p:cNvSpPr txBox="1"/>
          <p:nvPr/>
        </p:nvSpPr>
        <p:spPr>
          <a:xfrm>
            <a:off x="4769605" y="18390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0007822-BD3F-4701-B618-03F3711BB443}"/>
              </a:ext>
            </a:extLst>
          </p:cNvPr>
          <p:cNvCxnSpPr>
            <a:cxnSpLocks/>
          </p:cNvCxnSpPr>
          <p:nvPr/>
        </p:nvCxnSpPr>
        <p:spPr>
          <a:xfrm flipV="1">
            <a:off x="4574244" y="2041659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A58CC9E-C095-4183-80E1-5703A8306F7D}"/>
              </a:ext>
            </a:extLst>
          </p:cNvPr>
          <p:cNvCxnSpPr>
            <a:cxnSpLocks/>
          </p:cNvCxnSpPr>
          <p:nvPr/>
        </p:nvCxnSpPr>
        <p:spPr>
          <a:xfrm flipV="1">
            <a:off x="5348740" y="2041533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A56FE27-4672-4956-AD45-96D40C44641D}"/>
              </a:ext>
            </a:extLst>
          </p:cNvPr>
          <p:cNvSpPr/>
          <p:nvPr/>
        </p:nvSpPr>
        <p:spPr>
          <a:xfrm>
            <a:off x="2466300" y="1883764"/>
            <a:ext cx="571362" cy="24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D0DDA24-AE99-4AB2-B704-98C32CCBC658}"/>
              </a:ext>
            </a:extLst>
          </p:cNvPr>
          <p:cNvSpPr/>
          <p:nvPr/>
        </p:nvSpPr>
        <p:spPr>
          <a:xfrm>
            <a:off x="2461411" y="1894159"/>
            <a:ext cx="436551" cy="22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57D3B7E-B145-47FC-A472-B552E708C1F5}"/>
              </a:ext>
            </a:extLst>
          </p:cNvPr>
          <p:cNvSpPr txBox="1"/>
          <p:nvPr/>
        </p:nvSpPr>
        <p:spPr>
          <a:xfrm>
            <a:off x="2480797" y="1824059"/>
            <a:ext cx="4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B4F8C25-C4BD-41D7-8A65-C85A5CE0C8B8}"/>
              </a:ext>
            </a:extLst>
          </p:cNvPr>
          <p:cNvCxnSpPr>
            <a:cxnSpLocks/>
          </p:cNvCxnSpPr>
          <p:nvPr/>
        </p:nvCxnSpPr>
        <p:spPr>
          <a:xfrm flipV="1">
            <a:off x="3043207" y="2024655"/>
            <a:ext cx="18780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6785559" y="1994738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22</cp:revision>
  <dcterms:created xsi:type="dcterms:W3CDTF">2018-05-07T14:01:03Z</dcterms:created>
  <dcterms:modified xsi:type="dcterms:W3CDTF">2018-05-14T15:30:41Z</dcterms:modified>
</cp:coreProperties>
</file>