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linkedListToInt_1.java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8458B-DE8E-483C-BC0E-A07586D5301D}"/>
              </a:ext>
            </a:extLst>
          </p:cNvPr>
          <p:cNvSpPr/>
          <p:nvPr/>
        </p:nvSpPr>
        <p:spPr>
          <a:xfrm>
            <a:off x="696286" y="128918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2C9005-431F-4D57-BAA7-9AC31E0A09F9}"/>
              </a:ext>
            </a:extLst>
          </p:cNvPr>
          <p:cNvSpPr/>
          <p:nvPr/>
        </p:nvSpPr>
        <p:spPr>
          <a:xfrm>
            <a:off x="1828770" y="212941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C84C61C-BCD5-447A-AF96-9DF715238E1A}"/>
              </a:ext>
            </a:extLst>
          </p:cNvPr>
          <p:cNvCxnSpPr/>
          <p:nvPr/>
        </p:nvCxnSpPr>
        <p:spPr>
          <a:xfrm>
            <a:off x="1324966" y="1626986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E89E2E-7315-408B-9CAE-C8D0B4632B81}"/>
              </a:ext>
            </a:extLst>
          </p:cNvPr>
          <p:cNvSpPr/>
          <p:nvPr/>
        </p:nvSpPr>
        <p:spPr>
          <a:xfrm>
            <a:off x="664726" y="969144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4EB4004-082B-4A61-BDC4-C0A076B07CB4}"/>
              </a:ext>
            </a:extLst>
          </p:cNvPr>
          <p:cNvSpPr/>
          <p:nvPr/>
        </p:nvSpPr>
        <p:spPr>
          <a:xfrm>
            <a:off x="1786854" y="1869356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2833AF-17CA-40AE-91E8-DA6FEC6CF246}"/>
              </a:ext>
            </a:extLst>
          </p:cNvPr>
          <p:cNvSpPr/>
          <p:nvPr/>
        </p:nvSpPr>
        <p:spPr>
          <a:xfrm>
            <a:off x="3037065" y="2860151"/>
            <a:ext cx="10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2AEEA-D852-4182-8499-1A014C34723D}"/>
              </a:ext>
            </a:extLst>
          </p:cNvPr>
          <p:cNvSpPr/>
          <p:nvPr/>
        </p:nvSpPr>
        <p:spPr>
          <a:xfrm>
            <a:off x="3011647" y="2676097"/>
            <a:ext cx="14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145B50-11C3-4B33-87B4-1A6E172755B8}"/>
              </a:ext>
            </a:extLst>
          </p:cNvPr>
          <p:cNvCxnSpPr/>
          <p:nvPr/>
        </p:nvCxnSpPr>
        <p:spPr>
          <a:xfrm>
            <a:off x="2339674" y="2471388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6FC432-6B2E-4E73-94B0-EE4081989375}"/>
              </a:ext>
            </a:extLst>
          </p:cNvPr>
          <p:cNvCxnSpPr>
            <a:cxnSpLocks/>
          </p:cNvCxnSpPr>
          <p:nvPr/>
        </p:nvCxnSpPr>
        <p:spPr>
          <a:xfrm flipH="1" flipV="1">
            <a:off x="2759977" y="2351699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A03A4-C02D-49F8-8B0D-821DC250AEF9}"/>
              </a:ext>
            </a:extLst>
          </p:cNvPr>
          <p:cNvSpPr/>
          <p:nvPr/>
        </p:nvSpPr>
        <p:spPr>
          <a:xfrm>
            <a:off x="3122308" y="225026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10*(3+0)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6990E1-8BDC-4AB0-B0BD-0528F2432B3A}"/>
              </a:ext>
            </a:extLst>
          </p:cNvPr>
          <p:cNvCxnSpPr>
            <a:cxnSpLocks/>
          </p:cNvCxnSpPr>
          <p:nvPr/>
        </p:nvCxnSpPr>
        <p:spPr>
          <a:xfrm flipH="1" flipV="1">
            <a:off x="1715550" y="158084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6EBD7F-5F2D-4A09-AD2D-5D72C9994460}"/>
              </a:ext>
            </a:extLst>
          </p:cNvPr>
          <p:cNvSpPr/>
          <p:nvPr/>
        </p:nvSpPr>
        <p:spPr>
          <a:xfrm>
            <a:off x="2065602" y="15041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10*(30+6)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9A3376-76E5-4AAC-84BB-7C3C894647D6}"/>
              </a:ext>
            </a:extLst>
          </p:cNvPr>
          <p:cNvSpPr/>
          <p:nvPr/>
        </p:nvSpPr>
        <p:spPr>
          <a:xfrm>
            <a:off x="3332489" y="118180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360+7 =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24D22A-124F-4F98-8E32-4CC9A7F68E99}"/>
              </a:ext>
            </a:extLst>
          </p:cNvPr>
          <p:cNvSpPr txBox="1"/>
          <p:nvPr/>
        </p:nvSpPr>
        <p:spPr>
          <a:xfrm>
            <a:off x="4399141" y="1076837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501D80-89CA-4A1C-91B1-0FD3D9AEC408}"/>
              </a:ext>
            </a:extLst>
          </p:cNvPr>
          <p:cNvSpPr txBox="1"/>
          <p:nvPr/>
        </p:nvSpPr>
        <p:spPr>
          <a:xfrm>
            <a:off x="781720" y="362942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CB365-AA79-4E77-8A9E-1631736A412C}"/>
              </a:ext>
            </a:extLst>
          </p:cNvPr>
          <p:cNvSpPr/>
          <p:nvPr/>
        </p:nvSpPr>
        <p:spPr>
          <a:xfrm>
            <a:off x="1385729" y="368814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7B82D9-1F2A-4390-AC55-1B115B5F17CE}"/>
              </a:ext>
            </a:extLst>
          </p:cNvPr>
          <p:cNvSpPr/>
          <p:nvPr/>
        </p:nvSpPr>
        <p:spPr>
          <a:xfrm>
            <a:off x="1385729" y="368814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483D2-39A2-4315-9060-4A898A5E5AAD}"/>
              </a:ext>
            </a:extLst>
          </p:cNvPr>
          <p:cNvSpPr txBox="1"/>
          <p:nvPr/>
        </p:nvSpPr>
        <p:spPr>
          <a:xfrm>
            <a:off x="1440258" y="362942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B3F0A-5C04-4EAE-8E6E-88ABA5593BC6}"/>
              </a:ext>
            </a:extLst>
          </p:cNvPr>
          <p:cNvCxnSpPr>
            <a:stCxn id="56" idx="3"/>
          </p:cNvCxnSpPr>
          <p:nvPr/>
        </p:nvCxnSpPr>
        <p:spPr>
          <a:xfrm flipV="1">
            <a:off x="2216239" y="381408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488C2AA-EFE6-4D95-87B7-1142F99CABE7}"/>
              </a:ext>
            </a:extLst>
          </p:cNvPr>
          <p:cNvSpPr/>
          <p:nvPr/>
        </p:nvSpPr>
        <p:spPr>
          <a:xfrm>
            <a:off x="2602131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8F542C-2635-471F-A99B-180378157128}"/>
              </a:ext>
            </a:extLst>
          </p:cNvPr>
          <p:cNvSpPr/>
          <p:nvPr/>
        </p:nvSpPr>
        <p:spPr>
          <a:xfrm>
            <a:off x="2602131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7D008-6000-4F01-B667-7AF2DBC8C882}"/>
              </a:ext>
            </a:extLst>
          </p:cNvPr>
          <p:cNvCxnSpPr>
            <a:stCxn id="60" idx="3"/>
          </p:cNvCxnSpPr>
          <p:nvPr/>
        </p:nvCxnSpPr>
        <p:spPr>
          <a:xfrm flipV="1">
            <a:off x="3432641" y="380999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DD5044D-A784-49B5-9BAB-E7F52300B7BA}"/>
              </a:ext>
            </a:extLst>
          </p:cNvPr>
          <p:cNvSpPr/>
          <p:nvPr/>
        </p:nvSpPr>
        <p:spPr>
          <a:xfrm>
            <a:off x="3826920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8DDEDD-31D6-4609-A099-F6E403A4B294}"/>
              </a:ext>
            </a:extLst>
          </p:cNvPr>
          <p:cNvSpPr/>
          <p:nvPr/>
        </p:nvSpPr>
        <p:spPr>
          <a:xfrm>
            <a:off x="3826920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22E72-43BF-4133-894E-96E712A18EC8}"/>
              </a:ext>
            </a:extLst>
          </p:cNvPr>
          <p:cNvSpPr txBox="1"/>
          <p:nvPr/>
        </p:nvSpPr>
        <p:spPr>
          <a:xfrm>
            <a:off x="267343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8CD0A-BACB-4F9D-A2EA-5DFC1E0CB045}"/>
              </a:ext>
            </a:extLst>
          </p:cNvPr>
          <p:cNvSpPr txBox="1"/>
          <p:nvPr/>
        </p:nvSpPr>
        <p:spPr>
          <a:xfrm>
            <a:off x="389822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F06D0-6F61-4722-B67B-A19B545A9721}"/>
              </a:ext>
            </a:extLst>
          </p:cNvPr>
          <p:cNvSpPr/>
          <p:nvPr/>
        </p:nvSpPr>
        <p:spPr>
          <a:xfrm>
            <a:off x="781720" y="439009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1E28A5-FB7E-44D4-9373-DF1A9AB08A0A}"/>
              </a:ext>
            </a:extLst>
          </p:cNvPr>
          <p:cNvSpPr/>
          <p:nvPr/>
        </p:nvSpPr>
        <p:spPr>
          <a:xfrm>
            <a:off x="1914204" y="523032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D0D817-60F6-4DB6-B109-A144CD888A17}"/>
              </a:ext>
            </a:extLst>
          </p:cNvPr>
          <p:cNvCxnSpPr>
            <a:cxnSpLocks/>
          </p:cNvCxnSpPr>
          <p:nvPr/>
        </p:nvCxnSpPr>
        <p:spPr>
          <a:xfrm>
            <a:off x="1410400" y="472790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2288750-6621-438E-B80A-09F99063E3DD}"/>
              </a:ext>
            </a:extLst>
          </p:cNvPr>
          <p:cNvSpPr/>
          <p:nvPr/>
        </p:nvSpPr>
        <p:spPr>
          <a:xfrm>
            <a:off x="750160" y="4070058"/>
            <a:ext cx="194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D70C43-FD3B-4A77-A8F3-4BDE969D2F6D}"/>
              </a:ext>
            </a:extLst>
          </p:cNvPr>
          <p:cNvSpPr/>
          <p:nvPr/>
        </p:nvSpPr>
        <p:spPr>
          <a:xfrm>
            <a:off x="1872288" y="4970270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ADE3A3-D6F9-4831-BCAE-4686A5878216}"/>
              </a:ext>
            </a:extLst>
          </p:cNvPr>
          <p:cNvSpPr/>
          <p:nvPr/>
        </p:nvSpPr>
        <p:spPr>
          <a:xfrm>
            <a:off x="3122499" y="5961065"/>
            <a:ext cx="102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F3DF87-BFEE-4783-AF43-C0267202A4BA}"/>
              </a:ext>
            </a:extLst>
          </p:cNvPr>
          <p:cNvSpPr/>
          <p:nvPr/>
        </p:nvSpPr>
        <p:spPr>
          <a:xfrm>
            <a:off x="3097081" y="5777011"/>
            <a:ext cx="14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2347A-139C-4DDB-9729-EF53BFE04F1B}"/>
              </a:ext>
            </a:extLst>
          </p:cNvPr>
          <p:cNvCxnSpPr>
            <a:cxnSpLocks/>
          </p:cNvCxnSpPr>
          <p:nvPr/>
        </p:nvCxnSpPr>
        <p:spPr>
          <a:xfrm>
            <a:off x="2425108" y="5572302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1B7885-E49F-4E39-8695-F833BEF0C2F2}"/>
              </a:ext>
            </a:extLst>
          </p:cNvPr>
          <p:cNvCxnSpPr>
            <a:cxnSpLocks/>
          </p:cNvCxnSpPr>
          <p:nvPr/>
        </p:nvCxnSpPr>
        <p:spPr>
          <a:xfrm flipH="1" flipV="1">
            <a:off x="2845411" y="5452613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A9004D-6691-42C0-8285-630F98CE8F81}"/>
              </a:ext>
            </a:extLst>
          </p:cNvPr>
          <p:cNvSpPr/>
          <p:nvPr/>
        </p:nvSpPr>
        <p:spPr>
          <a:xfrm>
            <a:off x="3207742" y="5351174"/>
            <a:ext cx="10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10*(1+0)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AAB77C-5682-4779-B8AC-3C717D661EE9}"/>
              </a:ext>
            </a:extLst>
          </p:cNvPr>
          <p:cNvCxnSpPr>
            <a:cxnSpLocks/>
          </p:cNvCxnSpPr>
          <p:nvPr/>
        </p:nvCxnSpPr>
        <p:spPr>
          <a:xfrm flipH="1" flipV="1">
            <a:off x="1800984" y="468176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515FD59-4F0B-4901-95B7-B931EC4DCC5E}"/>
              </a:ext>
            </a:extLst>
          </p:cNvPr>
          <p:cNvSpPr/>
          <p:nvPr/>
        </p:nvSpPr>
        <p:spPr>
          <a:xfrm>
            <a:off x="2151036" y="4605026"/>
            <a:ext cx="11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10*(10)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94FBD7-0A5F-4FE2-B9D1-3EFAEEBA1A08}"/>
              </a:ext>
            </a:extLst>
          </p:cNvPr>
          <p:cNvSpPr/>
          <p:nvPr/>
        </p:nvSpPr>
        <p:spPr>
          <a:xfrm>
            <a:off x="3417923" y="4282715"/>
            <a:ext cx="93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100+0 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3DE337-00A9-4F75-A63D-7DE79874EABA}"/>
              </a:ext>
            </a:extLst>
          </p:cNvPr>
          <p:cNvSpPr txBox="1"/>
          <p:nvPr/>
        </p:nvSpPr>
        <p:spPr>
          <a:xfrm>
            <a:off x="4484575" y="4177751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42683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0617" y="236388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376518" y="1483344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1533217" y="2714814"/>
            <a:ext cx="1696179" cy="7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>
            <a:cxnSpLocks/>
          </p:cNvCxnSpPr>
          <p:nvPr/>
        </p:nvCxnSpPr>
        <p:spPr>
          <a:xfrm flipV="1">
            <a:off x="7439820" y="609071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7803910" y="58794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41760" y="180510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3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51350" y="2082605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4C02-66D7-42E9-95D7-C64543831050}"/>
              </a:ext>
            </a:extLst>
          </p:cNvPr>
          <p:cNvSpPr txBox="1"/>
          <p:nvPr/>
        </p:nvSpPr>
        <p:spPr>
          <a:xfrm>
            <a:off x="3346565" y="3508940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9B97B2-D618-44C9-A67D-BC46826D3188}"/>
              </a:ext>
            </a:extLst>
          </p:cNvPr>
          <p:cNvSpPr txBox="1"/>
          <p:nvPr/>
        </p:nvSpPr>
        <p:spPr>
          <a:xfrm>
            <a:off x="3359958" y="30115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6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DC89F5-BAE3-4830-BFF3-301B967767FE}"/>
              </a:ext>
            </a:extLst>
          </p:cNvPr>
          <p:cNvSpPr txBox="1"/>
          <p:nvPr/>
        </p:nvSpPr>
        <p:spPr>
          <a:xfrm>
            <a:off x="3359958" y="325768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7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351030-D55C-4D93-B109-A2F401F81DB3}"/>
              </a:ext>
            </a:extLst>
          </p:cNvPr>
          <p:cNvCxnSpPr>
            <a:cxnSpLocks/>
          </p:cNvCxnSpPr>
          <p:nvPr/>
        </p:nvCxnSpPr>
        <p:spPr>
          <a:xfrm>
            <a:off x="4085887" y="3924038"/>
            <a:ext cx="1035756" cy="40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60BD5FE-9D7F-4A8F-8767-4DB43E494FF4}"/>
              </a:ext>
            </a:extLst>
          </p:cNvPr>
          <p:cNvSpPr txBox="1"/>
          <p:nvPr/>
        </p:nvSpPr>
        <p:spPr>
          <a:xfrm>
            <a:off x="5382744" y="525860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FD143C-8EC6-4119-A0B7-7382722C5178}"/>
              </a:ext>
            </a:extLst>
          </p:cNvPr>
          <p:cNvSpPr txBox="1"/>
          <p:nvPr/>
        </p:nvSpPr>
        <p:spPr>
          <a:xfrm>
            <a:off x="5343888" y="469983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D54BE8-C249-40B0-8ABF-9CE189E80F27}"/>
              </a:ext>
            </a:extLst>
          </p:cNvPr>
          <p:cNvSpPr txBox="1"/>
          <p:nvPr/>
        </p:nvSpPr>
        <p:spPr>
          <a:xfrm>
            <a:off x="5353478" y="497732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B2DA70-82CE-4364-AD9B-C50B1BF7D370}"/>
              </a:ext>
            </a:extLst>
          </p:cNvPr>
          <p:cNvSpPr txBox="1"/>
          <p:nvPr/>
        </p:nvSpPr>
        <p:spPr>
          <a:xfrm>
            <a:off x="5390855" y="554102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= 7 + 9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5A38E2-DB1F-4472-84E9-BAB2993EC8B4}"/>
              </a:ext>
            </a:extLst>
          </p:cNvPr>
          <p:cNvSpPr txBox="1"/>
          <p:nvPr/>
        </p:nvSpPr>
        <p:spPr>
          <a:xfrm>
            <a:off x="5398965" y="5851025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312DA4-F5F6-43BE-9AE7-55168067C52C}"/>
              </a:ext>
            </a:extLst>
          </p:cNvPr>
          <p:cNvSpPr txBox="1"/>
          <p:nvPr/>
        </p:nvSpPr>
        <p:spPr>
          <a:xfrm>
            <a:off x="5390855" y="6161029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A2F379-3D93-41EE-9306-8793C518412A}"/>
              </a:ext>
            </a:extLst>
          </p:cNvPr>
          <p:cNvSpPr/>
          <p:nvPr/>
        </p:nvSpPr>
        <p:spPr>
          <a:xfrm>
            <a:off x="6601200" y="593871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0C3AF5-8204-4FCA-87E5-81A9C282092C}"/>
              </a:ext>
            </a:extLst>
          </p:cNvPr>
          <p:cNvSpPr/>
          <p:nvPr/>
        </p:nvSpPr>
        <p:spPr>
          <a:xfrm>
            <a:off x="6587712" y="59381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54459E-335A-47B0-8390-CF78BD92CAF3}"/>
              </a:ext>
            </a:extLst>
          </p:cNvPr>
          <p:cNvSpPr txBox="1"/>
          <p:nvPr/>
        </p:nvSpPr>
        <p:spPr>
          <a:xfrm>
            <a:off x="6664117" y="587035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4BAA928-8D58-45CE-88EC-3A70659C9210}"/>
              </a:ext>
            </a:extLst>
          </p:cNvPr>
          <p:cNvCxnSpPr>
            <a:cxnSpLocks/>
          </p:cNvCxnSpPr>
          <p:nvPr/>
        </p:nvCxnSpPr>
        <p:spPr>
          <a:xfrm flipH="1" flipV="1">
            <a:off x="4129004" y="3721068"/>
            <a:ext cx="1403454" cy="53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63D1013-9E68-47DB-80D7-6A495E65D125}"/>
              </a:ext>
            </a:extLst>
          </p:cNvPr>
          <p:cNvCxnSpPr>
            <a:cxnSpLocks/>
          </p:cNvCxnSpPr>
          <p:nvPr/>
        </p:nvCxnSpPr>
        <p:spPr>
          <a:xfrm flipV="1">
            <a:off x="6479410" y="428714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837089E-16DF-49B7-9C41-BCDB8749D552}"/>
              </a:ext>
            </a:extLst>
          </p:cNvPr>
          <p:cNvSpPr/>
          <p:nvPr/>
        </p:nvSpPr>
        <p:spPr>
          <a:xfrm>
            <a:off x="6843500" y="407590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726F116-F4E8-4AE5-9D6F-5BA19C6026D2}"/>
              </a:ext>
            </a:extLst>
          </p:cNvPr>
          <p:cNvSpPr/>
          <p:nvPr/>
        </p:nvSpPr>
        <p:spPr>
          <a:xfrm>
            <a:off x="5640790" y="4135151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AE9D98-0A20-4BAD-98DA-B998EC4A0D08}"/>
              </a:ext>
            </a:extLst>
          </p:cNvPr>
          <p:cNvSpPr/>
          <p:nvPr/>
        </p:nvSpPr>
        <p:spPr>
          <a:xfrm>
            <a:off x="5627302" y="41346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E98C3-3BBA-4C64-B231-D410988B9B7B}"/>
              </a:ext>
            </a:extLst>
          </p:cNvPr>
          <p:cNvSpPr txBox="1"/>
          <p:nvPr/>
        </p:nvSpPr>
        <p:spPr>
          <a:xfrm>
            <a:off x="5703707" y="406679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0731B-4CE6-434E-8608-4EDA816D55EB}"/>
              </a:ext>
            </a:extLst>
          </p:cNvPr>
          <p:cNvSpPr txBox="1"/>
          <p:nvPr/>
        </p:nvSpPr>
        <p:spPr>
          <a:xfrm>
            <a:off x="5579265" y="4360068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A4520-86E0-49C2-AABD-5F4671EDD705}"/>
              </a:ext>
            </a:extLst>
          </p:cNvPr>
          <p:cNvSpPr/>
          <p:nvPr/>
        </p:nvSpPr>
        <p:spPr>
          <a:xfrm>
            <a:off x="5579265" y="3930748"/>
            <a:ext cx="2102988" cy="7641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7F26C-875A-4048-9D1F-49E6360459BD}"/>
              </a:ext>
            </a:extLst>
          </p:cNvPr>
          <p:cNvSpPr txBox="1"/>
          <p:nvPr/>
        </p:nvSpPr>
        <p:spPr>
          <a:xfrm>
            <a:off x="5474428" y="3575849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9BCD8A1-5A76-4569-AFFE-C932E3EADF4A}"/>
              </a:ext>
            </a:extLst>
          </p:cNvPr>
          <p:cNvSpPr txBox="1"/>
          <p:nvPr/>
        </p:nvSpPr>
        <p:spPr>
          <a:xfrm>
            <a:off x="3330893" y="4032410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= 1 + 6+7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AF5345-2F3E-4D6C-8548-0A2FE413741F}"/>
              </a:ext>
            </a:extLst>
          </p:cNvPr>
          <p:cNvCxnSpPr>
            <a:cxnSpLocks/>
          </p:cNvCxnSpPr>
          <p:nvPr/>
        </p:nvCxnSpPr>
        <p:spPr>
          <a:xfrm flipV="1">
            <a:off x="4257529" y="483697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F3DCED-7241-4ECB-A449-B1C567E66749}"/>
              </a:ext>
            </a:extLst>
          </p:cNvPr>
          <p:cNvSpPr/>
          <p:nvPr/>
        </p:nvSpPr>
        <p:spPr>
          <a:xfrm>
            <a:off x="4590546" y="464458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D2D96B-7592-4FCC-9E9F-3907DD4D3F26}"/>
              </a:ext>
            </a:extLst>
          </p:cNvPr>
          <p:cNvSpPr txBox="1"/>
          <p:nvPr/>
        </p:nvSpPr>
        <p:spPr>
          <a:xfrm>
            <a:off x="1087725" y="4659449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34AE21-A271-4AD2-9EFB-118450B37361}"/>
              </a:ext>
            </a:extLst>
          </p:cNvPr>
          <p:cNvSpPr txBox="1"/>
          <p:nvPr/>
        </p:nvSpPr>
        <p:spPr>
          <a:xfrm>
            <a:off x="3354911" y="5097441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20D994-2039-45D3-B43F-099E9F22AC08}"/>
              </a:ext>
            </a:extLst>
          </p:cNvPr>
          <p:cNvSpPr/>
          <p:nvPr/>
        </p:nvSpPr>
        <p:spPr>
          <a:xfrm>
            <a:off x="3467888" y="4708571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8466154-D40F-438C-9FE9-CD4EE0552C07}"/>
              </a:ext>
            </a:extLst>
          </p:cNvPr>
          <p:cNvSpPr/>
          <p:nvPr/>
        </p:nvSpPr>
        <p:spPr>
          <a:xfrm>
            <a:off x="3445726" y="47033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1D948D-B090-4F9E-A7D7-A09CD4A49299}"/>
              </a:ext>
            </a:extLst>
          </p:cNvPr>
          <p:cNvSpPr txBox="1"/>
          <p:nvPr/>
        </p:nvSpPr>
        <p:spPr>
          <a:xfrm>
            <a:off x="3506113" y="4652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8B634C-2D29-40D0-8BD3-01A02080F9E4}"/>
              </a:ext>
            </a:extLst>
          </p:cNvPr>
          <p:cNvCxnSpPr>
            <a:cxnSpLocks/>
          </p:cNvCxnSpPr>
          <p:nvPr/>
        </p:nvCxnSpPr>
        <p:spPr>
          <a:xfrm flipH="1">
            <a:off x="2731932" y="4779564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665304-77B5-4E9C-AF75-C1B43012F26A}"/>
              </a:ext>
            </a:extLst>
          </p:cNvPr>
          <p:cNvSpPr/>
          <p:nvPr/>
        </p:nvSpPr>
        <p:spPr>
          <a:xfrm>
            <a:off x="2316544" y="4727408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39868B-54EA-4C21-8B9C-77A7F6492265}"/>
              </a:ext>
            </a:extLst>
          </p:cNvPr>
          <p:cNvSpPr/>
          <p:nvPr/>
        </p:nvSpPr>
        <p:spPr>
          <a:xfrm>
            <a:off x="2258073" y="4729399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4654A4-F322-4A00-B718-156AD72615CD}"/>
              </a:ext>
            </a:extLst>
          </p:cNvPr>
          <p:cNvSpPr txBox="1"/>
          <p:nvPr/>
        </p:nvSpPr>
        <p:spPr>
          <a:xfrm>
            <a:off x="2317722" y="4653111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398F8C4-243F-4F2B-A818-A703CECFB142}"/>
              </a:ext>
            </a:extLst>
          </p:cNvPr>
          <p:cNvCxnSpPr>
            <a:cxnSpLocks/>
          </p:cNvCxnSpPr>
          <p:nvPr/>
        </p:nvCxnSpPr>
        <p:spPr>
          <a:xfrm flipV="1">
            <a:off x="3088304" y="481254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725C5D5-1A70-4E42-9EA7-19553EE2586F}"/>
              </a:ext>
            </a:extLst>
          </p:cNvPr>
          <p:cNvCxnSpPr>
            <a:cxnSpLocks/>
          </p:cNvCxnSpPr>
          <p:nvPr/>
        </p:nvCxnSpPr>
        <p:spPr>
          <a:xfrm flipV="1">
            <a:off x="4669988" y="2598505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CFE096-5771-4477-94F2-BF9B24D339BB}"/>
              </a:ext>
            </a:extLst>
          </p:cNvPr>
          <p:cNvSpPr/>
          <p:nvPr/>
        </p:nvSpPr>
        <p:spPr>
          <a:xfrm>
            <a:off x="5003005" y="240612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69C042-4EEE-435F-8077-866E715534FB}"/>
              </a:ext>
            </a:extLst>
          </p:cNvPr>
          <p:cNvSpPr/>
          <p:nvPr/>
        </p:nvSpPr>
        <p:spPr>
          <a:xfrm>
            <a:off x="3880347" y="247010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8253FD-9D89-4494-BA58-30E44C79E209}"/>
              </a:ext>
            </a:extLst>
          </p:cNvPr>
          <p:cNvSpPr/>
          <p:nvPr/>
        </p:nvSpPr>
        <p:spPr>
          <a:xfrm>
            <a:off x="3858185" y="24648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4FF03B0-6DC8-40A9-86E2-14C136BD2B48}"/>
              </a:ext>
            </a:extLst>
          </p:cNvPr>
          <p:cNvSpPr txBox="1"/>
          <p:nvPr/>
        </p:nvSpPr>
        <p:spPr>
          <a:xfrm>
            <a:off x="3918572" y="241383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6D83B95-333B-4E23-9780-CF8465797CB1}"/>
              </a:ext>
            </a:extLst>
          </p:cNvPr>
          <p:cNvCxnSpPr>
            <a:cxnSpLocks/>
          </p:cNvCxnSpPr>
          <p:nvPr/>
        </p:nvCxnSpPr>
        <p:spPr>
          <a:xfrm flipH="1">
            <a:off x="3144391" y="2541099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009FA09-71C9-4A3B-A462-F0982EB2C6E0}"/>
              </a:ext>
            </a:extLst>
          </p:cNvPr>
          <p:cNvSpPr/>
          <p:nvPr/>
        </p:nvSpPr>
        <p:spPr>
          <a:xfrm>
            <a:off x="2729003" y="2488943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4DE8727-C558-4033-9033-81CE78EFDB00}"/>
              </a:ext>
            </a:extLst>
          </p:cNvPr>
          <p:cNvSpPr/>
          <p:nvPr/>
        </p:nvSpPr>
        <p:spPr>
          <a:xfrm>
            <a:off x="2670532" y="2490934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4EB21C-560E-4BE3-A9E2-BA027F7E6BD7}"/>
              </a:ext>
            </a:extLst>
          </p:cNvPr>
          <p:cNvSpPr txBox="1"/>
          <p:nvPr/>
        </p:nvSpPr>
        <p:spPr>
          <a:xfrm>
            <a:off x="2730181" y="2414646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4D1B087-E89B-4933-ADC6-09881D05BF3A}"/>
              </a:ext>
            </a:extLst>
          </p:cNvPr>
          <p:cNvCxnSpPr>
            <a:cxnSpLocks/>
          </p:cNvCxnSpPr>
          <p:nvPr/>
        </p:nvCxnSpPr>
        <p:spPr>
          <a:xfrm flipV="1">
            <a:off x="3500763" y="25740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1FDFABA-BF45-4EAF-A5DE-5D3B87494C69}"/>
              </a:ext>
            </a:extLst>
          </p:cNvPr>
          <p:cNvSpPr txBox="1"/>
          <p:nvPr/>
        </p:nvSpPr>
        <p:spPr>
          <a:xfrm>
            <a:off x="2628289" y="2710409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B58388C-9C6F-470F-BDF8-E63BADDC4037}"/>
              </a:ext>
            </a:extLst>
          </p:cNvPr>
          <p:cNvSpPr/>
          <p:nvPr/>
        </p:nvSpPr>
        <p:spPr>
          <a:xfrm>
            <a:off x="2607868" y="2363884"/>
            <a:ext cx="2924589" cy="6788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03AF311-7CCC-41EE-9852-588A46CE1F29}"/>
              </a:ext>
            </a:extLst>
          </p:cNvPr>
          <p:cNvSpPr txBox="1"/>
          <p:nvPr/>
        </p:nvSpPr>
        <p:spPr>
          <a:xfrm>
            <a:off x="2526304" y="1993258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C405C0-E6F5-435C-8C5C-CE2F08D8D739}"/>
              </a:ext>
            </a:extLst>
          </p:cNvPr>
          <p:cNvCxnSpPr>
            <a:cxnSpLocks/>
          </p:cNvCxnSpPr>
          <p:nvPr/>
        </p:nvCxnSpPr>
        <p:spPr>
          <a:xfrm flipH="1" flipV="1">
            <a:off x="1423874" y="2522092"/>
            <a:ext cx="1752189" cy="74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A95CF1D-AA1E-49B6-83D1-FD85CE0F69AA}"/>
              </a:ext>
            </a:extLst>
          </p:cNvPr>
          <p:cNvSpPr txBox="1"/>
          <p:nvPr/>
        </p:nvSpPr>
        <p:spPr>
          <a:xfrm>
            <a:off x="659117" y="2606251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= 1 +3+6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260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18</cp:revision>
  <dcterms:created xsi:type="dcterms:W3CDTF">2018-05-07T14:01:03Z</dcterms:created>
  <dcterms:modified xsi:type="dcterms:W3CDTF">2018-05-10T14:57:27Z</dcterms:modified>
</cp:coreProperties>
</file>