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E119-3452-4514-BA7E-E995FDCAF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D9CB5-4DB5-478E-BAB7-BFD0C7737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65BDD-E734-4B9B-A237-6B1B51188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CB4D-C0F7-43D5-86AF-761B0F27838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ECC7E-8519-4DFA-9DEF-9072DC67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64A0E-D41B-4DB4-9088-7B0531C2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821FD-2BDF-45A1-B7E6-CFFA6BE1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E59A-56A7-488B-A92C-4D2EDA60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3492E-4B79-4DE6-87A6-1E770F037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1E570-C01B-409B-9D52-739A24BC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CB4D-C0F7-43D5-86AF-761B0F27838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08F1A-BD83-4442-A193-DFC7D639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7D76B-282B-41D2-AFC8-A1E8F1B1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821FD-2BDF-45A1-B7E6-CFFA6BE1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20EDB-EF43-484E-98C6-735B8DA49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CCAE4-29D4-49FE-9E14-2C945C1BC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140E5-E1A9-4555-8944-67B3EA16B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CB4D-C0F7-43D5-86AF-761B0F27838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A23A8-1302-45BC-891A-2F81577DF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7650C-C16F-487E-9C28-404E203F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821FD-2BDF-45A1-B7E6-CFFA6BE1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9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62F52-655E-484E-B2A4-6736C76B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36226-E2CD-43B1-AF1E-E8E404C69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517B6-116E-4C4E-A951-0E807187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CB4D-C0F7-43D5-86AF-761B0F27838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0BFBA-0302-46B2-A5D1-61C5558C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E24E1-2316-44B0-A28E-C1DCACD1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821FD-2BDF-45A1-B7E6-CFFA6BE1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5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16B9-959C-4E33-834F-B6E80B70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E7EB5-B631-4288-A26A-3850A5313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C04D7-91A7-49CC-8970-FB56B3A0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CB4D-C0F7-43D5-86AF-761B0F27838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4D8FD-86FB-4DA3-AD68-F17A6D33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F2966-2539-4303-BA81-5A3562F5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821FD-2BDF-45A1-B7E6-CFFA6BE1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7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81C9-2A1F-4A3C-A15D-FE6865A7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75BFF-ECE2-4263-AE46-49C9C3324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A49B9-5241-4257-8510-6319BC0E2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11436-A238-4CAC-9F6A-773028BE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CB4D-C0F7-43D5-86AF-761B0F27838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A01D0-6F09-408D-8D94-CCC5A6A4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78CE9-0C67-4EFD-A808-15A9F8A6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821FD-2BDF-45A1-B7E6-CFFA6BE1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3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CC9A-19A6-4F42-AE25-E6910AA30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BE2E-EFA0-4C89-B475-C59C117BD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37773-75CE-430E-B74D-334E31A79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0C2D3-B271-4239-9AD8-570EE28A2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ECB9A8-3810-4C67-AB76-E5DC11EF2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CF1E8B-96C3-4029-A762-81BD2338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CB4D-C0F7-43D5-86AF-761B0F27838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8A7636-A3D3-4161-BF70-25E1930F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CF8B4D-69DC-45FE-B06A-B013E036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821FD-2BDF-45A1-B7E6-CFFA6BE1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7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4208-8492-472C-82B5-221A52357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B53C5-9E17-43FE-B261-6FAFF4B9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CB4D-C0F7-43D5-86AF-761B0F27838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23E6B-6AC7-48A4-89A1-C4C4776F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76AFB-9897-4D9D-AB5D-2A366BB5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821FD-2BDF-45A1-B7E6-CFFA6BE1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3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386E63-7F35-4C7E-A5E5-F3967649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CB4D-C0F7-43D5-86AF-761B0F27838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62D97-AB23-4B06-956C-198BB962B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9359E-6366-4B22-8B48-42C9F4A3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821FD-2BDF-45A1-B7E6-CFFA6BE1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8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3B55-2906-4473-8CDB-E33824C9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8BAF1-F91F-4793-9D2D-379072281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04FBB-49ED-41CA-9B5D-712FFBB4E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E4F7E-9EB3-486D-876C-48CE626A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CB4D-C0F7-43D5-86AF-761B0F27838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7FE3C-3AB3-49B8-92ED-82A4AD87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552AD-3BEB-4BAD-96D6-01D7BCB8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821FD-2BDF-45A1-B7E6-CFFA6BE1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0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2A84-037E-47F5-B0DC-31FCFE7E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83CB3A-8145-445F-A0AC-B98C8A8A1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18AE8-59E5-40D5-B803-B6F4275C2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A9A9A-E7A3-484F-8411-C2C82EC1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CB4D-C0F7-43D5-86AF-761B0F27838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CD78E-4708-4302-8E97-01F6A6558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06A3-5E22-42B9-BDE4-A758E06C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821FD-2BDF-45A1-B7E6-CFFA6BE1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0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78C4F-B9BB-4E59-8EF4-331C8601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26639-AAB2-43FB-8721-3D2237F64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87978-43ED-44BF-A029-C29EBD512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4CB4D-C0F7-43D5-86AF-761B0F27838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A5FF1-514B-4FD7-9C7C-33AB57FAB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4BFF5-F11B-4B68-B07A-BBCB3C6B6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821FD-2BDF-45A1-B7E6-CFFA6BE1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7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B60453-61CF-4202-BEF4-D80D5AF6A6F9}"/>
              </a:ext>
            </a:extLst>
          </p:cNvPr>
          <p:cNvSpPr txBox="1"/>
          <p:nvPr/>
        </p:nvSpPr>
        <p:spPr>
          <a:xfrm>
            <a:off x="276836" y="276622"/>
            <a:ext cx="473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Partition(</a:t>
            </a:r>
            <a:r>
              <a:rPr lang="en-US" b="1" dirty="0" err="1"/>
              <a:t>LinkedListNode</a:t>
            </a:r>
            <a:r>
              <a:rPr lang="en-US" b="1" dirty="0"/>
              <a:t> node, int 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97A3EC-4A29-448C-97BB-A0DE946D5B26}"/>
              </a:ext>
            </a:extLst>
          </p:cNvPr>
          <p:cNvSpPr txBox="1"/>
          <p:nvPr/>
        </p:nvSpPr>
        <p:spPr>
          <a:xfrm>
            <a:off x="276835" y="613798"/>
            <a:ext cx="473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3D0D1-887D-4572-964B-B3F5D2DEE636}"/>
              </a:ext>
            </a:extLst>
          </p:cNvPr>
          <p:cNvSpPr txBox="1"/>
          <p:nvPr/>
        </p:nvSpPr>
        <p:spPr>
          <a:xfrm>
            <a:off x="276834" y="873965"/>
            <a:ext cx="473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D1D97-F9AD-4E24-BA6A-798654A3EDA5}"/>
              </a:ext>
            </a:extLst>
          </p:cNvPr>
          <p:cNvSpPr/>
          <p:nvPr/>
        </p:nvSpPr>
        <p:spPr>
          <a:xfrm>
            <a:off x="1224792" y="688449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92B141-48A4-49DB-974B-984C9707EC29}"/>
              </a:ext>
            </a:extLst>
          </p:cNvPr>
          <p:cNvSpPr/>
          <p:nvPr/>
        </p:nvSpPr>
        <p:spPr>
          <a:xfrm>
            <a:off x="1224791" y="684129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12FC2-EE6B-4AC0-B760-C2F4193AE773}"/>
              </a:ext>
            </a:extLst>
          </p:cNvPr>
          <p:cNvSpPr txBox="1"/>
          <p:nvPr/>
        </p:nvSpPr>
        <p:spPr>
          <a:xfrm>
            <a:off x="1262545" y="645954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670AC3-8BB6-4844-8A33-12C1DA770467}"/>
              </a:ext>
            </a:extLst>
          </p:cNvPr>
          <p:cNvSpPr/>
          <p:nvPr/>
        </p:nvSpPr>
        <p:spPr>
          <a:xfrm>
            <a:off x="2457978" y="684129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3B4D75-7C21-4492-93CF-9536BBEB8A8A}"/>
              </a:ext>
            </a:extLst>
          </p:cNvPr>
          <p:cNvSpPr/>
          <p:nvPr/>
        </p:nvSpPr>
        <p:spPr>
          <a:xfrm>
            <a:off x="2457977" y="679809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DB2E88-F9A2-4EC9-AFAC-BB5461257037}"/>
              </a:ext>
            </a:extLst>
          </p:cNvPr>
          <p:cNvSpPr txBox="1"/>
          <p:nvPr/>
        </p:nvSpPr>
        <p:spPr>
          <a:xfrm>
            <a:off x="2495731" y="641634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63FE77-A57B-440C-9753-A8B19D172D1F}"/>
              </a:ext>
            </a:extLst>
          </p:cNvPr>
          <p:cNvSpPr/>
          <p:nvPr/>
        </p:nvSpPr>
        <p:spPr>
          <a:xfrm>
            <a:off x="3737306" y="680027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5B5625-13F9-46C0-A833-6D251F9EAB07}"/>
              </a:ext>
            </a:extLst>
          </p:cNvPr>
          <p:cNvSpPr/>
          <p:nvPr/>
        </p:nvSpPr>
        <p:spPr>
          <a:xfrm>
            <a:off x="3737305" y="675707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B38FD7-0D02-49F7-B381-CAFB588AF79C}"/>
              </a:ext>
            </a:extLst>
          </p:cNvPr>
          <p:cNvSpPr txBox="1"/>
          <p:nvPr/>
        </p:nvSpPr>
        <p:spPr>
          <a:xfrm>
            <a:off x="3775059" y="637532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4DD9A9-859E-4748-94CA-9507263BA6FD}"/>
              </a:ext>
            </a:extLst>
          </p:cNvPr>
          <p:cNvSpPr/>
          <p:nvPr/>
        </p:nvSpPr>
        <p:spPr>
          <a:xfrm>
            <a:off x="4983049" y="667310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1B5591-87E6-4DAF-B180-12A5DB3D5E2C}"/>
              </a:ext>
            </a:extLst>
          </p:cNvPr>
          <p:cNvSpPr/>
          <p:nvPr/>
        </p:nvSpPr>
        <p:spPr>
          <a:xfrm>
            <a:off x="4983048" y="662990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532D3-0CE2-42F4-86B2-23C4CF5FBF92}"/>
              </a:ext>
            </a:extLst>
          </p:cNvPr>
          <p:cNvSpPr txBox="1"/>
          <p:nvPr/>
        </p:nvSpPr>
        <p:spPr>
          <a:xfrm>
            <a:off x="5020802" y="624815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03F381-A8B8-4A31-8A88-D63A6DEE344A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832985" y="827150"/>
            <a:ext cx="624992" cy="43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736A12-5534-4F62-95D5-96E6E74A3C9B}"/>
              </a:ext>
            </a:extLst>
          </p:cNvPr>
          <p:cNvCxnSpPr>
            <a:cxnSpLocks/>
          </p:cNvCxnSpPr>
          <p:nvPr/>
        </p:nvCxnSpPr>
        <p:spPr>
          <a:xfrm flipV="1">
            <a:off x="3099726" y="829310"/>
            <a:ext cx="624992" cy="43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88069A-7911-4655-8CF2-442ED360762C}"/>
              </a:ext>
            </a:extLst>
          </p:cNvPr>
          <p:cNvCxnSpPr>
            <a:cxnSpLocks/>
          </p:cNvCxnSpPr>
          <p:nvPr/>
        </p:nvCxnSpPr>
        <p:spPr>
          <a:xfrm flipV="1">
            <a:off x="4368552" y="827926"/>
            <a:ext cx="624992" cy="43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B28FC7B-65B7-4D40-AE8F-8BFA7C0163E5}"/>
              </a:ext>
            </a:extLst>
          </p:cNvPr>
          <p:cNvSpPr/>
          <p:nvPr/>
        </p:nvSpPr>
        <p:spPr>
          <a:xfrm>
            <a:off x="1209412" y="1402611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677CB80-1658-4E23-9442-7B87D0C33D82}"/>
              </a:ext>
            </a:extLst>
          </p:cNvPr>
          <p:cNvSpPr/>
          <p:nvPr/>
        </p:nvSpPr>
        <p:spPr>
          <a:xfrm>
            <a:off x="1209411" y="1398291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BA2A67C-6C11-4B87-ABE5-790C71EAFA14}"/>
              </a:ext>
            </a:extLst>
          </p:cNvPr>
          <p:cNvSpPr txBox="1"/>
          <p:nvPr/>
        </p:nvSpPr>
        <p:spPr>
          <a:xfrm>
            <a:off x="1247165" y="1360116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B3AA110-A9E9-4F4F-B26A-78B71EDBF606}"/>
              </a:ext>
            </a:extLst>
          </p:cNvPr>
          <p:cNvSpPr/>
          <p:nvPr/>
        </p:nvSpPr>
        <p:spPr>
          <a:xfrm>
            <a:off x="2442598" y="1398291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B6BECFE-A5BB-4A13-8361-F6FDC86075C8}"/>
              </a:ext>
            </a:extLst>
          </p:cNvPr>
          <p:cNvSpPr/>
          <p:nvPr/>
        </p:nvSpPr>
        <p:spPr>
          <a:xfrm>
            <a:off x="2442597" y="1393971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00D8DE1-E065-47E6-9C45-777BF9E70C13}"/>
              </a:ext>
            </a:extLst>
          </p:cNvPr>
          <p:cNvSpPr txBox="1"/>
          <p:nvPr/>
        </p:nvSpPr>
        <p:spPr>
          <a:xfrm>
            <a:off x="2480351" y="1355796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A616DA4-6B14-466F-B201-0174B4E9D8C7}"/>
              </a:ext>
            </a:extLst>
          </p:cNvPr>
          <p:cNvSpPr/>
          <p:nvPr/>
        </p:nvSpPr>
        <p:spPr>
          <a:xfrm>
            <a:off x="3721926" y="1394189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906ACF4-2E20-4AE0-B6F4-AD8359546AC0}"/>
              </a:ext>
            </a:extLst>
          </p:cNvPr>
          <p:cNvSpPr/>
          <p:nvPr/>
        </p:nvSpPr>
        <p:spPr>
          <a:xfrm>
            <a:off x="3721925" y="1389869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5FA8A6D-B30A-4E13-B2C0-1B33230106B4}"/>
              </a:ext>
            </a:extLst>
          </p:cNvPr>
          <p:cNvSpPr txBox="1"/>
          <p:nvPr/>
        </p:nvSpPr>
        <p:spPr>
          <a:xfrm>
            <a:off x="3759679" y="1351694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8337A4A-BB88-4369-BCF8-540E53C007F8}"/>
              </a:ext>
            </a:extLst>
          </p:cNvPr>
          <p:cNvSpPr/>
          <p:nvPr/>
        </p:nvSpPr>
        <p:spPr>
          <a:xfrm>
            <a:off x="4967669" y="1381472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2F3F45D-2F48-4BFF-935D-7AAAE70FCAB9}"/>
              </a:ext>
            </a:extLst>
          </p:cNvPr>
          <p:cNvSpPr/>
          <p:nvPr/>
        </p:nvSpPr>
        <p:spPr>
          <a:xfrm>
            <a:off x="4967668" y="1377152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375E0D1-EC36-4E02-83BB-4447B946CD71}"/>
              </a:ext>
            </a:extLst>
          </p:cNvPr>
          <p:cNvSpPr txBox="1"/>
          <p:nvPr/>
        </p:nvSpPr>
        <p:spPr>
          <a:xfrm>
            <a:off x="5005422" y="1338977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4613F0C-7C3E-4069-AF2F-FA94A2E75A60}"/>
              </a:ext>
            </a:extLst>
          </p:cNvPr>
          <p:cNvCxnSpPr>
            <a:cxnSpLocks/>
          </p:cNvCxnSpPr>
          <p:nvPr/>
        </p:nvCxnSpPr>
        <p:spPr>
          <a:xfrm flipV="1">
            <a:off x="3084346" y="1543472"/>
            <a:ext cx="624992" cy="43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90F4BEB-8835-4F61-AAC8-46BDE0E0B440}"/>
              </a:ext>
            </a:extLst>
          </p:cNvPr>
          <p:cNvCxnSpPr>
            <a:cxnSpLocks/>
          </p:cNvCxnSpPr>
          <p:nvPr/>
        </p:nvCxnSpPr>
        <p:spPr>
          <a:xfrm flipV="1">
            <a:off x="4353172" y="1542088"/>
            <a:ext cx="624992" cy="43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llout: Up Arrow 118">
            <a:extLst>
              <a:ext uri="{FF2B5EF4-FFF2-40B4-BE49-F238E27FC236}">
                <a16:creationId xmlns:a16="http://schemas.microsoft.com/office/drawing/2014/main" id="{98C4C577-D10B-4264-B391-24A397E27256}"/>
              </a:ext>
            </a:extLst>
          </p:cNvPr>
          <p:cNvSpPr/>
          <p:nvPr/>
        </p:nvSpPr>
        <p:spPr>
          <a:xfrm>
            <a:off x="2434209" y="1787051"/>
            <a:ext cx="721454" cy="294681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35" name="Callout: Up Arrow 134">
            <a:extLst>
              <a:ext uri="{FF2B5EF4-FFF2-40B4-BE49-F238E27FC236}">
                <a16:creationId xmlns:a16="http://schemas.microsoft.com/office/drawing/2014/main" id="{F8A080FF-541A-46AE-B9CD-C752623CB045}"/>
              </a:ext>
            </a:extLst>
          </p:cNvPr>
          <p:cNvSpPr/>
          <p:nvPr/>
        </p:nvSpPr>
        <p:spPr>
          <a:xfrm>
            <a:off x="1216403" y="1735174"/>
            <a:ext cx="721454" cy="294681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143" name="Callout: Up Arrow 142">
            <a:extLst>
              <a:ext uri="{FF2B5EF4-FFF2-40B4-BE49-F238E27FC236}">
                <a16:creationId xmlns:a16="http://schemas.microsoft.com/office/drawing/2014/main" id="{BC94F2E1-6B0A-4008-97F7-5908B2C98F2D}"/>
              </a:ext>
            </a:extLst>
          </p:cNvPr>
          <p:cNvSpPr/>
          <p:nvPr/>
        </p:nvSpPr>
        <p:spPr>
          <a:xfrm>
            <a:off x="976615" y="2107841"/>
            <a:ext cx="1326317" cy="369332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afterStart</a:t>
            </a:r>
            <a:endParaRPr lang="en-US" dirty="0"/>
          </a:p>
        </p:txBody>
      </p:sp>
      <p:sp>
        <p:nvSpPr>
          <p:cNvPr id="144" name="Callout: Up Arrow 143">
            <a:extLst>
              <a:ext uri="{FF2B5EF4-FFF2-40B4-BE49-F238E27FC236}">
                <a16:creationId xmlns:a16="http://schemas.microsoft.com/office/drawing/2014/main" id="{2A7D1606-EA5B-499C-9C8C-44773603AB51}"/>
              </a:ext>
            </a:extLst>
          </p:cNvPr>
          <p:cNvSpPr/>
          <p:nvPr/>
        </p:nvSpPr>
        <p:spPr>
          <a:xfrm>
            <a:off x="976615" y="2604550"/>
            <a:ext cx="1326317" cy="369332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afterEnd</a:t>
            </a:r>
            <a:endParaRPr lang="en-US" dirty="0"/>
          </a:p>
        </p:txBody>
      </p:sp>
      <p:sp>
        <p:nvSpPr>
          <p:cNvPr id="145" name="Callout: Up Arrow 144">
            <a:extLst>
              <a:ext uri="{FF2B5EF4-FFF2-40B4-BE49-F238E27FC236}">
                <a16:creationId xmlns:a16="http://schemas.microsoft.com/office/drawing/2014/main" id="{68E819DA-E43C-4C50-8E47-498D76F4C787}"/>
              </a:ext>
            </a:extLst>
          </p:cNvPr>
          <p:cNvSpPr/>
          <p:nvPr/>
        </p:nvSpPr>
        <p:spPr>
          <a:xfrm>
            <a:off x="2434209" y="2145166"/>
            <a:ext cx="721454" cy="294681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C6CF3DA-4399-44A6-8801-6B0BC2B1D6DF}"/>
              </a:ext>
            </a:extLst>
          </p:cNvPr>
          <p:cNvCxnSpPr>
            <a:cxnSpLocks/>
          </p:cNvCxnSpPr>
          <p:nvPr/>
        </p:nvCxnSpPr>
        <p:spPr>
          <a:xfrm flipV="1">
            <a:off x="1851193" y="1554922"/>
            <a:ext cx="624992" cy="43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Multiplication Sign 146">
            <a:extLst>
              <a:ext uri="{FF2B5EF4-FFF2-40B4-BE49-F238E27FC236}">
                <a16:creationId xmlns:a16="http://schemas.microsoft.com/office/drawing/2014/main" id="{3D06A6FB-20DE-498F-A7C3-0EAC62713E7B}"/>
              </a:ext>
            </a:extLst>
          </p:cNvPr>
          <p:cNvSpPr/>
          <p:nvPr/>
        </p:nvSpPr>
        <p:spPr>
          <a:xfrm>
            <a:off x="1888210" y="1346901"/>
            <a:ext cx="489357" cy="36933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Multiplication Sign 147">
            <a:extLst>
              <a:ext uri="{FF2B5EF4-FFF2-40B4-BE49-F238E27FC236}">
                <a16:creationId xmlns:a16="http://schemas.microsoft.com/office/drawing/2014/main" id="{E3B5B080-9E6C-4B0A-91F3-DA00144BD0B9}"/>
              </a:ext>
            </a:extLst>
          </p:cNvPr>
          <p:cNvSpPr/>
          <p:nvPr/>
        </p:nvSpPr>
        <p:spPr>
          <a:xfrm>
            <a:off x="1701567" y="1736841"/>
            <a:ext cx="489357" cy="36933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5163BF7-FC84-4C92-9EFA-A50857B63CF4}"/>
              </a:ext>
            </a:extLst>
          </p:cNvPr>
          <p:cNvSpPr/>
          <p:nvPr/>
        </p:nvSpPr>
        <p:spPr>
          <a:xfrm>
            <a:off x="1209412" y="3411737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7F61E6E-2A9C-4A86-BD76-2C98A6CC0D93}"/>
              </a:ext>
            </a:extLst>
          </p:cNvPr>
          <p:cNvSpPr/>
          <p:nvPr/>
        </p:nvSpPr>
        <p:spPr>
          <a:xfrm>
            <a:off x="1209411" y="3407417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A7B1A20-DCF2-4744-A764-EDCFBD152F1F}"/>
              </a:ext>
            </a:extLst>
          </p:cNvPr>
          <p:cNvSpPr txBox="1"/>
          <p:nvPr/>
        </p:nvSpPr>
        <p:spPr>
          <a:xfrm>
            <a:off x="1247165" y="3369242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77CD0B1-CE9E-4797-9D8E-6AEF49C94516}"/>
              </a:ext>
            </a:extLst>
          </p:cNvPr>
          <p:cNvSpPr/>
          <p:nvPr/>
        </p:nvSpPr>
        <p:spPr>
          <a:xfrm>
            <a:off x="2442598" y="3407417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D98D444-81F3-4C66-B985-93E02141CAB9}"/>
              </a:ext>
            </a:extLst>
          </p:cNvPr>
          <p:cNvSpPr/>
          <p:nvPr/>
        </p:nvSpPr>
        <p:spPr>
          <a:xfrm>
            <a:off x="2442597" y="3403097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B345DF8-1830-4015-92A3-411C3704BAAA}"/>
              </a:ext>
            </a:extLst>
          </p:cNvPr>
          <p:cNvSpPr txBox="1"/>
          <p:nvPr/>
        </p:nvSpPr>
        <p:spPr>
          <a:xfrm>
            <a:off x="2480351" y="3364922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84BCA73-0C0E-4EBC-958D-B8241A199C21}"/>
              </a:ext>
            </a:extLst>
          </p:cNvPr>
          <p:cNvSpPr/>
          <p:nvPr/>
        </p:nvSpPr>
        <p:spPr>
          <a:xfrm>
            <a:off x="3721926" y="3403315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42207B3-E312-4AE0-AC3D-2E3BCCCE1275}"/>
              </a:ext>
            </a:extLst>
          </p:cNvPr>
          <p:cNvSpPr/>
          <p:nvPr/>
        </p:nvSpPr>
        <p:spPr>
          <a:xfrm>
            <a:off x="3721925" y="3398995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343A784-2950-481C-AEAC-99044DD52A79}"/>
              </a:ext>
            </a:extLst>
          </p:cNvPr>
          <p:cNvSpPr txBox="1"/>
          <p:nvPr/>
        </p:nvSpPr>
        <p:spPr>
          <a:xfrm>
            <a:off x="3759679" y="3360820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C9A5722-C626-4D7D-8088-E6AA526625D6}"/>
              </a:ext>
            </a:extLst>
          </p:cNvPr>
          <p:cNvSpPr/>
          <p:nvPr/>
        </p:nvSpPr>
        <p:spPr>
          <a:xfrm>
            <a:off x="4967669" y="3390598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B4C5FFD-6A29-4402-AF30-5AAC5DDE4C04}"/>
              </a:ext>
            </a:extLst>
          </p:cNvPr>
          <p:cNvSpPr/>
          <p:nvPr/>
        </p:nvSpPr>
        <p:spPr>
          <a:xfrm>
            <a:off x="4967668" y="3386278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465536C-A77E-4E9A-958E-6402A9CC3258}"/>
              </a:ext>
            </a:extLst>
          </p:cNvPr>
          <p:cNvSpPr txBox="1"/>
          <p:nvPr/>
        </p:nvSpPr>
        <p:spPr>
          <a:xfrm>
            <a:off x="5005422" y="3348103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02B97FB-DBB2-4A56-88BF-210E9D89BCDB}"/>
              </a:ext>
            </a:extLst>
          </p:cNvPr>
          <p:cNvCxnSpPr>
            <a:cxnSpLocks/>
          </p:cNvCxnSpPr>
          <p:nvPr/>
        </p:nvCxnSpPr>
        <p:spPr>
          <a:xfrm flipV="1">
            <a:off x="3084346" y="3552598"/>
            <a:ext cx="624992" cy="43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4D6A319-ECF7-4D03-81B4-5A2B200DA450}"/>
              </a:ext>
            </a:extLst>
          </p:cNvPr>
          <p:cNvCxnSpPr>
            <a:cxnSpLocks/>
          </p:cNvCxnSpPr>
          <p:nvPr/>
        </p:nvCxnSpPr>
        <p:spPr>
          <a:xfrm flipV="1">
            <a:off x="4353172" y="3551214"/>
            <a:ext cx="624992" cy="43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allout: Up Arrow 162">
            <a:extLst>
              <a:ext uri="{FF2B5EF4-FFF2-40B4-BE49-F238E27FC236}">
                <a16:creationId xmlns:a16="http://schemas.microsoft.com/office/drawing/2014/main" id="{1663F223-4670-48E3-9966-19C0FF984857}"/>
              </a:ext>
            </a:extLst>
          </p:cNvPr>
          <p:cNvSpPr/>
          <p:nvPr/>
        </p:nvSpPr>
        <p:spPr>
          <a:xfrm>
            <a:off x="3598188" y="3713223"/>
            <a:ext cx="721454" cy="294681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65" name="Callout: Up Arrow 164">
            <a:extLst>
              <a:ext uri="{FF2B5EF4-FFF2-40B4-BE49-F238E27FC236}">
                <a16:creationId xmlns:a16="http://schemas.microsoft.com/office/drawing/2014/main" id="{4480DBA1-DF75-4634-B137-4472C056CBA8}"/>
              </a:ext>
            </a:extLst>
          </p:cNvPr>
          <p:cNvSpPr/>
          <p:nvPr/>
        </p:nvSpPr>
        <p:spPr>
          <a:xfrm>
            <a:off x="976615" y="3795234"/>
            <a:ext cx="1326317" cy="369332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afterStart</a:t>
            </a:r>
            <a:endParaRPr lang="en-US" dirty="0"/>
          </a:p>
        </p:txBody>
      </p:sp>
      <p:sp>
        <p:nvSpPr>
          <p:cNvPr id="166" name="Callout: Up Arrow 165">
            <a:extLst>
              <a:ext uri="{FF2B5EF4-FFF2-40B4-BE49-F238E27FC236}">
                <a16:creationId xmlns:a16="http://schemas.microsoft.com/office/drawing/2014/main" id="{05B54B05-6672-4157-B2FB-5DC076AF57F7}"/>
              </a:ext>
            </a:extLst>
          </p:cNvPr>
          <p:cNvSpPr/>
          <p:nvPr/>
        </p:nvSpPr>
        <p:spPr>
          <a:xfrm>
            <a:off x="976615" y="4291943"/>
            <a:ext cx="1326317" cy="369332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afterEnd</a:t>
            </a:r>
            <a:endParaRPr lang="en-US" dirty="0"/>
          </a:p>
        </p:txBody>
      </p:sp>
      <p:sp>
        <p:nvSpPr>
          <p:cNvPr id="167" name="Callout: Up Arrow 166">
            <a:extLst>
              <a:ext uri="{FF2B5EF4-FFF2-40B4-BE49-F238E27FC236}">
                <a16:creationId xmlns:a16="http://schemas.microsoft.com/office/drawing/2014/main" id="{EAEB98F5-CABA-4CD8-9892-0A9715109926}"/>
              </a:ext>
            </a:extLst>
          </p:cNvPr>
          <p:cNvSpPr/>
          <p:nvPr/>
        </p:nvSpPr>
        <p:spPr>
          <a:xfrm>
            <a:off x="2434209" y="3781123"/>
            <a:ext cx="721454" cy="294681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171" name="Multiplication Sign 170">
            <a:extLst>
              <a:ext uri="{FF2B5EF4-FFF2-40B4-BE49-F238E27FC236}">
                <a16:creationId xmlns:a16="http://schemas.microsoft.com/office/drawing/2014/main" id="{07574F70-7E72-4841-8B4A-6EE86A530095}"/>
              </a:ext>
            </a:extLst>
          </p:cNvPr>
          <p:cNvSpPr/>
          <p:nvPr/>
        </p:nvSpPr>
        <p:spPr>
          <a:xfrm>
            <a:off x="3145884" y="3345246"/>
            <a:ext cx="489357" cy="36933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allout: Up Arrow 174">
            <a:extLst>
              <a:ext uri="{FF2B5EF4-FFF2-40B4-BE49-F238E27FC236}">
                <a16:creationId xmlns:a16="http://schemas.microsoft.com/office/drawing/2014/main" id="{2265D02E-C1B6-4BED-94EE-643CDD884486}"/>
              </a:ext>
            </a:extLst>
          </p:cNvPr>
          <p:cNvSpPr/>
          <p:nvPr/>
        </p:nvSpPr>
        <p:spPr>
          <a:xfrm>
            <a:off x="2359723" y="4117777"/>
            <a:ext cx="1326317" cy="369332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beforeStart</a:t>
            </a:r>
            <a:endParaRPr lang="en-US" dirty="0"/>
          </a:p>
        </p:txBody>
      </p:sp>
      <p:sp>
        <p:nvSpPr>
          <p:cNvPr id="176" name="Callout: Up Arrow 175">
            <a:extLst>
              <a:ext uri="{FF2B5EF4-FFF2-40B4-BE49-F238E27FC236}">
                <a16:creationId xmlns:a16="http://schemas.microsoft.com/office/drawing/2014/main" id="{8061BB79-AE80-44AD-833C-47E4F1D18D5E}"/>
              </a:ext>
            </a:extLst>
          </p:cNvPr>
          <p:cNvSpPr/>
          <p:nvPr/>
        </p:nvSpPr>
        <p:spPr>
          <a:xfrm>
            <a:off x="2359723" y="4531941"/>
            <a:ext cx="1326317" cy="369332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beforeEnd</a:t>
            </a:r>
            <a:endParaRPr lang="en-US" dirty="0"/>
          </a:p>
        </p:txBody>
      </p:sp>
      <p:sp>
        <p:nvSpPr>
          <p:cNvPr id="178" name="Callout: Up Arrow 177">
            <a:extLst>
              <a:ext uri="{FF2B5EF4-FFF2-40B4-BE49-F238E27FC236}">
                <a16:creationId xmlns:a16="http://schemas.microsoft.com/office/drawing/2014/main" id="{6787D1B7-BCC0-4D98-8410-AA24D5381DB3}"/>
              </a:ext>
            </a:extLst>
          </p:cNvPr>
          <p:cNvSpPr/>
          <p:nvPr/>
        </p:nvSpPr>
        <p:spPr>
          <a:xfrm>
            <a:off x="3670341" y="4119789"/>
            <a:ext cx="721454" cy="294681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179" name="Multiplication Sign 178">
            <a:extLst>
              <a:ext uri="{FF2B5EF4-FFF2-40B4-BE49-F238E27FC236}">
                <a16:creationId xmlns:a16="http://schemas.microsoft.com/office/drawing/2014/main" id="{90C07E82-DAF2-4E25-BD42-945A69312795}"/>
              </a:ext>
            </a:extLst>
          </p:cNvPr>
          <p:cNvSpPr/>
          <p:nvPr/>
        </p:nvSpPr>
        <p:spPr>
          <a:xfrm>
            <a:off x="3009195" y="3766301"/>
            <a:ext cx="489357" cy="36933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6E6D301-FB2E-4317-8DEE-94C621A8584C}"/>
              </a:ext>
            </a:extLst>
          </p:cNvPr>
          <p:cNvSpPr/>
          <p:nvPr/>
        </p:nvSpPr>
        <p:spPr>
          <a:xfrm>
            <a:off x="7133720" y="1449133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BE47E6FA-4D4D-459E-BE26-C423E051433D}"/>
              </a:ext>
            </a:extLst>
          </p:cNvPr>
          <p:cNvSpPr/>
          <p:nvPr/>
        </p:nvSpPr>
        <p:spPr>
          <a:xfrm>
            <a:off x="7133719" y="1444813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5D45F0B-F69E-4267-91B8-21DA935FADEE}"/>
              </a:ext>
            </a:extLst>
          </p:cNvPr>
          <p:cNvSpPr txBox="1"/>
          <p:nvPr/>
        </p:nvSpPr>
        <p:spPr>
          <a:xfrm>
            <a:off x="7171473" y="1406638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D8F4247-4EA3-46D1-8360-1030262DDABD}"/>
              </a:ext>
            </a:extLst>
          </p:cNvPr>
          <p:cNvSpPr/>
          <p:nvPr/>
        </p:nvSpPr>
        <p:spPr>
          <a:xfrm>
            <a:off x="8366906" y="1444813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591FF4F9-8912-4952-BBFD-60B507E255D0}"/>
              </a:ext>
            </a:extLst>
          </p:cNvPr>
          <p:cNvSpPr/>
          <p:nvPr/>
        </p:nvSpPr>
        <p:spPr>
          <a:xfrm>
            <a:off x="8366905" y="1440493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5B1268EE-A284-4EEA-BF58-40DA728639A2}"/>
              </a:ext>
            </a:extLst>
          </p:cNvPr>
          <p:cNvSpPr txBox="1"/>
          <p:nvPr/>
        </p:nvSpPr>
        <p:spPr>
          <a:xfrm>
            <a:off x="8404659" y="1402318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EBFF271-6BB5-4D6F-8199-4B9F2AA292D5}"/>
              </a:ext>
            </a:extLst>
          </p:cNvPr>
          <p:cNvSpPr/>
          <p:nvPr/>
        </p:nvSpPr>
        <p:spPr>
          <a:xfrm>
            <a:off x="9646234" y="1440711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4B3366B-F5B9-47D6-80E7-160FF203ED8E}"/>
              </a:ext>
            </a:extLst>
          </p:cNvPr>
          <p:cNvSpPr/>
          <p:nvPr/>
        </p:nvSpPr>
        <p:spPr>
          <a:xfrm>
            <a:off x="9646233" y="1436391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0984D5F-AFF7-4AED-80FD-B27F051A0609}"/>
              </a:ext>
            </a:extLst>
          </p:cNvPr>
          <p:cNvSpPr txBox="1"/>
          <p:nvPr/>
        </p:nvSpPr>
        <p:spPr>
          <a:xfrm>
            <a:off x="9683987" y="1398216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1EA381E-95E9-4CC9-AB97-5FE038B9ED42}"/>
              </a:ext>
            </a:extLst>
          </p:cNvPr>
          <p:cNvSpPr/>
          <p:nvPr/>
        </p:nvSpPr>
        <p:spPr>
          <a:xfrm>
            <a:off x="10891977" y="1427994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CF54D5F-49FB-48EB-BFE7-0E92C74DEA67}"/>
              </a:ext>
            </a:extLst>
          </p:cNvPr>
          <p:cNvSpPr/>
          <p:nvPr/>
        </p:nvSpPr>
        <p:spPr>
          <a:xfrm>
            <a:off x="10891976" y="1423674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980B5BA-0777-4DDA-8BCF-1C7D53F3D29B}"/>
              </a:ext>
            </a:extLst>
          </p:cNvPr>
          <p:cNvSpPr txBox="1"/>
          <p:nvPr/>
        </p:nvSpPr>
        <p:spPr>
          <a:xfrm>
            <a:off x="10929730" y="1385499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54D95B7-77BB-4DA5-9FD9-3026C2F87A30}"/>
              </a:ext>
            </a:extLst>
          </p:cNvPr>
          <p:cNvCxnSpPr>
            <a:cxnSpLocks/>
          </p:cNvCxnSpPr>
          <p:nvPr/>
        </p:nvCxnSpPr>
        <p:spPr>
          <a:xfrm flipV="1">
            <a:off x="10277480" y="1588610"/>
            <a:ext cx="624992" cy="43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Callout: Up Arrow 193">
            <a:extLst>
              <a:ext uri="{FF2B5EF4-FFF2-40B4-BE49-F238E27FC236}">
                <a16:creationId xmlns:a16="http://schemas.microsoft.com/office/drawing/2014/main" id="{9D30CCDA-05BA-45A1-B7A3-A3593FF6616D}"/>
              </a:ext>
            </a:extLst>
          </p:cNvPr>
          <p:cNvSpPr/>
          <p:nvPr/>
        </p:nvSpPr>
        <p:spPr>
          <a:xfrm>
            <a:off x="10911036" y="1750619"/>
            <a:ext cx="721454" cy="294681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95" name="Callout: Up Arrow 194">
            <a:extLst>
              <a:ext uri="{FF2B5EF4-FFF2-40B4-BE49-F238E27FC236}">
                <a16:creationId xmlns:a16="http://schemas.microsoft.com/office/drawing/2014/main" id="{571FB70B-98E0-4744-84B3-A3979F31BB45}"/>
              </a:ext>
            </a:extLst>
          </p:cNvPr>
          <p:cNvSpPr/>
          <p:nvPr/>
        </p:nvSpPr>
        <p:spPr>
          <a:xfrm>
            <a:off x="6900923" y="1832630"/>
            <a:ext cx="1326317" cy="369332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afterStart</a:t>
            </a:r>
            <a:endParaRPr lang="en-US" dirty="0"/>
          </a:p>
        </p:txBody>
      </p:sp>
      <p:sp>
        <p:nvSpPr>
          <p:cNvPr id="196" name="Callout: Up Arrow 195">
            <a:extLst>
              <a:ext uri="{FF2B5EF4-FFF2-40B4-BE49-F238E27FC236}">
                <a16:creationId xmlns:a16="http://schemas.microsoft.com/office/drawing/2014/main" id="{F11579E0-5551-4D4D-9F85-0839DCC8F5EB}"/>
              </a:ext>
            </a:extLst>
          </p:cNvPr>
          <p:cNvSpPr/>
          <p:nvPr/>
        </p:nvSpPr>
        <p:spPr>
          <a:xfrm>
            <a:off x="6900923" y="2329339"/>
            <a:ext cx="1326317" cy="369332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afterEnd</a:t>
            </a:r>
            <a:endParaRPr lang="en-US" dirty="0"/>
          </a:p>
        </p:txBody>
      </p:sp>
      <p:sp>
        <p:nvSpPr>
          <p:cNvPr id="199" name="Callout: Up Arrow 198">
            <a:extLst>
              <a:ext uri="{FF2B5EF4-FFF2-40B4-BE49-F238E27FC236}">
                <a16:creationId xmlns:a16="http://schemas.microsoft.com/office/drawing/2014/main" id="{42CFC4C6-8B11-47DA-A690-793A2478CF83}"/>
              </a:ext>
            </a:extLst>
          </p:cNvPr>
          <p:cNvSpPr/>
          <p:nvPr/>
        </p:nvSpPr>
        <p:spPr>
          <a:xfrm>
            <a:off x="8268332" y="1884501"/>
            <a:ext cx="1326317" cy="369332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beforeStart</a:t>
            </a:r>
            <a:endParaRPr lang="en-US" dirty="0"/>
          </a:p>
        </p:txBody>
      </p:sp>
      <p:sp>
        <p:nvSpPr>
          <p:cNvPr id="200" name="Callout: Up Arrow 199">
            <a:extLst>
              <a:ext uri="{FF2B5EF4-FFF2-40B4-BE49-F238E27FC236}">
                <a16:creationId xmlns:a16="http://schemas.microsoft.com/office/drawing/2014/main" id="{2D6F63D1-AE23-4A0A-9F44-A794669B9FB5}"/>
              </a:ext>
            </a:extLst>
          </p:cNvPr>
          <p:cNvSpPr/>
          <p:nvPr/>
        </p:nvSpPr>
        <p:spPr>
          <a:xfrm>
            <a:off x="8319916" y="2365718"/>
            <a:ext cx="1326317" cy="369332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beforeEnd</a:t>
            </a:r>
            <a:endParaRPr lang="en-US" dirty="0"/>
          </a:p>
        </p:txBody>
      </p:sp>
      <p:sp>
        <p:nvSpPr>
          <p:cNvPr id="201" name="Callout: Up Arrow 200">
            <a:extLst>
              <a:ext uri="{FF2B5EF4-FFF2-40B4-BE49-F238E27FC236}">
                <a16:creationId xmlns:a16="http://schemas.microsoft.com/office/drawing/2014/main" id="{3BC46A31-A65B-4408-AF8A-AA49D6B57FD3}"/>
              </a:ext>
            </a:extLst>
          </p:cNvPr>
          <p:cNvSpPr/>
          <p:nvPr/>
        </p:nvSpPr>
        <p:spPr>
          <a:xfrm>
            <a:off x="9646233" y="1849386"/>
            <a:ext cx="721454" cy="294681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1488A02-0D64-4E1F-996B-EE3255C5A4E6}"/>
              </a:ext>
            </a:extLst>
          </p:cNvPr>
          <p:cNvSpPr txBox="1"/>
          <p:nvPr/>
        </p:nvSpPr>
        <p:spPr>
          <a:xfrm>
            <a:off x="276848" y="1203420"/>
            <a:ext cx="634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985E3DD1-6F47-4797-BD80-3B68AC8F8A80}"/>
              </a:ext>
            </a:extLst>
          </p:cNvPr>
          <p:cNvSpPr txBox="1"/>
          <p:nvPr/>
        </p:nvSpPr>
        <p:spPr>
          <a:xfrm>
            <a:off x="345456" y="3213109"/>
            <a:ext cx="634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21B26829-66EE-490E-AAB3-D2F5A5E3936C}"/>
              </a:ext>
            </a:extLst>
          </p:cNvPr>
          <p:cNvSpPr txBox="1"/>
          <p:nvPr/>
        </p:nvSpPr>
        <p:spPr>
          <a:xfrm>
            <a:off x="6151563" y="1188035"/>
            <a:ext cx="634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3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21AD165-5597-4D17-B72C-83EBC0BDBEB4}"/>
              </a:ext>
            </a:extLst>
          </p:cNvPr>
          <p:cNvSpPr txBox="1"/>
          <p:nvPr/>
        </p:nvSpPr>
        <p:spPr>
          <a:xfrm>
            <a:off x="6211971" y="3128448"/>
            <a:ext cx="634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4</a:t>
            </a:r>
          </a:p>
        </p:txBody>
      </p:sp>
      <p:sp>
        <p:nvSpPr>
          <p:cNvPr id="207" name="Multiplication Sign 206">
            <a:extLst>
              <a:ext uri="{FF2B5EF4-FFF2-40B4-BE49-F238E27FC236}">
                <a16:creationId xmlns:a16="http://schemas.microsoft.com/office/drawing/2014/main" id="{B0299788-4A08-4287-96E7-392DEC8EECF8}"/>
              </a:ext>
            </a:extLst>
          </p:cNvPr>
          <p:cNvSpPr/>
          <p:nvPr/>
        </p:nvSpPr>
        <p:spPr>
          <a:xfrm>
            <a:off x="10359998" y="1381287"/>
            <a:ext cx="489357" cy="36933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Connector: Curved 212">
            <a:extLst>
              <a:ext uri="{FF2B5EF4-FFF2-40B4-BE49-F238E27FC236}">
                <a16:creationId xmlns:a16="http://schemas.microsoft.com/office/drawing/2014/main" id="{BE8903F1-B20F-403B-8943-79A005936A1E}"/>
              </a:ext>
            </a:extLst>
          </p:cNvPr>
          <p:cNvCxnSpPr>
            <a:stCxn id="180" idx="3"/>
            <a:endCxn id="188" idx="0"/>
          </p:cNvCxnSpPr>
          <p:nvPr/>
        </p:nvCxnSpPr>
        <p:spPr>
          <a:xfrm flipV="1">
            <a:off x="7855174" y="1398216"/>
            <a:ext cx="1933675" cy="198258"/>
          </a:xfrm>
          <a:prstGeom prst="curvedConnector4">
            <a:avLst>
              <a:gd name="adj1" fmla="val 16639"/>
              <a:gd name="adj2" fmla="val 215304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Multiplication Sign 214">
            <a:extLst>
              <a:ext uri="{FF2B5EF4-FFF2-40B4-BE49-F238E27FC236}">
                <a16:creationId xmlns:a16="http://schemas.microsoft.com/office/drawing/2014/main" id="{9243A6FE-DF80-4ECC-93BB-FA1C933E5CCC}"/>
              </a:ext>
            </a:extLst>
          </p:cNvPr>
          <p:cNvSpPr/>
          <p:nvPr/>
        </p:nvSpPr>
        <p:spPr>
          <a:xfrm>
            <a:off x="7784221" y="2396913"/>
            <a:ext cx="489357" cy="36933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Callout: Up Arrow 215">
            <a:extLst>
              <a:ext uri="{FF2B5EF4-FFF2-40B4-BE49-F238E27FC236}">
                <a16:creationId xmlns:a16="http://schemas.microsoft.com/office/drawing/2014/main" id="{705C82D5-3291-4F0B-AD4A-871DA547B041}"/>
              </a:ext>
            </a:extLst>
          </p:cNvPr>
          <p:cNvSpPr/>
          <p:nvPr/>
        </p:nvSpPr>
        <p:spPr>
          <a:xfrm>
            <a:off x="9607822" y="2196279"/>
            <a:ext cx="1326317" cy="369332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afterEnd</a:t>
            </a:r>
            <a:endParaRPr lang="en-US" dirty="0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338CD3A8-98DF-4A66-85AE-D6EE7FE6FE7D}"/>
              </a:ext>
            </a:extLst>
          </p:cNvPr>
          <p:cNvSpPr/>
          <p:nvPr/>
        </p:nvSpPr>
        <p:spPr>
          <a:xfrm>
            <a:off x="7238582" y="3462708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B82EF789-1050-4894-B9B5-8F40F92013A5}"/>
              </a:ext>
            </a:extLst>
          </p:cNvPr>
          <p:cNvSpPr/>
          <p:nvPr/>
        </p:nvSpPr>
        <p:spPr>
          <a:xfrm>
            <a:off x="7238581" y="3458388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200121DC-DECE-4866-AF1A-B84D37233C83}"/>
              </a:ext>
            </a:extLst>
          </p:cNvPr>
          <p:cNvSpPr txBox="1"/>
          <p:nvPr/>
        </p:nvSpPr>
        <p:spPr>
          <a:xfrm>
            <a:off x="7276335" y="3420213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AB3C92DE-3473-4C9F-BDD8-A8C923450B00}"/>
              </a:ext>
            </a:extLst>
          </p:cNvPr>
          <p:cNvSpPr/>
          <p:nvPr/>
        </p:nvSpPr>
        <p:spPr>
          <a:xfrm>
            <a:off x="8471768" y="3458388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BBE112EE-8B05-4D29-B5B7-A62A59897F37}"/>
              </a:ext>
            </a:extLst>
          </p:cNvPr>
          <p:cNvSpPr/>
          <p:nvPr/>
        </p:nvSpPr>
        <p:spPr>
          <a:xfrm>
            <a:off x="8471767" y="3454068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9D2FB8E-EBE8-4409-9265-000143524451}"/>
              </a:ext>
            </a:extLst>
          </p:cNvPr>
          <p:cNvSpPr txBox="1"/>
          <p:nvPr/>
        </p:nvSpPr>
        <p:spPr>
          <a:xfrm>
            <a:off x="8509521" y="3415893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1A90DA66-568D-4149-A8BA-698D40A653B5}"/>
              </a:ext>
            </a:extLst>
          </p:cNvPr>
          <p:cNvSpPr/>
          <p:nvPr/>
        </p:nvSpPr>
        <p:spPr>
          <a:xfrm>
            <a:off x="9751096" y="3454286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A8C041D-EAEC-4301-A76E-DE41B63CFE50}"/>
              </a:ext>
            </a:extLst>
          </p:cNvPr>
          <p:cNvSpPr/>
          <p:nvPr/>
        </p:nvSpPr>
        <p:spPr>
          <a:xfrm>
            <a:off x="9751095" y="3449966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27CF9F6E-EA7D-47AA-BC22-74B2190871C7}"/>
              </a:ext>
            </a:extLst>
          </p:cNvPr>
          <p:cNvSpPr txBox="1"/>
          <p:nvPr/>
        </p:nvSpPr>
        <p:spPr>
          <a:xfrm>
            <a:off x="9788849" y="3411791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A8AB9917-94C3-49D6-9B9B-D48ABC01F875}"/>
              </a:ext>
            </a:extLst>
          </p:cNvPr>
          <p:cNvSpPr/>
          <p:nvPr/>
        </p:nvSpPr>
        <p:spPr>
          <a:xfrm>
            <a:off x="10996839" y="3441569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FD849AAA-5174-4D9A-8E25-2797C46F87ED}"/>
              </a:ext>
            </a:extLst>
          </p:cNvPr>
          <p:cNvSpPr/>
          <p:nvPr/>
        </p:nvSpPr>
        <p:spPr>
          <a:xfrm>
            <a:off x="10996838" y="3437249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F07A90B8-06F9-4B4D-AD22-2AC059CF4147}"/>
              </a:ext>
            </a:extLst>
          </p:cNvPr>
          <p:cNvSpPr txBox="1"/>
          <p:nvPr/>
        </p:nvSpPr>
        <p:spPr>
          <a:xfrm>
            <a:off x="11034592" y="3399074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1" name="Callout: Up Arrow 230">
            <a:extLst>
              <a:ext uri="{FF2B5EF4-FFF2-40B4-BE49-F238E27FC236}">
                <a16:creationId xmlns:a16="http://schemas.microsoft.com/office/drawing/2014/main" id="{2307ED82-EB1C-40A0-B31B-FB0D14CCDC30}"/>
              </a:ext>
            </a:extLst>
          </p:cNvPr>
          <p:cNvSpPr/>
          <p:nvPr/>
        </p:nvSpPr>
        <p:spPr>
          <a:xfrm>
            <a:off x="7005785" y="3846205"/>
            <a:ext cx="1326317" cy="369332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afterStart</a:t>
            </a:r>
            <a:endParaRPr lang="en-US" dirty="0"/>
          </a:p>
        </p:txBody>
      </p:sp>
      <p:sp>
        <p:nvSpPr>
          <p:cNvPr id="233" name="Callout: Up Arrow 232">
            <a:extLst>
              <a:ext uri="{FF2B5EF4-FFF2-40B4-BE49-F238E27FC236}">
                <a16:creationId xmlns:a16="http://schemas.microsoft.com/office/drawing/2014/main" id="{237C0A19-702E-43E9-89AC-BDA557DD3B24}"/>
              </a:ext>
            </a:extLst>
          </p:cNvPr>
          <p:cNvSpPr/>
          <p:nvPr/>
        </p:nvSpPr>
        <p:spPr>
          <a:xfrm>
            <a:off x="8373194" y="3898076"/>
            <a:ext cx="1326317" cy="369332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beforeStart</a:t>
            </a:r>
            <a:endParaRPr lang="en-US" dirty="0"/>
          </a:p>
        </p:txBody>
      </p:sp>
      <p:sp>
        <p:nvSpPr>
          <p:cNvPr id="234" name="Callout: Up Arrow 233">
            <a:extLst>
              <a:ext uri="{FF2B5EF4-FFF2-40B4-BE49-F238E27FC236}">
                <a16:creationId xmlns:a16="http://schemas.microsoft.com/office/drawing/2014/main" id="{80F07E69-248E-4398-9CD6-95163C8F00B2}"/>
              </a:ext>
            </a:extLst>
          </p:cNvPr>
          <p:cNvSpPr/>
          <p:nvPr/>
        </p:nvSpPr>
        <p:spPr>
          <a:xfrm>
            <a:off x="8424778" y="4379293"/>
            <a:ext cx="1326317" cy="369332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beforeEnd</a:t>
            </a:r>
            <a:endParaRPr lang="en-US" dirty="0"/>
          </a:p>
        </p:txBody>
      </p:sp>
      <p:sp>
        <p:nvSpPr>
          <p:cNvPr id="235" name="Callout: Up Arrow 234">
            <a:extLst>
              <a:ext uri="{FF2B5EF4-FFF2-40B4-BE49-F238E27FC236}">
                <a16:creationId xmlns:a16="http://schemas.microsoft.com/office/drawing/2014/main" id="{B7A357EE-A4AE-4DDD-A161-9321E2DF1853}"/>
              </a:ext>
            </a:extLst>
          </p:cNvPr>
          <p:cNvSpPr/>
          <p:nvPr/>
        </p:nvSpPr>
        <p:spPr>
          <a:xfrm>
            <a:off x="11054961" y="3862961"/>
            <a:ext cx="721454" cy="294681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cxnSp>
        <p:nvCxnSpPr>
          <p:cNvPr id="237" name="Connector: Curved 236">
            <a:extLst>
              <a:ext uri="{FF2B5EF4-FFF2-40B4-BE49-F238E27FC236}">
                <a16:creationId xmlns:a16="http://schemas.microsoft.com/office/drawing/2014/main" id="{55E1B17F-23E7-4A77-B894-4849411EA5CD}"/>
              </a:ext>
            </a:extLst>
          </p:cNvPr>
          <p:cNvCxnSpPr>
            <a:stCxn id="217" idx="3"/>
            <a:endCxn id="225" idx="0"/>
          </p:cNvCxnSpPr>
          <p:nvPr/>
        </p:nvCxnSpPr>
        <p:spPr>
          <a:xfrm flipV="1">
            <a:off x="7960036" y="3411791"/>
            <a:ext cx="1933675" cy="198258"/>
          </a:xfrm>
          <a:prstGeom prst="curvedConnector4">
            <a:avLst>
              <a:gd name="adj1" fmla="val 16639"/>
              <a:gd name="adj2" fmla="val 215304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Multiplication Sign 237">
            <a:extLst>
              <a:ext uri="{FF2B5EF4-FFF2-40B4-BE49-F238E27FC236}">
                <a16:creationId xmlns:a16="http://schemas.microsoft.com/office/drawing/2014/main" id="{AF8B164B-D27B-432A-8502-C62CD75B117A}"/>
              </a:ext>
            </a:extLst>
          </p:cNvPr>
          <p:cNvSpPr/>
          <p:nvPr/>
        </p:nvSpPr>
        <p:spPr>
          <a:xfrm>
            <a:off x="9565659" y="4476609"/>
            <a:ext cx="489357" cy="36933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Callout: Up Arrow 238">
            <a:extLst>
              <a:ext uri="{FF2B5EF4-FFF2-40B4-BE49-F238E27FC236}">
                <a16:creationId xmlns:a16="http://schemas.microsoft.com/office/drawing/2014/main" id="{44F8264A-F873-4A81-BDAE-E4144B8252E6}"/>
              </a:ext>
            </a:extLst>
          </p:cNvPr>
          <p:cNvSpPr/>
          <p:nvPr/>
        </p:nvSpPr>
        <p:spPr>
          <a:xfrm>
            <a:off x="9565659" y="3797884"/>
            <a:ext cx="1326317" cy="369332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afterEnd</a:t>
            </a:r>
            <a:endParaRPr lang="en-US" dirty="0"/>
          </a:p>
        </p:txBody>
      </p:sp>
      <p:sp>
        <p:nvSpPr>
          <p:cNvPr id="240" name="Multiplication Sign 239">
            <a:extLst>
              <a:ext uri="{FF2B5EF4-FFF2-40B4-BE49-F238E27FC236}">
                <a16:creationId xmlns:a16="http://schemas.microsoft.com/office/drawing/2014/main" id="{CCF69B36-E68C-4223-B106-4AF050708670}"/>
              </a:ext>
            </a:extLst>
          </p:cNvPr>
          <p:cNvSpPr/>
          <p:nvPr/>
        </p:nvSpPr>
        <p:spPr>
          <a:xfrm>
            <a:off x="10100619" y="1769785"/>
            <a:ext cx="489357" cy="36933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Callout: Up Arrow 241">
            <a:extLst>
              <a:ext uri="{FF2B5EF4-FFF2-40B4-BE49-F238E27FC236}">
                <a16:creationId xmlns:a16="http://schemas.microsoft.com/office/drawing/2014/main" id="{E186ABAE-0F1C-45C7-994B-0F720900E212}"/>
              </a:ext>
            </a:extLst>
          </p:cNvPr>
          <p:cNvSpPr/>
          <p:nvPr/>
        </p:nvSpPr>
        <p:spPr>
          <a:xfrm>
            <a:off x="10967032" y="2120322"/>
            <a:ext cx="721454" cy="294681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cxnSp>
        <p:nvCxnSpPr>
          <p:cNvPr id="243" name="Connector: Curved 242">
            <a:extLst>
              <a:ext uri="{FF2B5EF4-FFF2-40B4-BE49-F238E27FC236}">
                <a16:creationId xmlns:a16="http://schemas.microsoft.com/office/drawing/2014/main" id="{9FFBC374-4613-42AF-8F94-98D24D6C01C2}"/>
              </a:ext>
            </a:extLst>
          </p:cNvPr>
          <p:cNvCxnSpPr>
            <a:cxnSpLocks/>
            <a:endCxn id="228" idx="0"/>
          </p:cNvCxnSpPr>
          <p:nvPr/>
        </p:nvCxnSpPr>
        <p:spPr>
          <a:xfrm flipV="1">
            <a:off x="9076036" y="3399074"/>
            <a:ext cx="2063418" cy="210976"/>
          </a:xfrm>
          <a:prstGeom prst="curvedConnector4">
            <a:avLst>
              <a:gd name="adj1" fmla="val 5606"/>
              <a:gd name="adj2" fmla="val 208354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Callout: Up Arrow 249">
            <a:extLst>
              <a:ext uri="{FF2B5EF4-FFF2-40B4-BE49-F238E27FC236}">
                <a16:creationId xmlns:a16="http://schemas.microsoft.com/office/drawing/2014/main" id="{7BE9155A-CB9B-45A2-BA79-4C49324D539C}"/>
              </a:ext>
            </a:extLst>
          </p:cNvPr>
          <p:cNvSpPr/>
          <p:nvPr/>
        </p:nvSpPr>
        <p:spPr>
          <a:xfrm>
            <a:off x="10752529" y="4194627"/>
            <a:ext cx="1326317" cy="369332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beforeEnd</a:t>
            </a:r>
            <a:endParaRPr lang="en-US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E13A6A87-6D88-48E7-8745-5D0EC5467CCF}"/>
              </a:ext>
            </a:extLst>
          </p:cNvPr>
          <p:cNvSpPr txBox="1"/>
          <p:nvPr/>
        </p:nvSpPr>
        <p:spPr>
          <a:xfrm>
            <a:off x="250876" y="5554743"/>
            <a:ext cx="634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5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FC9A1226-4A1E-489F-AA4A-496B9956A55E}"/>
              </a:ext>
            </a:extLst>
          </p:cNvPr>
          <p:cNvSpPr/>
          <p:nvPr/>
        </p:nvSpPr>
        <p:spPr>
          <a:xfrm>
            <a:off x="1481254" y="5494694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CFB76643-CCB2-4153-8B27-FFA4195D7D40}"/>
              </a:ext>
            </a:extLst>
          </p:cNvPr>
          <p:cNvSpPr/>
          <p:nvPr/>
        </p:nvSpPr>
        <p:spPr>
          <a:xfrm>
            <a:off x="1481253" y="5490374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6475DA0-C0D6-493A-80ED-A5C0BA579745}"/>
              </a:ext>
            </a:extLst>
          </p:cNvPr>
          <p:cNvSpPr txBox="1"/>
          <p:nvPr/>
        </p:nvSpPr>
        <p:spPr>
          <a:xfrm>
            <a:off x="1519007" y="5452199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555F2D0A-700F-4EF3-BBB5-2BFC07413E38}"/>
              </a:ext>
            </a:extLst>
          </p:cNvPr>
          <p:cNvSpPr/>
          <p:nvPr/>
        </p:nvSpPr>
        <p:spPr>
          <a:xfrm>
            <a:off x="2714440" y="5490374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5D24FB3A-18FF-4DC0-B814-982C9503D778}"/>
              </a:ext>
            </a:extLst>
          </p:cNvPr>
          <p:cNvSpPr/>
          <p:nvPr/>
        </p:nvSpPr>
        <p:spPr>
          <a:xfrm>
            <a:off x="2714439" y="5486054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FE9324CD-81E4-44F4-B22A-2A317A19041B}"/>
              </a:ext>
            </a:extLst>
          </p:cNvPr>
          <p:cNvSpPr txBox="1"/>
          <p:nvPr/>
        </p:nvSpPr>
        <p:spPr>
          <a:xfrm>
            <a:off x="2752193" y="5447879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547C9D4A-9D50-4F36-8D99-90A4846763FF}"/>
              </a:ext>
            </a:extLst>
          </p:cNvPr>
          <p:cNvSpPr/>
          <p:nvPr/>
        </p:nvSpPr>
        <p:spPr>
          <a:xfrm>
            <a:off x="3993768" y="5486272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7675DBB5-B059-4B30-B773-A4F1E856D912}"/>
              </a:ext>
            </a:extLst>
          </p:cNvPr>
          <p:cNvSpPr/>
          <p:nvPr/>
        </p:nvSpPr>
        <p:spPr>
          <a:xfrm>
            <a:off x="3993767" y="5481952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D2847232-12BD-427C-BDBB-8DBD73777B08}"/>
              </a:ext>
            </a:extLst>
          </p:cNvPr>
          <p:cNvSpPr txBox="1"/>
          <p:nvPr/>
        </p:nvSpPr>
        <p:spPr>
          <a:xfrm>
            <a:off x="4031521" y="5443777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6487DE36-C3F1-4347-928D-8C6E12261D8F}"/>
              </a:ext>
            </a:extLst>
          </p:cNvPr>
          <p:cNvSpPr/>
          <p:nvPr/>
        </p:nvSpPr>
        <p:spPr>
          <a:xfrm>
            <a:off x="5239511" y="5473555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04ADFB82-B638-4546-88E6-495341464FA1}"/>
              </a:ext>
            </a:extLst>
          </p:cNvPr>
          <p:cNvSpPr/>
          <p:nvPr/>
        </p:nvSpPr>
        <p:spPr>
          <a:xfrm>
            <a:off x="5239510" y="5469235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B3FA1D1-2921-49B3-A558-6E716E3715AF}"/>
              </a:ext>
            </a:extLst>
          </p:cNvPr>
          <p:cNvSpPr txBox="1"/>
          <p:nvPr/>
        </p:nvSpPr>
        <p:spPr>
          <a:xfrm>
            <a:off x="5277264" y="5431060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4" name="Callout: Up Arrow 263">
            <a:extLst>
              <a:ext uri="{FF2B5EF4-FFF2-40B4-BE49-F238E27FC236}">
                <a16:creationId xmlns:a16="http://schemas.microsoft.com/office/drawing/2014/main" id="{29C8CFE3-3E9A-4BED-B412-155C623EF804}"/>
              </a:ext>
            </a:extLst>
          </p:cNvPr>
          <p:cNvSpPr/>
          <p:nvPr/>
        </p:nvSpPr>
        <p:spPr>
          <a:xfrm>
            <a:off x="1248457" y="5878191"/>
            <a:ext cx="1326317" cy="369332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afterStart</a:t>
            </a:r>
            <a:endParaRPr lang="en-US" dirty="0"/>
          </a:p>
        </p:txBody>
      </p:sp>
      <p:sp>
        <p:nvSpPr>
          <p:cNvPr id="265" name="Callout: Up Arrow 264">
            <a:extLst>
              <a:ext uri="{FF2B5EF4-FFF2-40B4-BE49-F238E27FC236}">
                <a16:creationId xmlns:a16="http://schemas.microsoft.com/office/drawing/2014/main" id="{785F673B-B22B-40B5-8DE3-46C86CD337FB}"/>
              </a:ext>
            </a:extLst>
          </p:cNvPr>
          <p:cNvSpPr/>
          <p:nvPr/>
        </p:nvSpPr>
        <p:spPr>
          <a:xfrm>
            <a:off x="2615866" y="5930062"/>
            <a:ext cx="1326317" cy="369332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beforeStart</a:t>
            </a:r>
            <a:endParaRPr lang="en-US" dirty="0"/>
          </a:p>
        </p:txBody>
      </p:sp>
      <p:sp>
        <p:nvSpPr>
          <p:cNvPr id="266" name="Callout: Up Arrow 265">
            <a:extLst>
              <a:ext uri="{FF2B5EF4-FFF2-40B4-BE49-F238E27FC236}">
                <a16:creationId xmlns:a16="http://schemas.microsoft.com/office/drawing/2014/main" id="{7CB54E67-E7FB-4B08-AD44-8C18A5C3CDCA}"/>
              </a:ext>
            </a:extLst>
          </p:cNvPr>
          <p:cNvSpPr/>
          <p:nvPr/>
        </p:nvSpPr>
        <p:spPr>
          <a:xfrm>
            <a:off x="5084212" y="5854071"/>
            <a:ext cx="1326317" cy="369332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beforeEnd</a:t>
            </a:r>
            <a:endParaRPr lang="en-US" dirty="0"/>
          </a:p>
        </p:txBody>
      </p:sp>
      <p:cxnSp>
        <p:nvCxnSpPr>
          <p:cNvPr id="268" name="Connector: Curved 267">
            <a:extLst>
              <a:ext uri="{FF2B5EF4-FFF2-40B4-BE49-F238E27FC236}">
                <a16:creationId xmlns:a16="http://schemas.microsoft.com/office/drawing/2014/main" id="{E9FAC986-2FE3-4DD7-B1F1-A63F0B1111A2}"/>
              </a:ext>
            </a:extLst>
          </p:cNvPr>
          <p:cNvCxnSpPr>
            <a:stCxn id="252" idx="3"/>
            <a:endCxn id="260" idx="0"/>
          </p:cNvCxnSpPr>
          <p:nvPr/>
        </p:nvCxnSpPr>
        <p:spPr>
          <a:xfrm flipV="1">
            <a:off x="2202708" y="5443777"/>
            <a:ext cx="1933675" cy="198258"/>
          </a:xfrm>
          <a:prstGeom prst="curvedConnector4">
            <a:avLst>
              <a:gd name="adj1" fmla="val 16639"/>
              <a:gd name="adj2" fmla="val 215304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Callout: Up Arrow 269">
            <a:extLst>
              <a:ext uri="{FF2B5EF4-FFF2-40B4-BE49-F238E27FC236}">
                <a16:creationId xmlns:a16="http://schemas.microsoft.com/office/drawing/2014/main" id="{7D8A86A9-87F3-430B-9EE4-D5B8F1CBC2C9}"/>
              </a:ext>
            </a:extLst>
          </p:cNvPr>
          <p:cNvSpPr/>
          <p:nvPr/>
        </p:nvSpPr>
        <p:spPr>
          <a:xfrm>
            <a:off x="3808331" y="5829870"/>
            <a:ext cx="1326317" cy="369332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afterEnd</a:t>
            </a:r>
            <a:endParaRPr lang="en-US" dirty="0"/>
          </a:p>
        </p:txBody>
      </p:sp>
      <p:cxnSp>
        <p:nvCxnSpPr>
          <p:cNvPr id="271" name="Connector: Curved 270">
            <a:extLst>
              <a:ext uri="{FF2B5EF4-FFF2-40B4-BE49-F238E27FC236}">
                <a16:creationId xmlns:a16="http://schemas.microsoft.com/office/drawing/2014/main" id="{7038F9CA-463F-4939-A83F-C314AFB4E8CC}"/>
              </a:ext>
            </a:extLst>
          </p:cNvPr>
          <p:cNvCxnSpPr>
            <a:cxnSpLocks/>
            <a:endCxn id="263" idx="0"/>
          </p:cNvCxnSpPr>
          <p:nvPr/>
        </p:nvCxnSpPr>
        <p:spPr>
          <a:xfrm flipV="1">
            <a:off x="3318708" y="5431060"/>
            <a:ext cx="2063418" cy="210976"/>
          </a:xfrm>
          <a:prstGeom prst="curvedConnector4">
            <a:avLst>
              <a:gd name="adj1" fmla="val 5606"/>
              <a:gd name="adj2" fmla="val 208354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or: Curved 272">
            <a:extLst>
              <a:ext uri="{FF2B5EF4-FFF2-40B4-BE49-F238E27FC236}">
                <a16:creationId xmlns:a16="http://schemas.microsoft.com/office/drawing/2014/main" id="{62CC3ECD-5F07-4D62-A036-307054EEEA00}"/>
              </a:ext>
            </a:extLst>
          </p:cNvPr>
          <p:cNvCxnSpPr>
            <a:stCxn id="261" idx="3"/>
            <a:endCxn id="254" idx="2"/>
          </p:cNvCxnSpPr>
          <p:nvPr/>
        </p:nvCxnSpPr>
        <p:spPr>
          <a:xfrm flipH="1">
            <a:off x="1623869" y="5620896"/>
            <a:ext cx="4337096" cy="200635"/>
          </a:xfrm>
          <a:prstGeom prst="curvedConnector4">
            <a:avLst>
              <a:gd name="adj1" fmla="val -5271"/>
              <a:gd name="adj2" fmla="val 559973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>
            <a:extLst>
              <a:ext uri="{FF2B5EF4-FFF2-40B4-BE49-F238E27FC236}">
                <a16:creationId xmlns:a16="http://schemas.microsoft.com/office/drawing/2014/main" id="{FDC30CAE-00ED-4A3D-96F8-70672E71F6FF}"/>
              </a:ext>
            </a:extLst>
          </p:cNvPr>
          <p:cNvSpPr/>
          <p:nvPr/>
        </p:nvSpPr>
        <p:spPr>
          <a:xfrm>
            <a:off x="7111875" y="5556770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7A1EA865-33BE-4717-920E-CABF44CD9531}"/>
              </a:ext>
            </a:extLst>
          </p:cNvPr>
          <p:cNvSpPr/>
          <p:nvPr/>
        </p:nvSpPr>
        <p:spPr>
          <a:xfrm>
            <a:off x="7111874" y="5552450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2AFB8F4D-2F96-423B-8D63-BC6CCEBAF80F}"/>
              </a:ext>
            </a:extLst>
          </p:cNvPr>
          <p:cNvSpPr/>
          <p:nvPr/>
        </p:nvSpPr>
        <p:spPr>
          <a:xfrm>
            <a:off x="8345061" y="5552450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6362AD57-0690-4106-8881-5984BD2D96AD}"/>
              </a:ext>
            </a:extLst>
          </p:cNvPr>
          <p:cNvSpPr/>
          <p:nvPr/>
        </p:nvSpPr>
        <p:spPr>
          <a:xfrm>
            <a:off x="8345060" y="5548130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1EC17D10-4F08-414A-8725-11FCCE51D350}"/>
              </a:ext>
            </a:extLst>
          </p:cNvPr>
          <p:cNvSpPr/>
          <p:nvPr/>
        </p:nvSpPr>
        <p:spPr>
          <a:xfrm>
            <a:off x="9624389" y="5548348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2AC6CB47-C5DC-46FE-9EF7-7577C685E824}"/>
              </a:ext>
            </a:extLst>
          </p:cNvPr>
          <p:cNvSpPr/>
          <p:nvPr/>
        </p:nvSpPr>
        <p:spPr>
          <a:xfrm>
            <a:off x="9624388" y="5544028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55C2663A-420C-4717-8E3D-359D877EAADB}"/>
              </a:ext>
            </a:extLst>
          </p:cNvPr>
          <p:cNvSpPr/>
          <p:nvPr/>
        </p:nvSpPr>
        <p:spPr>
          <a:xfrm>
            <a:off x="10870132" y="5535631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79F34604-3CB3-4BE8-A41B-2E0F315FCE19}"/>
              </a:ext>
            </a:extLst>
          </p:cNvPr>
          <p:cNvSpPr/>
          <p:nvPr/>
        </p:nvSpPr>
        <p:spPr>
          <a:xfrm>
            <a:off x="10870131" y="5531311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99203A52-927C-4BDC-BE61-6A0CC8688BE8}"/>
              </a:ext>
            </a:extLst>
          </p:cNvPr>
          <p:cNvCxnSpPr>
            <a:cxnSpLocks/>
            <a:endCxn id="289" idx="1"/>
          </p:cNvCxnSpPr>
          <p:nvPr/>
        </p:nvCxnSpPr>
        <p:spPr>
          <a:xfrm flipV="1">
            <a:off x="7720068" y="5695471"/>
            <a:ext cx="624992" cy="43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C7BAC54A-FB96-486D-A6FB-7D6AFFE3F7A5}"/>
              </a:ext>
            </a:extLst>
          </p:cNvPr>
          <p:cNvCxnSpPr>
            <a:cxnSpLocks/>
          </p:cNvCxnSpPr>
          <p:nvPr/>
        </p:nvCxnSpPr>
        <p:spPr>
          <a:xfrm flipV="1">
            <a:off x="8986809" y="5697631"/>
            <a:ext cx="624992" cy="43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8DA14384-3D60-45B9-A521-115785DFF321}"/>
              </a:ext>
            </a:extLst>
          </p:cNvPr>
          <p:cNvCxnSpPr>
            <a:cxnSpLocks/>
          </p:cNvCxnSpPr>
          <p:nvPr/>
        </p:nvCxnSpPr>
        <p:spPr>
          <a:xfrm flipV="1">
            <a:off x="10255635" y="5696247"/>
            <a:ext cx="624992" cy="43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87E668FC-5AD3-414C-B2B7-D054EB70878E}"/>
              </a:ext>
            </a:extLst>
          </p:cNvPr>
          <p:cNvSpPr txBox="1"/>
          <p:nvPr/>
        </p:nvSpPr>
        <p:spPr>
          <a:xfrm>
            <a:off x="6330081" y="5398980"/>
            <a:ext cx="634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=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53209D9-AB0C-472B-9863-F60A55D91BBC}"/>
              </a:ext>
            </a:extLst>
          </p:cNvPr>
          <p:cNvSpPr txBox="1"/>
          <p:nvPr/>
        </p:nvSpPr>
        <p:spPr>
          <a:xfrm>
            <a:off x="7171473" y="5514843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5C4CDC10-09D0-436A-9B6B-8C3B3A06CD7A}"/>
              </a:ext>
            </a:extLst>
          </p:cNvPr>
          <p:cNvSpPr txBox="1"/>
          <p:nvPr/>
        </p:nvSpPr>
        <p:spPr>
          <a:xfrm>
            <a:off x="8360980" y="5514843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01" name="Callout: Up Arrow 300">
            <a:extLst>
              <a:ext uri="{FF2B5EF4-FFF2-40B4-BE49-F238E27FC236}">
                <a16:creationId xmlns:a16="http://schemas.microsoft.com/office/drawing/2014/main" id="{C991A827-1A37-4895-B8F7-5415B086000F}"/>
              </a:ext>
            </a:extLst>
          </p:cNvPr>
          <p:cNvSpPr/>
          <p:nvPr/>
        </p:nvSpPr>
        <p:spPr>
          <a:xfrm>
            <a:off x="6889399" y="5917699"/>
            <a:ext cx="1326317" cy="369332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beforeStart</a:t>
            </a:r>
            <a:endParaRPr lang="en-US" dirty="0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D8C655F7-2C45-407E-A7C8-4B31925A1747}"/>
              </a:ext>
            </a:extLst>
          </p:cNvPr>
          <p:cNvSpPr txBox="1"/>
          <p:nvPr/>
        </p:nvSpPr>
        <p:spPr>
          <a:xfrm>
            <a:off x="9695695" y="5531311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FEBD7A45-4347-42C4-8748-FE6F6F3FCF03}"/>
              </a:ext>
            </a:extLst>
          </p:cNvPr>
          <p:cNvSpPr txBox="1"/>
          <p:nvPr/>
        </p:nvSpPr>
        <p:spPr>
          <a:xfrm>
            <a:off x="10917127" y="5531311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5094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B60453-61CF-4202-BEF4-D80D5AF6A6F9}"/>
              </a:ext>
            </a:extLst>
          </p:cNvPr>
          <p:cNvSpPr txBox="1"/>
          <p:nvPr/>
        </p:nvSpPr>
        <p:spPr>
          <a:xfrm>
            <a:off x="276836" y="276622"/>
            <a:ext cx="473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Partition2(</a:t>
            </a:r>
            <a:r>
              <a:rPr lang="en-US" b="1" dirty="0" err="1"/>
              <a:t>LinkedListNode</a:t>
            </a:r>
            <a:r>
              <a:rPr lang="en-US" b="1" dirty="0"/>
              <a:t> node, int 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97A3EC-4A29-448C-97BB-A0DE946D5B26}"/>
              </a:ext>
            </a:extLst>
          </p:cNvPr>
          <p:cNvSpPr txBox="1"/>
          <p:nvPr/>
        </p:nvSpPr>
        <p:spPr>
          <a:xfrm>
            <a:off x="276835" y="613798"/>
            <a:ext cx="473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3D0D1-887D-4572-964B-B3F5D2DEE636}"/>
              </a:ext>
            </a:extLst>
          </p:cNvPr>
          <p:cNvSpPr txBox="1"/>
          <p:nvPr/>
        </p:nvSpPr>
        <p:spPr>
          <a:xfrm>
            <a:off x="276834" y="873965"/>
            <a:ext cx="473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D1D97-F9AD-4E24-BA6A-798654A3EDA5}"/>
              </a:ext>
            </a:extLst>
          </p:cNvPr>
          <p:cNvSpPr/>
          <p:nvPr/>
        </p:nvSpPr>
        <p:spPr>
          <a:xfrm>
            <a:off x="1224792" y="688449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92B141-48A4-49DB-974B-984C9707EC29}"/>
              </a:ext>
            </a:extLst>
          </p:cNvPr>
          <p:cNvSpPr/>
          <p:nvPr/>
        </p:nvSpPr>
        <p:spPr>
          <a:xfrm>
            <a:off x="1224791" y="684129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12FC2-EE6B-4AC0-B760-C2F4193AE773}"/>
              </a:ext>
            </a:extLst>
          </p:cNvPr>
          <p:cNvSpPr txBox="1"/>
          <p:nvPr/>
        </p:nvSpPr>
        <p:spPr>
          <a:xfrm>
            <a:off x="1262545" y="645954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670AC3-8BB6-4844-8A33-12C1DA770467}"/>
              </a:ext>
            </a:extLst>
          </p:cNvPr>
          <p:cNvSpPr/>
          <p:nvPr/>
        </p:nvSpPr>
        <p:spPr>
          <a:xfrm>
            <a:off x="2457978" y="684129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3B4D75-7C21-4492-93CF-9536BBEB8A8A}"/>
              </a:ext>
            </a:extLst>
          </p:cNvPr>
          <p:cNvSpPr/>
          <p:nvPr/>
        </p:nvSpPr>
        <p:spPr>
          <a:xfrm>
            <a:off x="2457977" y="679809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DB2E88-F9A2-4EC9-AFAC-BB5461257037}"/>
              </a:ext>
            </a:extLst>
          </p:cNvPr>
          <p:cNvSpPr txBox="1"/>
          <p:nvPr/>
        </p:nvSpPr>
        <p:spPr>
          <a:xfrm>
            <a:off x="2495731" y="641634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63FE77-A57B-440C-9753-A8B19D172D1F}"/>
              </a:ext>
            </a:extLst>
          </p:cNvPr>
          <p:cNvSpPr/>
          <p:nvPr/>
        </p:nvSpPr>
        <p:spPr>
          <a:xfrm>
            <a:off x="3737306" y="680027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5B5625-13F9-46C0-A833-6D251F9EAB07}"/>
              </a:ext>
            </a:extLst>
          </p:cNvPr>
          <p:cNvSpPr/>
          <p:nvPr/>
        </p:nvSpPr>
        <p:spPr>
          <a:xfrm>
            <a:off x="3737305" y="675707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B38FD7-0D02-49F7-B381-CAFB588AF79C}"/>
              </a:ext>
            </a:extLst>
          </p:cNvPr>
          <p:cNvSpPr txBox="1"/>
          <p:nvPr/>
        </p:nvSpPr>
        <p:spPr>
          <a:xfrm>
            <a:off x="3775059" y="637532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4DD9A9-859E-4748-94CA-9507263BA6FD}"/>
              </a:ext>
            </a:extLst>
          </p:cNvPr>
          <p:cNvSpPr/>
          <p:nvPr/>
        </p:nvSpPr>
        <p:spPr>
          <a:xfrm>
            <a:off x="4983049" y="667310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1B5591-87E6-4DAF-B180-12A5DB3D5E2C}"/>
              </a:ext>
            </a:extLst>
          </p:cNvPr>
          <p:cNvSpPr/>
          <p:nvPr/>
        </p:nvSpPr>
        <p:spPr>
          <a:xfrm>
            <a:off x="4983048" y="662990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532D3-0CE2-42F4-86B2-23C4CF5FBF92}"/>
              </a:ext>
            </a:extLst>
          </p:cNvPr>
          <p:cNvSpPr txBox="1"/>
          <p:nvPr/>
        </p:nvSpPr>
        <p:spPr>
          <a:xfrm>
            <a:off x="5020802" y="624815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03F381-A8B8-4A31-8A88-D63A6DEE344A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832985" y="827150"/>
            <a:ext cx="624992" cy="43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736A12-5534-4F62-95D5-96E6E74A3C9B}"/>
              </a:ext>
            </a:extLst>
          </p:cNvPr>
          <p:cNvCxnSpPr>
            <a:cxnSpLocks/>
          </p:cNvCxnSpPr>
          <p:nvPr/>
        </p:nvCxnSpPr>
        <p:spPr>
          <a:xfrm flipV="1">
            <a:off x="3099726" y="829310"/>
            <a:ext cx="624992" cy="43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88069A-7911-4655-8CF2-442ED360762C}"/>
              </a:ext>
            </a:extLst>
          </p:cNvPr>
          <p:cNvCxnSpPr>
            <a:cxnSpLocks/>
          </p:cNvCxnSpPr>
          <p:nvPr/>
        </p:nvCxnSpPr>
        <p:spPr>
          <a:xfrm flipV="1">
            <a:off x="4368552" y="827926"/>
            <a:ext cx="624992" cy="43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B28FC7B-65B7-4D40-AE8F-8BFA7C0163E5}"/>
              </a:ext>
            </a:extLst>
          </p:cNvPr>
          <p:cNvSpPr/>
          <p:nvPr/>
        </p:nvSpPr>
        <p:spPr>
          <a:xfrm>
            <a:off x="1209412" y="1402611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677CB80-1658-4E23-9442-7B87D0C33D82}"/>
              </a:ext>
            </a:extLst>
          </p:cNvPr>
          <p:cNvSpPr/>
          <p:nvPr/>
        </p:nvSpPr>
        <p:spPr>
          <a:xfrm>
            <a:off x="1209411" y="1398291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BA2A67C-6C11-4B87-ABE5-790C71EAFA14}"/>
              </a:ext>
            </a:extLst>
          </p:cNvPr>
          <p:cNvSpPr txBox="1"/>
          <p:nvPr/>
        </p:nvSpPr>
        <p:spPr>
          <a:xfrm>
            <a:off x="1247165" y="1360116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B3AA110-A9E9-4F4F-B26A-78B71EDBF606}"/>
              </a:ext>
            </a:extLst>
          </p:cNvPr>
          <p:cNvSpPr/>
          <p:nvPr/>
        </p:nvSpPr>
        <p:spPr>
          <a:xfrm>
            <a:off x="2442598" y="1398291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B6BECFE-A5BB-4A13-8361-F6FDC86075C8}"/>
              </a:ext>
            </a:extLst>
          </p:cNvPr>
          <p:cNvSpPr/>
          <p:nvPr/>
        </p:nvSpPr>
        <p:spPr>
          <a:xfrm>
            <a:off x="2442597" y="1393971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00D8DE1-E065-47E6-9C45-777BF9E70C13}"/>
              </a:ext>
            </a:extLst>
          </p:cNvPr>
          <p:cNvSpPr txBox="1"/>
          <p:nvPr/>
        </p:nvSpPr>
        <p:spPr>
          <a:xfrm>
            <a:off x="2480351" y="1355796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A616DA4-6B14-466F-B201-0174B4E9D8C7}"/>
              </a:ext>
            </a:extLst>
          </p:cNvPr>
          <p:cNvSpPr/>
          <p:nvPr/>
        </p:nvSpPr>
        <p:spPr>
          <a:xfrm>
            <a:off x="3721926" y="1394189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906ACF4-2E20-4AE0-B6F4-AD8359546AC0}"/>
              </a:ext>
            </a:extLst>
          </p:cNvPr>
          <p:cNvSpPr/>
          <p:nvPr/>
        </p:nvSpPr>
        <p:spPr>
          <a:xfrm>
            <a:off x="3721925" y="1389869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5FA8A6D-B30A-4E13-B2C0-1B33230106B4}"/>
              </a:ext>
            </a:extLst>
          </p:cNvPr>
          <p:cNvSpPr txBox="1"/>
          <p:nvPr/>
        </p:nvSpPr>
        <p:spPr>
          <a:xfrm>
            <a:off x="3759679" y="1351694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8337A4A-BB88-4369-BCF8-540E53C007F8}"/>
              </a:ext>
            </a:extLst>
          </p:cNvPr>
          <p:cNvSpPr/>
          <p:nvPr/>
        </p:nvSpPr>
        <p:spPr>
          <a:xfrm>
            <a:off x="4967669" y="1381472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2F3F45D-2F48-4BFF-935D-7AAAE70FCAB9}"/>
              </a:ext>
            </a:extLst>
          </p:cNvPr>
          <p:cNvSpPr/>
          <p:nvPr/>
        </p:nvSpPr>
        <p:spPr>
          <a:xfrm>
            <a:off x="4967668" y="1377152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375E0D1-EC36-4E02-83BB-4447B946CD71}"/>
              </a:ext>
            </a:extLst>
          </p:cNvPr>
          <p:cNvSpPr txBox="1"/>
          <p:nvPr/>
        </p:nvSpPr>
        <p:spPr>
          <a:xfrm>
            <a:off x="5005422" y="1338977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4613F0C-7C3E-4069-AF2F-FA94A2E75A60}"/>
              </a:ext>
            </a:extLst>
          </p:cNvPr>
          <p:cNvCxnSpPr>
            <a:cxnSpLocks/>
          </p:cNvCxnSpPr>
          <p:nvPr/>
        </p:nvCxnSpPr>
        <p:spPr>
          <a:xfrm flipV="1">
            <a:off x="3084346" y="1543472"/>
            <a:ext cx="624992" cy="43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90F4BEB-8835-4F61-AAC8-46BDE0E0B440}"/>
              </a:ext>
            </a:extLst>
          </p:cNvPr>
          <p:cNvCxnSpPr>
            <a:cxnSpLocks/>
          </p:cNvCxnSpPr>
          <p:nvPr/>
        </p:nvCxnSpPr>
        <p:spPr>
          <a:xfrm flipV="1">
            <a:off x="4353172" y="1542088"/>
            <a:ext cx="624992" cy="43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llout: Up Arrow 118">
            <a:extLst>
              <a:ext uri="{FF2B5EF4-FFF2-40B4-BE49-F238E27FC236}">
                <a16:creationId xmlns:a16="http://schemas.microsoft.com/office/drawing/2014/main" id="{98C4C577-D10B-4264-B391-24A397E27256}"/>
              </a:ext>
            </a:extLst>
          </p:cNvPr>
          <p:cNvSpPr/>
          <p:nvPr/>
        </p:nvSpPr>
        <p:spPr>
          <a:xfrm>
            <a:off x="2536076" y="1768970"/>
            <a:ext cx="721454" cy="294681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35" name="Callout: Up Arrow 134">
            <a:extLst>
              <a:ext uri="{FF2B5EF4-FFF2-40B4-BE49-F238E27FC236}">
                <a16:creationId xmlns:a16="http://schemas.microsoft.com/office/drawing/2014/main" id="{F8A080FF-541A-46AE-B9CD-C752623CB045}"/>
              </a:ext>
            </a:extLst>
          </p:cNvPr>
          <p:cNvSpPr/>
          <p:nvPr/>
        </p:nvSpPr>
        <p:spPr>
          <a:xfrm>
            <a:off x="1216403" y="1735174"/>
            <a:ext cx="721454" cy="294681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143" name="Callout: Up Arrow 142">
            <a:extLst>
              <a:ext uri="{FF2B5EF4-FFF2-40B4-BE49-F238E27FC236}">
                <a16:creationId xmlns:a16="http://schemas.microsoft.com/office/drawing/2014/main" id="{BC94F2E1-6B0A-4008-97F7-5908B2C98F2D}"/>
              </a:ext>
            </a:extLst>
          </p:cNvPr>
          <p:cNvSpPr/>
          <p:nvPr/>
        </p:nvSpPr>
        <p:spPr>
          <a:xfrm>
            <a:off x="976615" y="2107841"/>
            <a:ext cx="1326317" cy="369332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afterStart</a:t>
            </a:r>
            <a:endParaRPr lang="en-US" dirty="0"/>
          </a:p>
        </p:txBody>
      </p:sp>
      <p:sp>
        <p:nvSpPr>
          <p:cNvPr id="145" name="Callout: Up Arrow 144">
            <a:extLst>
              <a:ext uri="{FF2B5EF4-FFF2-40B4-BE49-F238E27FC236}">
                <a16:creationId xmlns:a16="http://schemas.microsoft.com/office/drawing/2014/main" id="{68E819DA-E43C-4C50-8E47-498D76F4C787}"/>
              </a:ext>
            </a:extLst>
          </p:cNvPr>
          <p:cNvSpPr/>
          <p:nvPr/>
        </p:nvSpPr>
        <p:spPr>
          <a:xfrm>
            <a:off x="2602864" y="2093429"/>
            <a:ext cx="721454" cy="294681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148" name="Multiplication Sign 147">
            <a:extLst>
              <a:ext uri="{FF2B5EF4-FFF2-40B4-BE49-F238E27FC236}">
                <a16:creationId xmlns:a16="http://schemas.microsoft.com/office/drawing/2014/main" id="{E3B5B080-9E6C-4B0A-91F3-DA00144BD0B9}"/>
              </a:ext>
            </a:extLst>
          </p:cNvPr>
          <p:cNvSpPr/>
          <p:nvPr/>
        </p:nvSpPr>
        <p:spPr>
          <a:xfrm>
            <a:off x="1922477" y="1380589"/>
            <a:ext cx="489357" cy="36933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5163BF7-FC84-4C92-9EFA-A50857B63CF4}"/>
              </a:ext>
            </a:extLst>
          </p:cNvPr>
          <p:cNvSpPr/>
          <p:nvPr/>
        </p:nvSpPr>
        <p:spPr>
          <a:xfrm>
            <a:off x="1209412" y="3106938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7F61E6E-2A9C-4A86-BD76-2C98A6CC0D93}"/>
              </a:ext>
            </a:extLst>
          </p:cNvPr>
          <p:cNvSpPr/>
          <p:nvPr/>
        </p:nvSpPr>
        <p:spPr>
          <a:xfrm>
            <a:off x="1209411" y="3102618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A7B1A20-DCF2-4744-A764-EDCFBD152F1F}"/>
              </a:ext>
            </a:extLst>
          </p:cNvPr>
          <p:cNvSpPr txBox="1"/>
          <p:nvPr/>
        </p:nvSpPr>
        <p:spPr>
          <a:xfrm>
            <a:off x="1247165" y="3064443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77CD0B1-CE9E-4797-9D8E-6AEF49C94516}"/>
              </a:ext>
            </a:extLst>
          </p:cNvPr>
          <p:cNvSpPr/>
          <p:nvPr/>
        </p:nvSpPr>
        <p:spPr>
          <a:xfrm>
            <a:off x="2442598" y="3102618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D98D444-81F3-4C66-B985-93E02141CAB9}"/>
              </a:ext>
            </a:extLst>
          </p:cNvPr>
          <p:cNvSpPr/>
          <p:nvPr/>
        </p:nvSpPr>
        <p:spPr>
          <a:xfrm>
            <a:off x="2442597" y="3098298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B345DF8-1830-4015-92A3-411C3704BAAA}"/>
              </a:ext>
            </a:extLst>
          </p:cNvPr>
          <p:cNvSpPr txBox="1"/>
          <p:nvPr/>
        </p:nvSpPr>
        <p:spPr>
          <a:xfrm>
            <a:off x="2480351" y="3060123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84BCA73-0C0E-4EBC-958D-B8241A199C21}"/>
              </a:ext>
            </a:extLst>
          </p:cNvPr>
          <p:cNvSpPr/>
          <p:nvPr/>
        </p:nvSpPr>
        <p:spPr>
          <a:xfrm>
            <a:off x="3721926" y="3098516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42207B3-E312-4AE0-AC3D-2E3BCCCE1275}"/>
              </a:ext>
            </a:extLst>
          </p:cNvPr>
          <p:cNvSpPr/>
          <p:nvPr/>
        </p:nvSpPr>
        <p:spPr>
          <a:xfrm>
            <a:off x="3721925" y="3094196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343A784-2950-481C-AEAC-99044DD52A79}"/>
              </a:ext>
            </a:extLst>
          </p:cNvPr>
          <p:cNvSpPr txBox="1"/>
          <p:nvPr/>
        </p:nvSpPr>
        <p:spPr>
          <a:xfrm>
            <a:off x="3759679" y="3056021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C9A5722-C626-4D7D-8088-E6AA526625D6}"/>
              </a:ext>
            </a:extLst>
          </p:cNvPr>
          <p:cNvSpPr/>
          <p:nvPr/>
        </p:nvSpPr>
        <p:spPr>
          <a:xfrm>
            <a:off x="4967669" y="3085799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B4C5FFD-6A29-4402-AF30-5AAC5DDE4C04}"/>
              </a:ext>
            </a:extLst>
          </p:cNvPr>
          <p:cNvSpPr/>
          <p:nvPr/>
        </p:nvSpPr>
        <p:spPr>
          <a:xfrm>
            <a:off x="4967668" y="3081479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465536C-A77E-4E9A-958E-6402A9CC3258}"/>
              </a:ext>
            </a:extLst>
          </p:cNvPr>
          <p:cNvSpPr txBox="1"/>
          <p:nvPr/>
        </p:nvSpPr>
        <p:spPr>
          <a:xfrm>
            <a:off x="5005422" y="3043304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02B97FB-DBB2-4A56-88BF-210E9D89BCDB}"/>
              </a:ext>
            </a:extLst>
          </p:cNvPr>
          <p:cNvCxnSpPr>
            <a:cxnSpLocks/>
          </p:cNvCxnSpPr>
          <p:nvPr/>
        </p:nvCxnSpPr>
        <p:spPr>
          <a:xfrm flipV="1">
            <a:off x="3084346" y="3247799"/>
            <a:ext cx="624992" cy="43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4D6A319-ECF7-4D03-81B4-5A2B200DA450}"/>
              </a:ext>
            </a:extLst>
          </p:cNvPr>
          <p:cNvCxnSpPr>
            <a:cxnSpLocks/>
          </p:cNvCxnSpPr>
          <p:nvPr/>
        </p:nvCxnSpPr>
        <p:spPr>
          <a:xfrm flipV="1">
            <a:off x="4353172" y="3246415"/>
            <a:ext cx="624992" cy="43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allout: Up Arrow 162">
            <a:extLst>
              <a:ext uri="{FF2B5EF4-FFF2-40B4-BE49-F238E27FC236}">
                <a16:creationId xmlns:a16="http://schemas.microsoft.com/office/drawing/2014/main" id="{1663F223-4670-48E3-9966-19C0FF984857}"/>
              </a:ext>
            </a:extLst>
          </p:cNvPr>
          <p:cNvSpPr/>
          <p:nvPr/>
        </p:nvSpPr>
        <p:spPr>
          <a:xfrm>
            <a:off x="3598188" y="3408424"/>
            <a:ext cx="721454" cy="294681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65" name="Callout: Up Arrow 164">
            <a:extLst>
              <a:ext uri="{FF2B5EF4-FFF2-40B4-BE49-F238E27FC236}">
                <a16:creationId xmlns:a16="http://schemas.microsoft.com/office/drawing/2014/main" id="{4480DBA1-DF75-4634-B137-4472C056CBA8}"/>
              </a:ext>
            </a:extLst>
          </p:cNvPr>
          <p:cNvSpPr/>
          <p:nvPr/>
        </p:nvSpPr>
        <p:spPr>
          <a:xfrm>
            <a:off x="976615" y="3490435"/>
            <a:ext cx="1326317" cy="369332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afterStart</a:t>
            </a:r>
            <a:endParaRPr lang="en-US" dirty="0"/>
          </a:p>
        </p:txBody>
      </p:sp>
      <p:sp>
        <p:nvSpPr>
          <p:cNvPr id="167" name="Callout: Up Arrow 166">
            <a:extLst>
              <a:ext uri="{FF2B5EF4-FFF2-40B4-BE49-F238E27FC236}">
                <a16:creationId xmlns:a16="http://schemas.microsoft.com/office/drawing/2014/main" id="{EAEB98F5-CABA-4CD8-9892-0A9715109926}"/>
              </a:ext>
            </a:extLst>
          </p:cNvPr>
          <p:cNvSpPr/>
          <p:nvPr/>
        </p:nvSpPr>
        <p:spPr>
          <a:xfrm>
            <a:off x="2434209" y="3476324"/>
            <a:ext cx="721454" cy="294681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171" name="Multiplication Sign 170">
            <a:extLst>
              <a:ext uri="{FF2B5EF4-FFF2-40B4-BE49-F238E27FC236}">
                <a16:creationId xmlns:a16="http://schemas.microsoft.com/office/drawing/2014/main" id="{07574F70-7E72-4841-8B4A-6EE86A530095}"/>
              </a:ext>
            </a:extLst>
          </p:cNvPr>
          <p:cNvSpPr/>
          <p:nvPr/>
        </p:nvSpPr>
        <p:spPr>
          <a:xfrm>
            <a:off x="3145884" y="3040447"/>
            <a:ext cx="489357" cy="36933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allout: Up Arrow 174">
            <a:extLst>
              <a:ext uri="{FF2B5EF4-FFF2-40B4-BE49-F238E27FC236}">
                <a16:creationId xmlns:a16="http://schemas.microsoft.com/office/drawing/2014/main" id="{2265D02E-C1B6-4BED-94EE-643CDD884486}"/>
              </a:ext>
            </a:extLst>
          </p:cNvPr>
          <p:cNvSpPr/>
          <p:nvPr/>
        </p:nvSpPr>
        <p:spPr>
          <a:xfrm>
            <a:off x="2359723" y="3812978"/>
            <a:ext cx="1326317" cy="369332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beforeStart</a:t>
            </a:r>
            <a:endParaRPr lang="en-US" dirty="0"/>
          </a:p>
        </p:txBody>
      </p:sp>
      <p:sp>
        <p:nvSpPr>
          <p:cNvPr id="178" name="Callout: Up Arrow 177">
            <a:extLst>
              <a:ext uri="{FF2B5EF4-FFF2-40B4-BE49-F238E27FC236}">
                <a16:creationId xmlns:a16="http://schemas.microsoft.com/office/drawing/2014/main" id="{6787D1B7-BCC0-4D98-8410-AA24D5381DB3}"/>
              </a:ext>
            </a:extLst>
          </p:cNvPr>
          <p:cNvSpPr/>
          <p:nvPr/>
        </p:nvSpPr>
        <p:spPr>
          <a:xfrm>
            <a:off x="3615072" y="3762951"/>
            <a:ext cx="721454" cy="294681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179" name="Multiplication Sign 178">
            <a:extLst>
              <a:ext uri="{FF2B5EF4-FFF2-40B4-BE49-F238E27FC236}">
                <a16:creationId xmlns:a16="http://schemas.microsoft.com/office/drawing/2014/main" id="{90C07E82-DAF2-4E25-BD42-945A69312795}"/>
              </a:ext>
            </a:extLst>
          </p:cNvPr>
          <p:cNvSpPr/>
          <p:nvPr/>
        </p:nvSpPr>
        <p:spPr>
          <a:xfrm>
            <a:off x="3009195" y="3461502"/>
            <a:ext cx="489357" cy="36933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6E6D301-FB2E-4317-8DEE-94C621A8584C}"/>
              </a:ext>
            </a:extLst>
          </p:cNvPr>
          <p:cNvSpPr/>
          <p:nvPr/>
        </p:nvSpPr>
        <p:spPr>
          <a:xfrm>
            <a:off x="7133720" y="1449133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BE47E6FA-4D4D-459E-BE26-C423E051433D}"/>
              </a:ext>
            </a:extLst>
          </p:cNvPr>
          <p:cNvSpPr/>
          <p:nvPr/>
        </p:nvSpPr>
        <p:spPr>
          <a:xfrm>
            <a:off x="7133719" y="1444813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5D45F0B-F69E-4267-91B8-21DA935FADEE}"/>
              </a:ext>
            </a:extLst>
          </p:cNvPr>
          <p:cNvSpPr txBox="1"/>
          <p:nvPr/>
        </p:nvSpPr>
        <p:spPr>
          <a:xfrm>
            <a:off x="7171473" y="1406638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D8F4247-4EA3-46D1-8360-1030262DDABD}"/>
              </a:ext>
            </a:extLst>
          </p:cNvPr>
          <p:cNvSpPr/>
          <p:nvPr/>
        </p:nvSpPr>
        <p:spPr>
          <a:xfrm>
            <a:off x="8366906" y="1444813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591FF4F9-8912-4952-BBFD-60B507E255D0}"/>
              </a:ext>
            </a:extLst>
          </p:cNvPr>
          <p:cNvSpPr/>
          <p:nvPr/>
        </p:nvSpPr>
        <p:spPr>
          <a:xfrm>
            <a:off x="8366905" y="1440493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5B1268EE-A284-4EEA-BF58-40DA728639A2}"/>
              </a:ext>
            </a:extLst>
          </p:cNvPr>
          <p:cNvSpPr txBox="1"/>
          <p:nvPr/>
        </p:nvSpPr>
        <p:spPr>
          <a:xfrm>
            <a:off x="8404659" y="1402318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EBFF271-6BB5-4D6F-8199-4B9F2AA292D5}"/>
              </a:ext>
            </a:extLst>
          </p:cNvPr>
          <p:cNvSpPr/>
          <p:nvPr/>
        </p:nvSpPr>
        <p:spPr>
          <a:xfrm>
            <a:off x="9646234" y="1440711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4B3366B-F5B9-47D6-80E7-160FF203ED8E}"/>
              </a:ext>
            </a:extLst>
          </p:cNvPr>
          <p:cNvSpPr/>
          <p:nvPr/>
        </p:nvSpPr>
        <p:spPr>
          <a:xfrm>
            <a:off x="9646233" y="1436391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0984D5F-AFF7-4AED-80FD-B27F051A0609}"/>
              </a:ext>
            </a:extLst>
          </p:cNvPr>
          <p:cNvSpPr txBox="1"/>
          <p:nvPr/>
        </p:nvSpPr>
        <p:spPr>
          <a:xfrm>
            <a:off x="9683987" y="1398216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1EA381E-95E9-4CC9-AB97-5FE038B9ED42}"/>
              </a:ext>
            </a:extLst>
          </p:cNvPr>
          <p:cNvSpPr/>
          <p:nvPr/>
        </p:nvSpPr>
        <p:spPr>
          <a:xfrm>
            <a:off x="10891977" y="1427994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CF54D5F-49FB-48EB-BFE7-0E92C74DEA67}"/>
              </a:ext>
            </a:extLst>
          </p:cNvPr>
          <p:cNvSpPr/>
          <p:nvPr/>
        </p:nvSpPr>
        <p:spPr>
          <a:xfrm>
            <a:off x="10891976" y="1423674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980B5BA-0777-4DDA-8BCF-1C7D53F3D29B}"/>
              </a:ext>
            </a:extLst>
          </p:cNvPr>
          <p:cNvSpPr txBox="1"/>
          <p:nvPr/>
        </p:nvSpPr>
        <p:spPr>
          <a:xfrm>
            <a:off x="10929730" y="1385499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4" name="Callout: Up Arrow 193">
            <a:extLst>
              <a:ext uri="{FF2B5EF4-FFF2-40B4-BE49-F238E27FC236}">
                <a16:creationId xmlns:a16="http://schemas.microsoft.com/office/drawing/2014/main" id="{9D30CCDA-05BA-45A1-B7A3-A3593FF6616D}"/>
              </a:ext>
            </a:extLst>
          </p:cNvPr>
          <p:cNvSpPr/>
          <p:nvPr/>
        </p:nvSpPr>
        <p:spPr>
          <a:xfrm>
            <a:off x="10911036" y="1750619"/>
            <a:ext cx="721454" cy="294681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95" name="Callout: Up Arrow 194">
            <a:extLst>
              <a:ext uri="{FF2B5EF4-FFF2-40B4-BE49-F238E27FC236}">
                <a16:creationId xmlns:a16="http://schemas.microsoft.com/office/drawing/2014/main" id="{571FB70B-98E0-4744-84B3-A3979F31BB45}"/>
              </a:ext>
            </a:extLst>
          </p:cNvPr>
          <p:cNvSpPr/>
          <p:nvPr/>
        </p:nvSpPr>
        <p:spPr>
          <a:xfrm>
            <a:off x="6900923" y="1832630"/>
            <a:ext cx="1326317" cy="369332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afterStart</a:t>
            </a:r>
            <a:endParaRPr lang="en-US" dirty="0"/>
          </a:p>
        </p:txBody>
      </p:sp>
      <p:sp>
        <p:nvSpPr>
          <p:cNvPr id="199" name="Callout: Up Arrow 198">
            <a:extLst>
              <a:ext uri="{FF2B5EF4-FFF2-40B4-BE49-F238E27FC236}">
                <a16:creationId xmlns:a16="http://schemas.microsoft.com/office/drawing/2014/main" id="{42CFC4C6-8B11-47DA-A690-793A2478CF83}"/>
              </a:ext>
            </a:extLst>
          </p:cNvPr>
          <p:cNvSpPr/>
          <p:nvPr/>
        </p:nvSpPr>
        <p:spPr>
          <a:xfrm>
            <a:off x="8268332" y="1884501"/>
            <a:ext cx="1326317" cy="369332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beforeStart</a:t>
            </a:r>
            <a:endParaRPr lang="en-US" dirty="0"/>
          </a:p>
        </p:txBody>
      </p:sp>
      <p:sp>
        <p:nvSpPr>
          <p:cNvPr id="201" name="Callout: Up Arrow 200">
            <a:extLst>
              <a:ext uri="{FF2B5EF4-FFF2-40B4-BE49-F238E27FC236}">
                <a16:creationId xmlns:a16="http://schemas.microsoft.com/office/drawing/2014/main" id="{3BC46A31-A65B-4408-AF8A-AA49D6B57FD3}"/>
              </a:ext>
            </a:extLst>
          </p:cNvPr>
          <p:cNvSpPr/>
          <p:nvPr/>
        </p:nvSpPr>
        <p:spPr>
          <a:xfrm>
            <a:off x="9646233" y="1849386"/>
            <a:ext cx="721454" cy="294681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1488A02-0D64-4E1F-996B-EE3255C5A4E6}"/>
              </a:ext>
            </a:extLst>
          </p:cNvPr>
          <p:cNvSpPr txBox="1"/>
          <p:nvPr/>
        </p:nvSpPr>
        <p:spPr>
          <a:xfrm>
            <a:off x="276848" y="1203420"/>
            <a:ext cx="634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985E3DD1-6F47-4797-BD80-3B68AC8F8A80}"/>
              </a:ext>
            </a:extLst>
          </p:cNvPr>
          <p:cNvSpPr txBox="1"/>
          <p:nvPr/>
        </p:nvSpPr>
        <p:spPr>
          <a:xfrm>
            <a:off x="345456" y="2908310"/>
            <a:ext cx="634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21B26829-66EE-490E-AAB3-D2F5A5E3936C}"/>
              </a:ext>
            </a:extLst>
          </p:cNvPr>
          <p:cNvSpPr txBox="1"/>
          <p:nvPr/>
        </p:nvSpPr>
        <p:spPr>
          <a:xfrm>
            <a:off x="6151563" y="1188035"/>
            <a:ext cx="634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3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21AD165-5597-4D17-B72C-83EBC0BDBEB4}"/>
              </a:ext>
            </a:extLst>
          </p:cNvPr>
          <p:cNvSpPr txBox="1"/>
          <p:nvPr/>
        </p:nvSpPr>
        <p:spPr>
          <a:xfrm>
            <a:off x="6211971" y="3128448"/>
            <a:ext cx="634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4</a:t>
            </a:r>
          </a:p>
        </p:txBody>
      </p:sp>
      <p:cxnSp>
        <p:nvCxnSpPr>
          <p:cNvPr id="213" name="Connector: Curved 212">
            <a:extLst>
              <a:ext uri="{FF2B5EF4-FFF2-40B4-BE49-F238E27FC236}">
                <a16:creationId xmlns:a16="http://schemas.microsoft.com/office/drawing/2014/main" id="{BE8903F1-B20F-403B-8943-79A005936A1E}"/>
              </a:ext>
            </a:extLst>
          </p:cNvPr>
          <p:cNvCxnSpPr>
            <a:cxnSpLocks/>
            <a:endCxn id="180" idx="0"/>
          </p:cNvCxnSpPr>
          <p:nvPr/>
        </p:nvCxnSpPr>
        <p:spPr>
          <a:xfrm rot="10800000">
            <a:off x="7494448" y="1449134"/>
            <a:ext cx="2663519" cy="166095"/>
          </a:xfrm>
          <a:prstGeom prst="curvedConnector4">
            <a:avLst>
              <a:gd name="adj1" fmla="val -5089"/>
              <a:gd name="adj2" fmla="val 329387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338CD3A8-98DF-4A66-85AE-D6EE7FE6FE7D}"/>
              </a:ext>
            </a:extLst>
          </p:cNvPr>
          <p:cNvSpPr/>
          <p:nvPr/>
        </p:nvSpPr>
        <p:spPr>
          <a:xfrm>
            <a:off x="7069251" y="3327245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B82EF789-1050-4894-B9B5-8F40F92013A5}"/>
              </a:ext>
            </a:extLst>
          </p:cNvPr>
          <p:cNvSpPr/>
          <p:nvPr/>
        </p:nvSpPr>
        <p:spPr>
          <a:xfrm>
            <a:off x="7069250" y="3322925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200121DC-DECE-4866-AF1A-B84D37233C83}"/>
              </a:ext>
            </a:extLst>
          </p:cNvPr>
          <p:cNvSpPr txBox="1"/>
          <p:nvPr/>
        </p:nvSpPr>
        <p:spPr>
          <a:xfrm>
            <a:off x="7107004" y="3284750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AB3C92DE-3473-4C9F-BDD8-A8C923450B00}"/>
              </a:ext>
            </a:extLst>
          </p:cNvPr>
          <p:cNvSpPr/>
          <p:nvPr/>
        </p:nvSpPr>
        <p:spPr>
          <a:xfrm>
            <a:off x="8302437" y="3322925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BBE112EE-8B05-4D29-B5B7-A62A59897F37}"/>
              </a:ext>
            </a:extLst>
          </p:cNvPr>
          <p:cNvSpPr/>
          <p:nvPr/>
        </p:nvSpPr>
        <p:spPr>
          <a:xfrm>
            <a:off x="8302436" y="3318605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9D2FB8E-EBE8-4409-9265-000143524451}"/>
              </a:ext>
            </a:extLst>
          </p:cNvPr>
          <p:cNvSpPr txBox="1"/>
          <p:nvPr/>
        </p:nvSpPr>
        <p:spPr>
          <a:xfrm>
            <a:off x="8340190" y="3280430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1A90DA66-568D-4149-A8BA-698D40A653B5}"/>
              </a:ext>
            </a:extLst>
          </p:cNvPr>
          <p:cNvSpPr/>
          <p:nvPr/>
        </p:nvSpPr>
        <p:spPr>
          <a:xfrm>
            <a:off x="9581765" y="3318823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A8C041D-EAEC-4301-A76E-DE41B63CFE50}"/>
              </a:ext>
            </a:extLst>
          </p:cNvPr>
          <p:cNvSpPr/>
          <p:nvPr/>
        </p:nvSpPr>
        <p:spPr>
          <a:xfrm>
            <a:off x="9581764" y="3314503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27CF9F6E-EA7D-47AA-BC22-74B2190871C7}"/>
              </a:ext>
            </a:extLst>
          </p:cNvPr>
          <p:cNvSpPr txBox="1"/>
          <p:nvPr/>
        </p:nvSpPr>
        <p:spPr>
          <a:xfrm>
            <a:off x="9619518" y="3276328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A8AB9917-94C3-49D6-9B9B-D48ABC01F875}"/>
              </a:ext>
            </a:extLst>
          </p:cNvPr>
          <p:cNvSpPr/>
          <p:nvPr/>
        </p:nvSpPr>
        <p:spPr>
          <a:xfrm>
            <a:off x="10827508" y="3306106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FD849AAA-5174-4D9A-8E25-2797C46F87ED}"/>
              </a:ext>
            </a:extLst>
          </p:cNvPr>
          <p:cNvSpPr/>
          <p:nvPr/>
        </p:nvSpPr>
        <p:spPr>
          <a:xfrm>
            <a:off x="10827507" y="3301786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F07A90B8-06F9-4B4D-AD22-2AC059CF4147}"/>
              </a:ext>
            </a:extLst>
          </p:cNvPr>
          <p:cNvSpPr txBox="1"/>
          <p:nvPr/>
        </p:nvSpPr>
        <p:spPr>
          <a:xfrm>
            <a:off x="10865261" y="3263611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3" name="Callout: Up Arrow 232">
            <a:extLst>
              <a:ext uri="{FF2B5EF4-FFF2-40B4-BE49-F238E27FC236}">
                <a16:creationId xmlns:a16="http://schemas.microsoft.com/office/drawing/2014/main" id="{237C0A19-702E-43E9-89AC-BDA557DD3B24}"/>
              </a:ext>
            </a:extLst>
          </p:cNvPr>
          <p:cNvSpPr/>
          <p:nvPr/>
        </p:nvSpPr>
        <p:spPr>
          <a:xfrm>
            <a:off x="8070256" y="3662568"/>
            <a:ext cx="1326317" cy="369332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beforeStart</a:t>
            </a:r>
            <a:endParaRPr lang="en-US" dirty="0"/>
          </a:p>
        </p:txBody>
      </p:sp>
      <p:sp>
        <p:nvSpPr>
          <p:cNvPr id="235" name="Callout: Up Arrow 234">
            <a:extLst>
              <a:ext uri="{FF2B5EF4-FFF2-40B4-BE49-F238E27FC236}">
                <a16:creationId xmlns:a16="http://schemas.microsoft.com/office/drawing/2014/main" id="{B7A357EE-A4AE-4DDD-A161-9321E2DF1853}"/>
              </a:ext>
            </a:extLst>
          </p:cNvPr>
          <p:cNvSpPr/>
          <p:nvPr/>
        </p:nvSpPr>
        <p:spPr>
          <a:xfrm>
            <a:off x="10885630" y="3727498"/>
            <a:ext cx="721454" cy="294681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240" name="Multiplication Sign 239">
            <a:extLst>
              <a:ext uri="{FF2B5EF4-FFF2-40B4-BE49-F238E27FC236}">
                <a16:creationId xmlns:a16="http://schemas.microsoft.com/office/drawing/2014/main" id="{CCF69B36-E68C-4223-B106-4AF050708670}"/>
              </a:ext>
            </a:extLst>
          </p:cNvPr>
          <p:cNvSpPr/>
          <p:nvPr/>
        </p:nvSpPr>
        <p:spPr>
          <a:xfrm>
            <a:off x="10100619" y="1769785"/>
            <a:ext cx="489357" cy="36933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Callout: Up Arrow 241">
            <a:extLst>
              <a:ext uri="{FF2B5EF4-FFF2-40B4-BE49-F238E27FC236}">
                <a16:creationId xmlns:a16="http://schemas.microsoft.com/office/drawing/2014/main" id="{E186ABAE-0F1C-45C7-994B-0F720900E212}"/>
              </a:ext>
            </a:extLst>
          </p:cNvPr>
          <p:cNvSpPr/>
          <p:nvPr/>
        </p:nvSpPr>
        <p:spPr>
          <a:xfrm>
            <a:off x="10967032" y="2120322"/>
            <a:ext cx="721454" cy="294681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E13A6A87-6D88-48E7-8745-5D0EC5467CCF}"/>
              </a:ext>
            </a:extLst>
          </p:cNvPr>
          <p:cNvSpPr txBox="1"/>
          <p:nvPr/>
        </p:nvSpPr>
        <p:spPr>
          <a:xfrm>
            <a:off x="266729" y="5270210"/>
            <a:ext cx="634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5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FDC30CAE-00ED-4A3D-96F8-70672E71F6FF}"/>
              </a:ext>
            </a:extLst>
          </p:cNvPr>
          <p:cNvSpPr/>
          <p:nvPr/>
        </p:nvSpPr>
        <p:spPr>
          <a:xfrm>
            <a:off x="7111875" y="5556770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7A1EA865-33BE-4717-920E-CABF44CD9531}"/>
              </a:ext>
            </a:extLst>
          </p:cNvPr>
          <p:cNvSpPr/>
          <p:nvPr/>
        </p:nvSpPr>
        <p:spPr>
          <a:xfrm>
            <a:off x="7111874" y="5552450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2AFB8F4D-2F96-423B-8D63-BC6CCEBAF80F}"/>
              </a:ext>
            </a:extLst>
          </p:cNvPr>
          <p:cNvSpPr/>
          <p:nvPr/>
        </p:nvSpPr>
        <p:spPr>
          <a:xfrm>
            <a:off x="8345061" y="5552450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6362AD57-0690-4106-8881-5984BD2D96AD}"/>
              </a:ext>
            </a:extLst>
          </p:cNvPr>
          <p:cNvSpPr/>
          <p:nvPr/>
        </p:nvSpPr>
        <p:spPr>
          <a:xfrm>
            <a:off x="8345060" y="5548130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1EC17D10-4F08-414A-8725-11FCCE51D350}"/>
              </a:ext>
            </a:extLst>
          </p:cNvPr>
          <p:cNvSpPr/>
          <p:nvPr/>
        </p:nvSpPr>
        <p:spPr>
          <a:xfrm>
            <a:off x="9624389" y="5548348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2AC6CB47-C5DC-46FE-9EF7-7577C685E824}"/>
              </a:ext>
            </a:extLst>
          </p:cNvPr>
          <p:cNvSpPr/>
          <p:nvPr/>
        </p:nvSpPr>
        <p:spPr>
          <a:xfrm>
            <a:off x="9624388" y="5544028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55C2663A-420C-4717-8E3D-359D877EAADB}"/>
              </a:ext>
            </a:extLst>
          </p:cNvPr>
          <p:cNvSpPr/>
          <p:nvPr/>
        </p:nvSpPr>
        <p:spPr>
          <a:xfrm>
            <a:off x="10870132" y="5535631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79F34604-3CB3-4BE8-A41B-2E0F315FCE19}"/>
              </a:ext>
            </a:extLst>
          </p:cNvPr>
          <p:cNvSpPr/>
          <p:nvPr/>
        </p:nvSpPr>
        <p:spPr>
          <a:xfrm>
            <a:off x="10870131" y="5531311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99203A52-927C-4BDC-BE61-6A0CC8688BE8}"/>
              </a:ext>
            </a:extLst>
          </p:cNvPr>
          <p:cNvCxnSpPr>
            <a:cxnSpLocks/>
            <a:endCxn id="289" idx="1"/>
          </p:cNvCxnSpPr>
          <p:nvPr/>
        </p:nvCxnSpPr>
        <p:spPr>
          <a:xfrm flipV="1">
            <a:off x="7720068" y="5695471"/>
            <a:ext cx="624992" cy="43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C7BAC54A-FB96-486D-A6FB-7D6AFFE3F7A5}"/>
              </a:ext>
            </a:extLst>
          </p:cNvPr>
          <p:cNvCxnSpPr>
            <a:cxnSpLocks/>
          </p:cNvCxnSpPr>
          <p:nvPr/>
        </p:nvCxnSpPr>
        <p:spPr>
          <a:xfrm flipV="1">
            <a:off x="8986809" y="5697631"/>
            <a:ext cx="624992" cy="43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8DA14384-3D60-45B9-A521-115785DFF321}"/>
              </a:ext>
            </a:extLst>
          </p:cNvPr>
          <p:cNvCxnSpPr>
            <a:cxnSpLocks/>
          </p:cNvCxnSpPr>
          <p:nvPr/>
        </p:nvCxnSpPr>
        <p:spPr>
          <a:xfrm flipV="1">
            <a:off x="10255635" y="5696247"/>
            <a:ext cx="624992" cy="43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87E668FC-5AD3-414C-B2B7-D054EB70878E}"/>
              </a:ext>
            </a:extLst>
          </p:cNvPr>
          <p:cNvSpPr txBox="1"/>
          <p:nvPr/>
        </p:nvSpPr>
        <p:spPr>
          <a:xfrm>
            <a:off x="6330081" y="5398980"/>
            <a:ext cx="634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=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53209D9-AB0C-472B-9863-F60A55D91BBC}"/>
              </a:ext>
            </a:extLst>
          </p:cNvPr>
          <p:cNvSpPr txBox="1"/>
          <p:nvPr/>
        </p:nvSpPr>
        <p:spPr>
          <a:xfrm>
            <a:off x="7171473" y="5514843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5C4CDC10-09D0-436A-9B6B-8C3B3A06CD7A}"/>
              </a:ext>
            </a:extLst>
          </p:cNvPr>
          <p:cNvSpPr txBox="1"/>
          <p:nvPr/>
        </p:nvSpPr>
        <p:spPr>
          <a:xfrm>
            <a:off x="8360980" y="5514843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1" name="Callout: Up Arrow 300">
            <a:extLst>
              <a:ext uri="{FF2B5EF4-FFF2-40B4-BE49-F238E27FC236}">
                <a16:creationId xmlns:a16="http://schemas.microsoft.com/office/drawing/2014/main" id="{C991A827-1A37-4895-B8F7-5415B086000F}"/>
              </a:ext>
            </a:extLst>
          </p:cNvPr>
          <p:cNvSpPr/>
          <p:nvPr/>
        </p:nvSpPr>
        <p:spPr>
          <a:xfrm>
            <a:off x="6889399" y="5917699"/>
            <a:ext cx="1326317" cy="369332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D8C655F7-2C45-407E-A7C8-4B31925A1747}"/>
              </a:ext>
            </a:extLst>
          </p:cNvPr>
          <p:cNvSpPr txBox="1"/>
          <p:nvPr/>
        </p:nvSpPr>
        <p:spPr>
          <a:xfrm>
            <a:off x="9695695" y="5531311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FEBD7A45-4347-42C4-8748-FE6F6F3FCF03}"/>
              </a:ext>
            </a:extLst>
          </p:cNvPr>
          <p:cNvSpPr txBox="1"/>
          <p:nvPr/>
        </p:nvSpPr>
        <p:spPr>
          <a:xfrm>
            <a:off x="10917127" y="5531311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78D866B6-13BC-42C6-8D7F-C78349C340E1}"/>
              </a:ext>
            </a:extLst>
          </p:cNvPr>
          <p:cNvCxnSpPr>
            <a:cxnSpLocks/>
          </p:cNvCxnSpPr>
          <p:nvPr/>
        </p:nvCxnSpPr>
        <p:spPr>
          <a:xfrm flipV="1">
            <a:off x="1882281" y="1573174"/>
            <a:ext cx="624992" cy="43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Multiplication Sign 168">
            <a:extLst>
              <a:ext uri="{FF2B5EF4-FFF2-40B4-BE49-F238E27FC236}">
                <a16:creationId xmlns:a16="http://schemas.microsoft.com/office/drawing/2014/main" id="{F16DBEDB-7A0B-46BA-9EBB-F636614ABDF7}"/>
              </a:ext>
            </a:extLst>
          </p:cNvPr>
          <p:cNvSpPr/>
          <p:nvPr/>
        </p:nvSpPr>
        <p:spPr>
          <a:xfrm>
            <a:off x="1825110" y="1752990"/>
            <a:ext cx="489357" cy="36933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Callout: Up Arrow 169">
            <a:extLst>
              <a:ext uri="{FF2B5EF4-FFF2-40B4-BE49-F238E27FC236}">
                <a16:creationId xmlns:a16="http://schemas.microsoft.com/office/drawing/2014/main" id="{B1B07250-9AC1-43D3-9535-8F0302C7CBB9}"/>
              </a:ext>
            </a:extLst>
          </p:cNvPr>
          <p:cNvSpPr/>
          <p:nvPr/>
        </p:nvSpPr>
        <p:spPr>
          <a:xfrm>
            <a:off x="9625495" y="2188034"/>
            <a:ext cx="1326317" cy="369332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afterStart</a:t>
            </a:r>
            <a:endParaRPr lang="en-US" dirty="0"/>
          </a:p>
        </p:txBody>
      </p:sp>
      <p:sp>
        <p:nvSpPr>
          <p:cNvPr id="172" name="Multiplication Sign 171">
            <a:extLst>
              <a:ext uri="{FF2B5EF4-FFF2-40B4-BE49-F238E27FC236}">
                <a16:creationId xmlns:a16="http://schemas.microsoft.com/office/drawing/2014/main" id="{84216675-3E5C-45C6-A9C0-46B75DA871C7}"/>
              </a:ext>
            </a:extLst>
          </p:cNvPr>
          <p:cNvSpPr/>
          <p:nvPr/>
        </p:nvSpPr>
        <p:spPr>
          <a:xfrm>
            <a:off x="7763871" y="1750990"/>
            <a:ext cx="489357" cy="36933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Connector: Curved 172">
            <a:extLst>
              <a:ext uri="{FF2B5EF4-FFF2-40B4-BE49-F238E27FC236}">
                <a16:creationId xmlns:a16="http://schemas.microsoft.com/office/drawing/2014/main" id="{301F19E9-AD10-4A21-BB50-FE6D70859472}"/>
              </a:ext>
            </a:extLst>
          </p:cNvPr>
          <p:cNvCxnSpPr>
            <a:cxnSpLocks/>
          </p:cNvCxnSpPr>
          <p:nvPr/>
        </p:nvCxnSpPr>
        <p:spPr>
          <a:xfrm rot="10800000">
            <a:off x="7409782" y="3208701"/>
            <a:ext cx="2663519" cy="166095"/>
          </a:xfrm>
          <a:prstGeom prst="curvedConnector4">
            <a:avLst>
              <a:gd name="adj1" fmla="val -5089"/>
              <a:gd name="adj2" fmla="val 329387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allout: Up Arrow 173">
            <a:extLst>
              <a:ext uri="{FF2B5EF4-FFF2-40B4-BE49-F238E27FC236}">
                <a16:creationId xmlns:a16="http://schemas.microsoft.com/office/drawing/2014/main" id="{50048CE8-51DA-43D1-BEB0-82DDC90BFAD2}"/>
              </a:ext>
            </a:extLst>
          </p:cNvPr>
          <p:cNvSpPr/>
          <p:nvPr/>
        </p:nvSpPr>
        <p:spPr>
          <a:xfrm>
            <a:off x="9475474" y="3695267"/>
            <a:ext cx="1326317" cy="369332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afterStart</a:t>
            </a:r>
            <a:endParaRPr lang="en-US" dirty="0"/>
          </a:p>
        </p:txBody>
      </p:sp>
      <p:cxnSp>
        <p:nvCxnSpPr>
          <p:cNvPr id="177" name="Connector: Curved 176">
            <a:extLst>
              <a:ext uri="{FF2B5EF4-FFF2-40B4-BE49-F238E27FC236}">
                <a16:creationId xmlns:a16="http://schemas.microsoft.com/office/drawing/2014/main" id="{3DA99814-1B3F-48D9-922B-595AF9A52AA9}"/>
              </a:ext>
            </a:extLst>
          </p:cNvPr>
          <p:cNvCxnSpPr>
            <a:cxnSpLocks/>
          </p:cNvCxnSpPr>
          <p:nvPr/>
        </p:nvCxnSpPr>
        <p:spPr>
          <a:xfrm rot="10800000">
            <a:off x="8779294" y="3242848"/>
            <a:ext cx="2663519" cy="166095"/>
          </a:xfrm>
          <a:prstGeom prst="curvedConnector4">
            <a:avLst>
              <a:gd name="adj1" fmla="val -5089"/>
              <a:gd name="adj2" fmla="val 329387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Multiplication Sign 191">
            <a:extLst>
              <a:ext uri="{FF2B5EF4-FFF2-40B4-BE49-F238E27FC236}">
                <a16:creationId xmlns:a16="http://schemas.microsoft.com/office/drawing/2014/main" id="{E2BD1DE4-F571-4510-BAD7-D7DFFBC60CA4}"/>
              </a:ext>
            </a:extLst>
          </p:cNvPr>
          <p:cNvSpPr/>
          <p:nvPr/>
        </p:nvSpPr>
        <p:spPr>
          <a:xfrm>
            <a:off x="8919624" y="3564024"/>
            <a:ext cx="489357" cy="36933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Callout: Up Arrow 197">
            <a:extLst>
              <a:ext uri="{FF2B5EF4-FFF2-40B4-BE49-F238E27FC236}">
                <a16:creationId xmlns:a16="http://schemas.microsoft.com/office/drawing/2014/main" id="{95FC9D6A-59CC-4AB0-A8E7-C328C4EAAC2D}"/>
              </a:ext>
            </a:extLst>
          </p:cNvPr>
          <p:cNvSpPr/>
          <p:nvPr/>
        </p:nvSpPr>
        <p:spPr>
          <a:xfrm>
            <a:off x="10564076" y="4090522"/>
            <a:ext cx="1326317" cy="369332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beforeStart</a:t>
            </a:r>
            <a:endParaRPr lang="en-US" dirty="0"/>
          </a:p>
        </p:txBody>
      </p:sp>
      <p:sp>
        <p:nvSpPr>
          <p:cNvPr id="202" name="Multiplication Sign 201">
            <a:extLst>
              <a:ext uri="{FF2B5EF4-FFF2-40B4-BE49-F238E27FC236}">
                <a16:creationId xmlns:a16="http://schemas.microsoft.com/office/drawing/2014/main" id="{E0F3828E-6420-4E70-8D5B-5CB8C1D77D3F}"/>
              </a:ext>
            </a:extLst>
          </p:cNvPr>
          <p:cNvSpPr/>
          <p:nvPr/>
        </p:nvSpPr>
        <p:spPr>
          <a:xfrm>
            <a:off x="11399075" y="3582517"/>
            <a:ext cx="489357" cy="36933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682A467-0CC9-4249-A6B5-CC9E3E13774E}"/>
              </a:ext>
            </a:extLst>
          </p:cNvPr>
          <p:cNvSpPr/>
          <p:nvPr/>
        </p:nvSpPr>
        <p:spPr>
          <a:xfrm>
            <a:off x="956779" y="5362123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863CC3EF-DD7B-493C-B134-12551F3EBEDD}"/>
              </a:ext>
            </a:extLst>
          </p:cNvPr>
          <p:cNvSpPr/>
          <p:nvPr/>
        </p:nvSpPr>
        <p:spPr>
          <a:xfrm>
            <a:off x="956778" y="5357803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80BA6B6-FAE6-46D6-99F5-4E2D7CC3FE21}"/>
              </a:ext>
            </a:extLst>
          </p:cNvPr>
          <p:cNvSpPr txBox="1"/>
          <p:nvPr/>
        </p:nvSpPr>
        <p:spPr>
          <a:xfrm>
            <a:off x="994532" y="5319628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0B6A07BB-8402-4D0F-9A1B-924AB5537B33}"/>
              </a:ext>
            </a:extLst>
          </p:cNvPr>
          <p:cNvSpPr/>
          <p:nvPr/>
        </p:nvSpPr>
        <p:spPr>
          <a:xfrm>
            <a:off x="2189965" y="5357803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F684720A-B658-4BF1-8515-9E47C2ADF6BB}"/>
              </a:ext>
            </a:extLst>
          </p:cNvPr>
          <p:cNvSpPr/>
          <p:nvPr/>
        </p:nvSpPr>
        <p:spPr>
          <a:xfrm>
            <a:off x="2189964" y="5353483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D5CC981-27B8-4082-830B-111BAB5BFCA0}"/>
              </a:ext>
            </a:extLst>
          </p:cNvPr>
          <p:cNvSpPr txBox="1"/>
          <p:nvPr/>
        </p:nvSpPr>
        <p:spPr>
          <a:xfrm>
            <a:off x="2227718" y="5315308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2ABABF5A-BB56-4BEB-8FD2-C6804BE1BDBA}"/>
              </a:ext>
            </a:extLst>
          </p:cNvPr>
          <p:cNvSpPr/>
          <p:nvPr/>
        </p:nvSpPr>
        <p:spPr>
          <a:xfrm>
            <a:off x="3469293" y="5353701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94946635-C2A1-4913-A535-85BCFC67CF1F}"/>
              </a:ext>
            </a:extLst>
          </p:cNvPr>
          <p:cNvSpPr/>
          <p:nvPr/>
        </p:nvSpPr>
        <p:spPr>
          <a:xfrm>
            <a:off x="3469292" y="5349381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6F157008-DD15-4CBB-BBBE-61E171F4FA3F}"/>
              </a:ext>
            </a:extLst>
          </p:cNvPr>
          <p:cNvSpPr txBox="1"/>
          <p:nvPr/>
        </p:nvSpPr>
        <p:spPr>
          <a:xfrm>
            <a:off x="3507046" y="5311206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0E8D1C7E-6C5B-49A4-BF30-6238D608F851}"/>
              </a:ext>
            </a:extLst>
          </p:cNvPr>
          <p:cNvSpPr/>
          <p:nvPr/>
        </p:nvSpPr>
        <p:spPr>
          <a:xfrm>
            <a:off x="4715036" y="5340984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BD9EC439-0505-4078-9139-406B35802AF3}"/>
              </a:ext>
            </a:extLst>
          </p:cNvPr>
          <p:cNvSpPr/>
          <p:nvPr/>
        </p:nvSpPr>
        <p:spPr>
          <a:xfrm>
            <a:off x="4715035" y="5336664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753553FE-3BA9-44C8-BDA4-509AA47E7F26}"/>
              </a:ext>
            </a:extLst>
          </p:cNvPr>
          <p:cNvSpPr txBox="1"/>
          <p:nvPr/>
        </p:nvSpPr>
        <p:spPr>
          <a:xfrm>
            <a:off x="4752789" y="5298489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47" name="Connector: Curved 246">
            <a:extLst>
              <a:ext uri="{FF2B5EF4-FFF2-40B4-BE49-F238E27FC236}">
                <a16:creationId xmlns:a16="http://schemas.microsoft.com/office/drawing/2014/main" id="{7B736D76-D854-4EAF-BDA7-1826F6DE364B}"/>
              </a:ext>
            </a:extLst>
          </p:cNvPr>
          <p:cNvCxnSpPr>
            <a:cxnSpLocks/>
          </p:cNvCxnSpPr>
          <p:nvPr/>
        </p:nvCxnSpPr>
        <p:spPr>
          <a:xfrm rot="10800000">
            <a:off x="1297310" y="5243579"/>
            <a:ext cx="2663519" cy="166095"/>
          </a:xfrm>
          <a:prstGeom prst="curvedConnector4">
            <a:avLst>
              <a:gd name="adj1" fmla="val -5089"/>
              <a:gd name="adj2" fmla="val 329387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Callout: Up Arrow 247">
            <a:extLst>
              <a:ext uri="{FF2B5EF4-FFF2-40B4-BE49-F238E27FC236}">
                <a16:creationId xmlns:a16="http://schemas.microsoft.com/office/drawing/2014/main" id="{C1490E1F-C287-43E4-BAE4-7B37B42819F7}"/>
              </a:ext>
            </a:extLst>
          </p:cNvPr>
          <p:cNvSpPr/>
          <p:nvPr/>
        </p:nvSpPr>
        <p:spPr>
          <a:xfrm>
            <a:off x="3363002" y="5730145"/>
            <a:ext cx="1326317" cy="369332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afterStart</a:t>
            </a:r>
            <a:endParaRPr lang="en-US" dirty="0"/>
          </a:p>
        </p:txBody>
      </p:sp>
      <p:cxnSp>
        <p:nvCxnSpPr>
          <p:cNvPr id="249" name="Connector: Curved 248">
            <a:extLst>
              <a:ext uri="{FF2B5EF4-FFF2-40B4-BE49-F238E27FC236}">
                <a16:creationId xmlns:a16="http://schemas.microsoft.com/office/drawing/2014/main" id="{3912A979-12B5-4786-BB98-B38512DAE4AA}"/>
              </a:ext>
            </a:extLst>
          </p:cNvPr>
          <p:cNvCxnSpPr>
            <a:cxnSpLocks/>
          </p:cNvCxnSpPr>
          <p:nvPr/>
        </p:nvCxnSpPr>
        <p:spPr>
          <a:xfrm rot="10800000">
            <a:off x="2666822" y="5277726"/>
            <a:ext cx="2663519" cy="166095"/>
          </a:xfrm>
          <a:prstGeom prst="curvedConnector4">
            <a:avLst>
              <a:gd name="adj1" fmla="val -5089"/>
              <a:gd name="adj2" fmla="val 329387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Callout: Up Arrow 306">
            <a:extLst>
              <a:ext uri="{FF2B5EF4-FFF2-40B4-BE49-F238E27FC236}">
                <a16:creationId xmlns:a16="http://schemas.microsoft.com/office/drawing/2014/main" id="{CF5D9365-062A-4C91-9F05-FDEA4FEAE144}"/>
              </a:ext>
            </a:extLst>
          </p:cNvPr>
          <p:cNvSpPr/>
          <p:nvPr/>
        </p:nvSpPr>
        <p:spPr>
          <a:xfrm>
            <a:off x="4699642" y="5726759"/>
            <a:ext cx="1326317" cy="369332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beforeStart</a:t>
            </a:r>
            <a:endParaRPr lang="en-US" dirty="0"/>
          </a:p>
        </p:txBody>
      </p:sp>
      <p:sp>
        <p:nvSpPr>
          <p:cNvPr id="308" name="Callout: Up Arrow 307">
            <a:extLst>
              <a:ext uri="{FF2B5EF4-FFF2-40B4-BE49-F238E27FC236}">
                <a16:creationId xmlns:a16="http://schemas.microsoft.com/office/drawing/2014/main" id="{108DEB2B-F897-49DA-BB50-2D09308876F4}"/>
              </a:ext>
            </a:extLst>
          </p:cNvPr>
          <p:cNvSpPr/>
          <p:nvPr/>
        </p:nvSpPr>
        <p:spPr>
          <a:xfrm>
            <a:off x="1906144" y="5764717"/>
            <a:ext cx="1326317" cy="369332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beforeStart</a:t>
            </a:r>
            <a:endParaRPr lang="en-US" dirty="0"/>
          </a:p>
        </p:txBody>
      </p:sp>
      <p:sp>
        <p:nvSpPr>
          <p:cNvPr id="309" name="Multiplication Sign 308">
            <a:extLst>
              <a:ext uri="{FF2B5EF4-FFF2-40B4-BE49-F238E27FC236}">
                <a16:creationId xmlns:a16="http://schemas.microsoft.com/office/drawing/2014/main" id="{1DC5ABE3-0C27-4C9A-89B3-50B449B6D72C}"/>
              </a:ext>
            </a:extLst>
          </p:cNvPr>
          <p:cNvSpPr/>
          <p:nvPr/>
        </p:nvSpPr>
        <p:spPr>
          <a:xfrm>
            <a:off x="5514118" y="5682018"/>
            <a:ext cx="489357" cy="36933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0" name="Connector: Curved 309">
            <a:extLst>
              <a:ext uri="{FF2B5EF4-FFF2-40B4-BE49-F238E27FC236}">
                <a16:creationId xmlns:a16="http://schemas.microsoft.com/office/drawing/2014/main" id="{0C1B4ED1-0162-476E-A2D3-0E4CB14D2CCE}"/>
              </a:ext>
            </a:extLst>
          </p:cNvPr>
          <p:cNvCxnSpPr>
            <a:cxnSpLocks/>
            <a:endCxn id="232" idx="0"/>
          </p:cNvCxnSpPr>
          <p:nvPr/>
        </p:nvCxnSpPr>
        <p:spPr>
          <a:xfrm flipV="1">
            <a:off x="2732977" y="5311206"/>
            <a:ext cx="878931" cy="220106"/>
          </a:xfrm>
          <a:prstGeom prst="curvedConnector4">
            <a:avLst>
              <a:gd name="adj1" fmla="val 44035"/>
              <a:gd name="adj2" fmla="val 203859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Callout: Up Arrow 311">
            <a:extLst>
              <a:ext uri="{FF2B5EF4-FFF2-40B4-BE49-F238E27FC236}">
                <a16:creationId xmlns:a16="http://schemas.microsoft.com/office/drawing/2014/main" id="{91D1A394-C3FB-431F-A27D-5531B2E2FA59}"/>
              </a:ext>
            </a:extLst>
          </p:cNvPr>
          <p:cNvSpPr/>
          <p:nvPr/>
        </p:nvSpPr>
        <p:spPr>
          <a:xfrm>
            <a:off x="4750804" y="6081769"/>
            <a:ext cx="1326317" cy="369332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90231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Rectangle 356">
            <a:extLst>
              <a:ext uri="{FF2B5EF4-FFF2-40B4-BE49-F238E27FC236}">
                <a16:creationId xmlns:a16="http://schemas.microsoft.com/office/drawing/2014/main" id="{6DEFEFA5-8AAF-4E4C-BFD7-74FCAB22AC07}"/>
              </a:ext>
            </a:extLst>
          </p:cNvPr>
          <p:cNvSpPr/>
          <p:nvPr/>
        </p:nvSpPr>
        <p:spPr>
          <a:xfrm>
            <a:off x="11015844" y="3108462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FE0CBE5F-523D-42BD-A7CD-7EADA49306DC}"/>
              </a:ext>
            </a:extLst>
          </p:cNvPr>
          <p:cNvSpPr/>
          <p:nvPr/>
        </p:nvSpPr>
        <p:spPr>
          <a:xfrm>
            <a:off x="11133807" y="1263068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B60453-61CF-4202-BEF4-D80D5AF6A6F9}"/>
              </a:ext>
            </a:extLst>
          </p:cNvPr>
          <p:cNvSpPr txBox="1"/>
          <p:nvPr/>
        </p:nvSpPr>
        <p:spPr>
          <a:xfrm>
            <a:off x="276836" y="276622"/>
            <a:ext cx="473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Partition3(</a:t>
            </a:r>
            <a:r>
              <a:rPr lang="en-US" b="1" dirty="0" err="1"/>
              <a:t>LinkedListNode</a:t>
            </a:r>
            <a:r>
              <a:rPr lang="en-US" b="1" dirty="0"/>
              <a:t> node, int 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97A3EC-4A29-448C-97BB-A0DE946D5B26}"/>
              </a:ext>
            </a:extLst>
          </p:cNvPr>
          <p:cNvSpPr txBox="1"/>
          <p:nvPr/>
        </p:nvSpPr>
        <p:spPr>
          <a:xfrm>
            <a:off x="276835" y="613798"/>
            <a:ext cx="473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3D0D1-887D-4572-964B-B3F5D2DEE636}"/>
              </a:ext>
            </a:extLst>
          </p:cNvPr>
          <p:cNvSpPr txBox="1"/>
          <p:nvPr/>
        </p:nvSpPr>
        <p:spPr>
          <a:xfrm>
            <a:off x="276834" y="873965"/>
            <a:ext cx="473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D1D97-F9AD-4E24-BA6A-798654A3EDA5}"/>
              </a:ext>
            </a:extLst>
          </p:cNvPr>
          <p:cNvSpPr/>
          <p:nvPr/>
        </p:nvSpPr>
        <p:spPr>
          <a:xfrm>
            <a:off x="1224792" y="688449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92B141-48A4-49DB-974B-984C9707EC29}"/>
              </a:ext>
            </a:extLst>
          </p:cNvPr>
          <p:cNvSpPr/>
          <p:nvPr/>
        </p:nvSpPr>
        <p:spPr>
          <a:xfrm>
            <a:off x="1224791" y="684129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12FC2-EE6B-4AC0-B760-C2F4193AE773}"/>
              </a:ext>
            </a:extLst>
          </p:cNvPr>
          <p:cNvSpPr txBox="1"/>
          <p:nvPr/>
        </p:nvSpPr>
        <p:spPr>
          <a:xfrm>
            <a:off x="1262545" y="645954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670AC3-8BB6-4844-8A33-12C1DA770467}"/>
              </a:ext>
            </a:extLst>
          </p:cNvPr>
          <p:cNvSpPr/>
          <p:nvPr/>
        </p:nvSpPr>
        <p:spPr>
          <a:xfrm>
            <a:off x="2457978" y="684129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3B4D75-7C21-4492-93CF-9536BBEB8A8A}"/>
              </a:ext>
            </a:extLst>
          </p:cNvPr>
          <p:cNvSpPr/>
          <p:nvPr/>
        </p:nvSpPr>
        <p:spPr>
          <a:xfrm>
            <a:off x="2457977" y="679809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DB2E88-F9A2-4EC9-AFAC-BB5461257037}"/>
              </a:ext>
            </a:extLst>
          </p:cNvPr>
          <p:cNvSpPr txBox="1"/>
          <p:nvPr/>
        </p:nvSpPr>
        <p:spPr>
          <a:xfrm>
            <a:off x="2495731" y="641634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63FE77-A57B-440C-9753-A8B19D172D1F}"/>
              </a:ext>
            </a:extLst>
          </p:cNvPr>
          <p:cNvSpPr/>
          <p:nvPr/>
        </p:nvSpPr>
        <p:spPr>
          <a:xfrm>
            <a:off x="3737306" y="680027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5B5625-13F9-46C0-A833-6D251F9EAB07}"/>
              </a:ext>
            </a:extLst>
          </p:cNvPr>
          <p:cNvSpPr/>
          <p:nvPr/>
        </p:nvSpPr>
        <p:spPr>
          <a:xfrm>
            <a:off x="3737305" y="675707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B38FD7-0D02-49F7-B381-CAFB588AF79C}"/>
              </a:ext>
            </a:extLst>
          </p:cNvPr>
          <p:cNvSpPr txBox="1"/>
          <p:nvPr/>
        </p:nvSpPr>
        <p:spPr>
          <a:xfrm>
            <a:off x="3775059" y="637532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4DD9A9-859E-4748-94CA-9507263BA6FD}"/>
              </a:ext>
            </a:extLst>
          </p:cNvPr>
          <p:cNvSpPr/>
          <p:nvPr/>
        </p:nvSpPr>
        <p:spPr>
          <a:xfrm>
            <a:off x="4983049" y="667310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1B5591-87E6-4DAF-B180-12A5DB3D5E2C}"/>
              </a:ext>
            </a:extLst>
          </p:cNvPr>
          <p:cNvSpPr/>
          <p:nvPr/>
        </p:nvSpPr>
        <p:spPr>
          <a:xfrm>
            <a:off x="4983048" y="662990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532D3-0CE2-42F4-86B2-23C4CF5FBF92}"/>
              </a:ext>
            </a:extLst>
          </p:cNvPr>
          <p:cNvSpPr txBox="1"/>
          <p:nvPr/>
        </p:nvSpPr>
        <p:spPr>
          <a:xfrm>
            <a:off x="5020802" y="624815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03F381-A8B8-4A31-8A88-D63A6DEE344A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832985" y="827150"/>
            <a:ext cx="624992" cy="43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736A12-5534-4F62-95D5-96E6E74A3C9B}"/>
              </a:ext>
            </a:extLst>
          </p:cNvPr>
          <p:cNvCxnSpPr>
            <a:cxnSpLocks/>
          </p:cNvCxnSpPr>
          <p:nvPr/>
        </p:nvCxnSpPr>
        <p:spPr>
          <a:xfrm flipV="1">
            <a:off x="3099726" y="829310"/>
            <a:ext cx="624992" cy="43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88069A-7911-4655-8CF2-442ED360762C}"/>
              </a:ext>
            </a:extLst>
          </p:cNvPr>
          <p:cNvCxnSpPr>
            <a:cxnSpLocks/>
          </p:cNvCxnSpPr>
          <p:nvPr/>
        </p:nvCxnSpPr>
        <p:spPr>
          <a:xfrm flipV="1">
            <a:off x="4368552" y="827926"/>
            <a:ext cx="624992" cy="43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B28FC7B-65B7-4D40-AE8F-8BFA7C0163E5}"/>
              </a:ext>
            </a:extLst>
          </p:cNvPr>
          <p:cNvSpPr/>
          <p:nvPr/>
        </p:nvSpPr>
        <p:spPr>
          <a:xfrm>
            <a:off x="1209412" y="1402611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677CB80-1658-4E23-9442-7B87D0C33D82}"/>
              </a:ext>
            </a:extLst>
          </p:cNvPr>
          <p:cNvSpPr/>
          <p:nvPr/>
        </p:nvSpPr>
        <p:spPr>
          <a:xfrm>
            <a:off x="1209411" y="1398291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BA2A67C-6C11-4B87-ABE5-790C71EAFA14}"/>
              </a:ext>
            </a:extLst>
          </p:cNvPr>
          <p:cNvSpPr txBox="1"/>
          <p:nvPr/>
        </p:nvSpPr>
        <p:spPr>
          <a:xfrm>
            <a:off x="1247165" y="1360116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B3AA110-A9E9-4F4F-B26A-78B71EDBF606}"/>
              </a:ext>
            </a:extLst>
          </p:cNvPr>
          <p:cNvSpPr/>
          <p:nvPr/>
        </p:nvSpPr>
        <p:spPr>
          <a:xfrm>
            <a:off x="2442598" y="1398291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B6BECFE-A5BB-4A13-8361-F6FDC86075C8}"/>
              </a:ext>
            </a:extLst>
          </p:cNvPr>
          <p:cNvSpPr/>
          <p:nvPr/>
        </p:nvSpPr>
        <p:spPr>
          <a:xfrm>
            <a:off x="2442597" y="1393971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00D8DE1-E065-47E6-9C45-777BF9E70C13}"/>
              </a:ext>
            </a:extLst>
          </p:cNvPr>
          <p:cNvSpPr txBox="1"/>
          <p:nvPr/>
        </p:nvSpPr>
        <p:spPr>
          <a:xfrm>
            <a:off x="2480351" y="1355796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A616DA4-6B14-466F-B201-0174B4E9D8C7}"/>
              </a:ext>
            </a:extLst>
          </p:cNvPr>
          <p:cNvSpPr/>
          <p:nvPr/>
        </p:nvSpPr>
        <p:spPr>
          <a:xfrm>
            <a:off x="3721926" y="1394189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906ACF4-2E20-4AE0-B6F4-AD8359546AC0}"/>
              </a:ext>
            </a:extLst>
          </p:cNvPr>
          <p:cNvSpPr/>
          <p:nvPr/>
        </p:nvSpPr>
        <p:spPr>
          <a:xfrm>
            <a:off x="3721925" y="1389869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5FA8A6D-B30A-4E13-B2C0-1B33230106B4}"/>
              </a:ext>
            </a:extLst>
          </p:cNvPr>
          <p:cNvSpPr txBox="1"/>
          <p:nvPr/>
        </p:nvSpPr>
        <p:spPr>
          <a:xfrm>
            <a:off x="3759679" y="1351694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8337A4A-BB88-4369-BCF8-540E53C007F8}"/>
              </a:ext>
            </a:extLst>
          </p:cNvPr>
          <p:cNvSpPr/>
          <p:nvPr/>
        </p:nvSpPr>
        <p:spPr>
          <a:xfrm>
            <a:off x="4967669" y="1381472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2F3F45D-2F48-4BFF-935D-7AAAE70FCAB9}"/>
              </a:ext>
            </a:extLst>
          </p:cNvPr>
          <p:cNvSpPr/>
          <p:nvPr/>
        </p:nvSpPr>
        <p:spPr>
          <a:xfrm>
            <a:off x="4967668" y="1377152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375E0D1-EC36-4E02-83BB-4447B946CD71}"/>
              </a:ext>
            </a:extLst>
          </p:cNvPr>
          <p:cNvSpPr txBox="1"/>
          <p:nvPr/>
        </p:nvSpPr>
        <p:spPr>
          <a:xfrm>
            <a:off x="5005422" y="1338977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4613F0C-7C3E-4069-AF2F-FA94A2E75A60}"/>
              </a:ext>
            </a:extLst>
          </p:cNvPr>
          <p:cNvCxnSpPr>
            <a:cxnSpLocks/>
          </p:cNvCxnSpPr>
          <p:nvPr/>
        </p:nvCxnSpPr>
        <p:spPr>
          <a:xfrm flipV="1">
            <a:off x="3084346" y="1543472"/>
            <a:ext cx="624992" cy="43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90F4BEB-8835-4F61-AAC8-46BDE0E0B440}"/>
              </a:ext>
            </a:extLst>
          </p:cNvPr>
          <p:cNvCxnSpPr>
            <a:cxnSpLocks/>
          </p:cNvCxnSpPr>
          <p:nvPr/>
        </p:nvCxnSpPr>
        <p:spPr>
          <a:xfrm flipV="1">
            <a:off x="4353172" y="1542088"/>
            <a:ext cx="624992" cy="43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allout: Up Arrow 134">
            <a:extLst>
              <a:ext uri="{FF2B5EF4-FFF2-40B4-BE49-F238E27FC236}">
                <a16:creationId xmlns:a16="http://schemas.microsoft.com/office/drawing/2014/main" id="{F8A080FF-541A-46AE-B9CD-C752623CB045}"/>
              </a:ext>
            </a:extLst>
          </p:cNvPr>
          <p:cNvSpPr/>
          <p:nvPr/>
        </p:nvSpPr>
        <p:spPr>
          <a:xfrm>
            <a:off x="1216403" y="1735174"/>
            <a:ext cx="721454" cy="294681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45" name="Callout: Up Arrow 144">
            <a:extLst>
              <a:ext uri="{FF2B5EF4-FFF2-40B4-BE49-F238E27FC236}">
                <a16:creationId xmlns:a16="http://schemas.microsoft.com/office/drawing/2014/main" id="{68E819DA-E43C-4C50-8E47-498D76F4C787}"/>
              </a:ext>
            </a:extLst>
          </p:cNvPr>
          <p:cNvSpPr/>
          <p:nvPr/>
        </p:nvSpPr>
        <p:spPr>
          <a:xfrm>
            <a:off x="1229620" y="2076555"/>
            <a:ext cx="721454" cy="294681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1488A02-0D64-4E1F-996B-EE3255C5A4E6}"/>
              </a:ext>
            </a:extLst>
          </p:cNvPr>
          <p:cNvSpPr txBox="1"/>
          <p:nvPr/>
        </p:nvSpPr>
        <p:spPr>
          <a:xfrm>
            <a:off x="276848" y="1203420"/>
            <a:ext cx="634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985E3DD1-6F47-4797-BD80-3B68AC8F8A80}"/>
              </a:ext>
            </a:extLst>
          </p:cNvPr>
          <p:cNvSpPr txBox="1"/>
          <p:nvPr/>
        </p:nvSpPr>
        <p:spPr>
          <a:xfrm>
            <a:off x="345456" y="2908310"/>
            <a:ext cx="634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21B26829-66EE-490E-AAB3-D2F5A5E3936C}"/>
              </a:ext>
            </a:extLst>
          </p:cNvPr>
          <p:cNvSpPr txBox="1"/>
          <p:nvPr/>
        </p:nvSpPr>
        <p:spPr>
          <a:xfrm>
            <a:off x="6151563" y="1188035"/>
            <a:ext cx="634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3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21AD165-5597-4D17-B72C-83EBC0BDBEB4}"/>
              </a:ext>
            </a:extLst>
          </p:cNvPr>
          <p:cNvSpPr txBox="1"/>
          <p:nvPr/>
        </p:nvSpPr>
        <p:spPr>
          <a:xfrm>
            <a:off x="6211971" y="3128448"/>
            <a:ext cx="634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4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E13A6A87-6D88-48E7-8745-5D0EC5467CCF}"/>
              </a:ext>
            </a:extLst>
          </p:cNvPr>
          <p:cNvSpPr txBox="1"/>
          <p:nvPr/>
        </p:nvSpPr>
        <p:spPr>
          <a:xfrm>
            <a:off x="4461032" y="5504706"/>
            <a:ext cx="634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5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FDC30CAE-00ED-4A3D-96F8-70672E71F6FF}"/>
              </a:ext>
            </a:extLst>
          </p:cNvPr>
          <p:cNvSpPr/>
          <p:nvPr/>
        </p:nvSpPr>
        <p:spPr>
          <a:xfrm>
            <a:off x="5300005" y="5556770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7A1EA865-33BE-4717-920E-CABF44CD9531}"/>
              </a:ext>
            </a:extLst>
          </p:cNvPr>
          <p:cNvSpPr/>
          <p:nvPr/>
        </p:nvSpPr>
        <p:spPr>
          <a:xfrm>
            <a:off x="5300004" y="5552450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2AFB8F4D-2F96-423B-8D63-BC6CCEBAF80F}"/>
              </a:ext>
            </a:extLst>
          </p:cNvPr>
          <p:cNvSpPr/>
          <p:nvPr/>
        </p:nvSpPr>
        <p:spPr>
          <a:xfrm>
            <a:off x="6533191" y="5552450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6362AD57-0690-4106-8881-5984BD2D96AD}"/>
              </a:ext>
            </a:extLst>
          </p:cNvPr>
          <p:cNvSpPr/>
          <p:nvPr/>
        </p:nvSpPr>
        <p:spPr>
          <a:xfrm>
            <a:off x="6533190" y="5548130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1EC17D10-4F08-414A-8725-11FCCE51D350}"/>
              </a:ext>
            </a:extLst>
          </p:cNvPr>
          <p:cNvSpPr/>
          <p:nvPr/>
        </p:nvSpPr>
        <p:spPr>
          <a:xfrm>
            <a:off x="7812519" y="5548348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2AC6CB47-C5DC-46FE-9EF7-7577C685E824}"/>
              </a:ext>
            </a:extLst>
          </p:cNvPr>
          <p:cNvSpPr/>
          <p:nvPr/>
        </p:nvSpPr>
        <p:spPr>
          <a:xfrm>
            <a:off x="7812518" y="5544028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55C2663A-420C-4717-8E3D-359D877EAADB}"/>
              </a:ext>
            </a:extLst>
          </p:cNvPr>
          <p:cNvSpPr/>
          <p:nvPr/>
        </p:nvSpPr>
        <p:spPr>
          <a:xfrm>
            <a:off x="9058262" y="5535631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79F34604-3CB3-4BE8-A41B-2E0F315FCE19}"/>
              </a:ext>
            </a:extLst>
          </p:cNvPr>
          <p:cNvSpPr/>
          <p:nvPr/>
        </p:nvSpPr>
        <p:spPr>
          <a:xfrm>
            <a:off x="9058261" y="5531311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99203A52-927C-4BDC-BE61-6A0CC8688BE8}"/>
              </a:ext>
            </a:extLst>
          </p:cNvPr>
          <p:cNvCxnSpPr>
            <a:cxnSpLocks/>
            <a:endCxn id="289" idx="1"/>
          </p:cNvCxnSpPr>
          <p:nvPr/>
        </p:nvCxnSpPr>
        <p:spPr>
          <a:xfrm flipV="1">
            <a:off x="5908198" y="5695471"/>
            <a:ext cx="624992" cy="43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C7BAC54A-FB96-486D-A6FB-7D6AFFE3F7A5}"/>
              </a:ext>
            </a:extLst>
          </p:cNvPr>
          <p:cNvCxnSpPr>
            <a:cxnSpLocks/>
          </p:cNvCxnSpPr>
          <p:nvPr/>
        </p:nvCxnSpPr>
        <p:spPr>
          <a:xfrm flipV="1">
            <a:off x="7174939" y="5697631"/>
            <a:ext cx="624992" cy="43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8DA14384-3D60-45B9-A521-115785DFF321}"/>
              </a:ext>
            </a:extLst>
          </p:cNvPr>
          <p:cNvCxnSpPr>
            <a:cxnSpLocks/>
          </p:cNvCxnSpPr>
          <p:nvPr/>
        </p:nvCxnSpPr>
        <p:spPr>
          <a:xfrm flipV="1">
            <a:off x="8443765" y="5696247"/>
            <a:ext cx="624992" cy="43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053209D9-AB0C-472B-9863-F60A55D91BBC}"/>
              </a:ext>
            </a:extLst>
          </p:cNvPr>
          <p:cNvSpPr txBox="1"/>
          <p:nvPr/>
        </p:nvSpPr>
        <p:spPr>
          <a:xfrm>
            <a:off x="5359603" y="5514843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5C4CDC10-09D0-436A-9B6B-8C3B3A06CD7A}"/>
              </a:ext>
            </a:extLst>
          </p:cNvPr>
          <p:cNvSpPr txBox="1"/>
          <p:nvPr/>
        </p:nvSpPr>
        <p:spPr>
          <a:xfrm>
            <a:off x="6549110" y="5514843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1" name="Callout: Up Arrow 300">
            <a:extLst>
              <a:ext uri="{FF2B5EF4-FFF2-40B4-BE49-F238E27FC236}">
                <a16:creationId xmlns:a16="http://schemas.microsoft.com/office/drawing/2014/main" id="{C991A827-1A37-4895-B8F7-5415B086000F}"/>
              </a:ext>
            </a:extLst>
          </p:cNvPr>
          <p:cNvSpPr/>
          <p:nvPr/>
        </p:nvSpPr>
        <p:spPr>
          <a:xfrm>
            <a:off x="5077529" y="5917699"/>
            <a:ext cx="1326317" cy="369332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D8C655F7-2C45-407E-A7C8-4B31925A1747}"/>
              </a:ext>
            </a:extLst>
          </p:cNvPr>
          <p:cNvSpPr txBox="1"/>
          <p:nvPr/>
        </p:nvSpPr>
        <p:spPr>
          <a:xfrm>
            <a:off x="7883825" y="5531311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FEBD7A45-4347-42C4-8748-FE6F6F3FCF03}"/>
              </a:ext>
            </a:extLst>
          </p:cNvPr>
          <p:cNvSpPr txBox="1"/>
          <p:nvPr/>
        </p:nvSpPr>
        <p:spPr>
          <a:xfrm>
            <a:off x="9105257" y="5531311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6" name="Callout: Up Arrow 145">
            <a:extLst>
              <a:ext uri="{FF2B5EF4-FFF2-40B4-BE49-F238E27FC236}">
                <a16:creationId xmlns:a16="http://schemas.microsoft.com/office/drawing/2014/main" id="{CBEC8139-B3D4-4003-B407-05B3C9AE488F}"/>
              </a:ext>
            </a:extLst>
          </p:cNvPr>
          <p:cNvSpPr/>
          <p:nvPr/>
        </p:nvSpPr>
        <p:spPr>
          <a:xfrm>
            <a:off x="1248874" y="2426459"/>
            <a:ext cx="721454" cy="294681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147" name="Callout: Up Arrow 146">
            <a:extLst>
              <a:ext uri="{FF2B5EF4-FFF2-40B4-BE49-F238E27FC236}">
                <a16:creationId xmlns:a16="http://schemas.microsoft.com/office/drawing/2014/main" id="{28DC9D0C-BE44-4716-AE1D-5D3A17F52AE3}"/>
              </a:ext>
            </a:extLst>
          </p:cNvPr>
          <p:cNvSpPr/>
          <p:nvPr/>
        </p:nvSpPr>
        <p:spPr>
          <a:xfrm>
            <a:off x="2311084" y="1749013"/>
            <a:ext cx="721454" cy="294681"/>
          </a:xfrm>
          <a:prstGeom prst="upArrowCallout">
            <a:avLst>
              <a:gd name="adj1" fmla="val 25000"/>
              <a:gd name="adj2" fmla="val 47710"/>
              <a:gd name="adj3" fmla="val 25000"/>
              <a:gd name="adj4" fmla="val 649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9FB20E7A-FB53-410C-841B-F281B1CA9D54}"/>
              </a:ext>
            </a:extLst>
          </p:cNvPr>
          <p:cNvCxnSpPr>
            <a:cxnSpLocks/>
            <a:stCxn id="103" idx="3"/>
            <a:endCxn id="104" idx="1"/>
          </p:cNvCxnSpPr>
          <p:nvPr/>
        </p:nvCxnSpPr>
        <p:spPr>
          <a:xfrm flipH="1" flipV="1">
            <a:off x="1209411" y="1545632"/>
            <a:ext cx="721455" cy="4320"/>
          </a:xfrm>
          <a:prstGeom prst="curvedConnector5">
            <a:avLst>
              <a:gd name="adj1" fmla="val -31686"/>
              <a:gd name="adj2" fmla="val 8802338"/>
              <a:gd name="adj3" fmla="val 131686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Multiplication Sign 175">
            <a:extLst>
              <a:ext uri="{FF2B5EF4-FFF2-40B4-BE49-F238E27FC236}">
                <a16:creationId xmlns:a16="http://schemas.microsoft.com/office/drawing/2014/main" id="{070743D3-DA1B-43A6-BE46-170521AFC395}"/>
              </a:ext>
            </a:extLst>
          </p:cNvPr>
          <p:cNvSpPr/>
          <p:nvPr/>
        </p:nvSpPr>
        <p:spPr>
          <a:xfrm>
            <a:off x="1821727" y="2444353"/>
            <a:ext cx="489357" cy="36933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Callout: Up Arrow 192">
            <a:extLst>
              <a:ext uri="{FF2B5EF4-FFF2-40B4-BE49-F238E27FC236}">
                <a16:creationId xmlns:a16="http://schemas.microsoft.com/office/drawing/2014/main" id="{7D74B95C-48EC-4C4D-A8E7-727BAB4FB3BF}"/>
              </a:ext>
            </a:extLst>
          </p:cNvPr>
          <p:cNvSpPr/>
          <p:nvPr/>
        </p:nvSpPr>
        <p:spPr>
          <a:xfrm>
            <a:off x="2334191" y="2035759"/>
            <a:ext cx="721454" cy="294681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8525B829-AF6F-4BB5-903B-1413D386642D}"/>
              </a:ext>
            </a:extLst>
          </p:cNvPr>
          <p:cNvSpPr/>
          <p:nvPr/>
        </p:nvSpPr>
        <p:spPr>
          <a:xfrm>
            <a:off x="1259803" y="3214641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2D2E5701-A1A2-4C9F-8ADC-700EDE4F9AAD}"/>
              </a:ext>
            </a:extLst>
          </p:cNvPr>
          <p:cNvSpPr/>
          <p:nvPr/>
        </p:nvSpPr>
        <p:spPr>
          <a:xfrm>
            <a:off x="1259802" y="3210321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2D3877B-D036-4553-826A-214A5FCA11AB}"/>
              </a:ext>
            </a:extLst>
          </p:cNvPr>
          <p:cNvSpPr txBox="1"/>
          <p:nvPr/>
        </p:nvSpPr>
        <p:spPr>
          <a:xfrm>
            <a:off x="1297556" y="3172146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10452596-391C-4DB8-9174-7FFB567A1753}"/>
              </a:ext>
            </a:extLst>
          </p:cNvPr>
          <p:cNvSpPr/>
          <p:nvPr/>
        </p:nvSpPr>
        <p:spPr>
          <a:xfrm>
            <a:off x="2492989" y="3210321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9A023C54-D2F1-43E8-87FF-DBF42D8D3905}"/>
              </a:ext>
            </a:extLst>
          </p:cNvPr>
          <p:cNvSpPr/>
          <p:nvPr/>
        </p:nvSpPr>
        <p:spPr>
          <a:xfrm>
            <a:off x="2492988" y="3206001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F777132-959E-4C09-9B29-7384B9B33888}"/>
              </a:ext>
            </a:extLst>
          </p:cNvPr>
          <p:cNvSpPr txBox="1"/>
          <p:nvPr/>
        </p:nvSpPr>
        <p:spPr>
          <a:xfrm>
            <a:off x="2530742" y="3167826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F738D850-4959-41B5-92A7-F59C1247FDE2}"/>
              </a:ext>
            </a:extLst>
          </p:cNvPr>
          <p:cNvSpPr/>
          <p:nvPr/>
        </p:nvSpPr>
        <p:spPr>
          <a:xfrm>
            <a:off x="3772317" y="3206219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E2FB8E96-3C52-42F1-B798-FA28A5BC84D3}"/>
              </a:ext>
            </a:extLst>
          </p:cNvPr>
          <p:cNvSpPr/>
          <p:nvPr/>
        </p:nvSpPr>
        <p:spPr>
          <a:xfrm>
            <a:off x="3772316" y="3201899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BD2A14F-0662-4C31-B36C-301DF837536C}"/>
              </a:ext>
            </a:extLst>
          </p:cNvPr>
          <p:cNvSpPr txBox="1"/>
          <p:nvPr/>
        </p:nvSpPr>
        <p:spPr>
          <a:xfrm>
            <a:off x="3810070" y="3163724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FA8390B7-505C-4683-B847-CB8B90D26C74}"/>
              </a:ext>
            </a:extLst>
          </p:cNvPr>
          <p:cNvSpPr/>
          <p:nvPr/>
        </p:nvSpPr>
        <p:spPr>
          <a:xfrm>
            <a:off x="5018060" y="3193502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44B5FCBE-AE0C-43FF-AAB2-87DF05CE700E}"/>
              </a:ext>
            </a:extLst>
          </p:cNvPr>
          <p:cNvSpPr/>
          <p:nvPr/>
        </p:nvSpPr>
        <p:spPr>
          <a:xfrm>
            <a:off x="5018059" y="3189182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F9FF193-0178-445E-B5CC-44B028C26F99}"/>
              </a:ext>
            </a:extLst>
          </p:cNvPr>
          <p:cNvSpPr txBox="1"/>
          <p:nvPr/>
        </p:nvSpPr>
        <p:spPr>
          <a:xfrm>
            <a:off x="5055813" y="3151007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9FCAA18-403E-417B-A783-0E81BD490FB8}"/>
              </a:ext>
            </a:extLst>
          </p:cNvPr>
          <p:cNvCxnSpPr>
            <a:cxnSpLocks/>
          </p:cNvCxnSpPr>
          <p:nvPr/>
        </p:nvCxnSpPr>
        <p:spPr>
          <a:xfrm flipV="1">
            <a:off x="4403563" y="3354118"/>
            <a:ext cx="624992" cy="43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Callout: Up Arrow 253">
            <a:extLst>
              <a:ext uri="{FF2B5EF4-FFF2-40B4-BE49-F238E27FC236}">
                <a16:creationId xmlns:a16="http://schemas.microsoft.com/office/drawing/2014/main" id="{86935902-1831-4BCD-B89B-171F5D7AA09F}"/>
              </a:ext>
            </a:extLst>
          </p:cNvPr>
          <p:cNvSpPr/>
          <p:nvPr/>
        </p:nvSpPr>
        <p:spPr>
          <a:xfrm>
            <a:off x="1266794" y="3547204"/>
            <a:ext cx="721454" cy="294681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255" name="Callout: Up Arrow 254">
            <a:extLst>
              <a:ext uri="{FF2B5EF4-FFF2-40B4-BE49-F238E27FC236}">
                <a16:creationId xmlns:a16="http://schemas.microsoft.com/office/drawing/2014/main" id="{C7BF307B-2B30-4605-A8C1-3F8EE836D107}"/>
              </a:ext>
            </a:extLst>
          </p:cNvPr>
          <p:cNvSpPr/>
          <p:nvPr/>
        </p:nvSpPr>
        <p:spPr>
          <a:xfrm>
            <a:off x="1280011" y="3888585"/>
            <a:ext cx="721454" cy="294681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256" name="Callout: Up Arrow 255">
            <a:extLst>
              <a:ext uri="{FF2B5EF4-FFF2-40B4-BE49-F238E27FC236}">
                <a16:creationId xmlns:a16="http://schemas.microsoft.com/office/drawing/2014/main" id="{28C7A003-06EB-4C5A-A508-2C60DD405B77}"/>
              </a:ext>
            </a:extLst>
          </p:cNvPr>
          <p:cNvSpPr/>
          <p:nvPr/>
        </p:nvSpPr>
        <p:spPr>
          <a:xfrm>
            <a:off x="3781760" y="3578343"/>
            <a:ext cx="721454" cy="294681"/>
          </a:xfrm>
          <a:prstGeom prst="upArrowCallout">
            <a:avLst>
              <a:gd name="adj1" fmla="val 25000"/>
              <a:gd name="adj2" fmla="val 47710"/>
              <a:gd name="adj3" fmla="val 25000"/>
              <a:gd name="adj4" fmla="val 649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cxnSp>
        <p:nvCxnSpPr>
          <p:cNvPr id="257" name="Connector: Curved 256">
            <a:extLst>
              <a:ext uri="{FF2B5EF4-FFF2-40B4-BE49-F238E27FC236}">
                <a16:creationId xmlns:a16="http://schemas.microsoft.com/office/drawing/2014/main" id="{7A2FCF63-5F45-4FED-9C2A-56A09F064ED2}"/>
              </a:ext>
            </a:extLst>
          </p:cNvPr>
          <p:cNvCxnSpPr>
            <a:cxnSpLocks/>
            <a:stCxn id="207" idx="3"/>
            <a:endCxn id="215" idx="1"/>
          </p:cNvCxnSpPr>
          <p:nvPr/>
        </p:nvCxnSpPr>
        <p:spPr>
          <a:xfrm flipH="1" flipV="1">
            <a:off x="1259802" y="3357662"/>
            <a:ext cx="721455" cy="4320"/>
          </a:xfrm>
          <a:prstGeom prst="curvedConnector5">
            <a:avLst>
              <a:gd name="adj1" fmla="val -31686"/>
              <a:gd name="adj2" fmla="val 8802338"/>
              <a:gd name="adj3" fmla="val 131686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Callout: Up Arrow 257">
            <a:extLst>
              <a:ext uri="{FF2B5EF4-FFF2-40B4-BE49-F238E27FC236}">
                <a16:creationId xmlns:a16="http://schemas.microsoft.com/office/drawing/2014/main" id="{7052DF1F-2794-43C4-A0EB-635CFC80642F}"/>
              </a:ext>
            </a:extLst>
          </p:cNvPr>
          <p:cNvSpPr/>
          <p:nvPr/>
        </p:nvSpPr>
        <p:spPr>
          <a:xfrm>
            <a:off x="2437435" y="3577533"/>
            <a:ext cx="721454" cy="294681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cxnSp>
        <p:nvCxnSpPr>
          <p:cNvPr id="259" name="Connector: Curved 258">
            <a:extLst>
              <a:ext uri="{FF2B5EF4-FFF2-40B4-BE49-F238E27FC236}">
                <a16:creationId xmlns:a16="http://schemas.microsoft.com/office/drawing/2014/main" id="{F9621361-9D5E-4183-933D-FD7FE9FA807E}"/>
              </a:ext>
            </a:extLst>
          </p:cNvPr>
          <p:cNvCxnSpPr>
            <a:cxnSpLocks/>
            <a:endCxn id="216" idx="0"/>
          </p:cNvCxnSpPr>
          <p:nvPr/>
        </p:nvCxnSpPr>
        <p:spPr>
          <a:xfrm rot="10800000">
            <a:off x="1402419" y="3172146"/>
            <a:ext cx="1830897" cy="171982"/>
          </a:xfrm>
          <a:prstGeom prst="curvedConnector4">
            <a:avLst>
              <a:gd name="adj1" fmla="val -8356"/>
              <a:gd name="adj2" fmla="val 232921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Multiplication Sign 259">
            <a:extLst>
              <a:ext uri="{FF2B5EF4-FFF2-40B4-BE49-F238E27FC236}">
                <a16:creationId xmlns:a16="http://schemas.microsoft.com/office/drawing/2014/main" id="{C0DE9BDE-6937-47A5-8984-BF2577527B03}"/>
              </a:ext>
            </a:extLst>
          </p:cNvPr>
          <p:cNvSpPr/>
          <p:nvPr/>
        </p:nvSpPr>
        <p:spPr>
          <a:xfrm>
            <a:off x="1855024" y="3562846"/>
            <a:ext cx="489357" cy="36933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Callout: Up Arrow 260">
            <a:extLst>
              <a:ext uri="{FF2B5EF4-FFF2-40B4-BE49-F238E27FC236}">
                <a16:creationId xmlns:a16="http://schemas.microsoft.com/office/drawing/2014/main" id="{568DD175-6F51-4CD5-8856-FD0D6986ACE0}"/>
              </a:ext>
            </a:extLst>
          </p:cNvPr>
          <p:cNvSpPr/>
          <p:nvPr/>
        </p:nvSpPr>
        <p:spPr>
          <a:xfrm>
            <a:off x="2452184" y="3934811"/>
            <a:ext cx="721454" cy="294681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1F47DFF9-73E6-41C6-88C6-55E4F69E4272}"/>
              </a:ext>
            </a:extLst>
          </p:cNvPr>
          <p:cNvSpPr/>
          <p:nvPr/>
        </p:nvSpPr>
        <p:spPr>
          <a:xfrm>
            <a:off x="7331481" y="1300855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472805C4-BC82-451A-844A-02713EBDA0E3}"/>
              </a:ext>
            </a:extLst>
          </p:cNvPr>
          <p:cNvSpPr/>
          <p:nvPr/>
        </p:nvSpPr>
        <p:spPr>
          <a:xfrm>
            <a:off x="7331480" y="1296535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CCE25209-8A3B-4D51-A96F-D6526B704F9D}"/>
              </a:ext>
            </a:extLst>
          </p:cNvPr>
          <p:cNvSpPr txBox="1"/>
          <p:nvPr/>
        </p:nvSpPr>
        <p:spPr>
          <a:xfrm>
            <a:off x="7369234" y="1258360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5AA5A4DB-BAC3-4F2B-8E05-1A3892BF59B6}"/>
              </a:ext>
            </a:extLst>
          </p:cNvPr>
          <p:cNvSpPr/>
          <p:nvPr/>
        </p:nvSpPr>
        <p:spPr>
          <a:xfrm>
            <a:off x="8564667" y="1296535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C5E5E373-AD5D-4927-8FEB-6A28CA5EFD78}"/>
              </a:ext>
            </a:extLst>
          </p:cNvPr>
          <p:cNvSpPr/>
          <p:nvPr/>
        </p:nvSpPr>
        <p:spPr>
          <a:xfrm>
            <a:off x="8564666" y="1292215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7B78F824-CDF4-4A5A-B658-7FC3C1286113}"/>
              </a:ext>
            </a:extLst>
          </p:cNvPr>
          <p:cNvSpPr txBox="1"/>
          <p:nvPr/>
        </p:nvSpPr>
        <p:spPr>
          <a:xfrm>
            <a:off x="8602420" y="1254040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5A21E1E6-9909-4CA1-8C36-16FD1A7727C4}"/>
              </a:ext>
            </a:extLst>
          </p:cNvPr>
          <p:cNvSpPr/>
          <p:nvPr/>
        </p:nvSpPr>
        <p:spPr>
          <a:xfrm>
            <a:off x="9843995" y="1292433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C9A0B4F9-B4D1-42AC-9A94-334E64CBE5D3}"/>
              </a:ext>
            </a:extLst>
          </p:cNvPr>
          <p:cNvSpPr/>
          <p:nvPr/>
        </p:nvSpPr>
        <p:spPr>
          <a:xfrm>
            <a:off x="9843994" y="1288113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68F861B7-F1C1-4FCF-9999-9413F78B387C}"/>
              </a:ext>
            </a:extLst>
          </p:cNvPr>
          <p:cNvSpPr txBox="1"/>
          <p:nvPr/>
        </p:nvSpPr>
        <p:spPr>
          <a:xfrm>
            <a:off x="9881748" y="1249938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4CA45A1F-7025-417D-B335-333618E84F49}"/>
              </a:ext>
            </a:extLst>
          </p:cNvPr>
          <p:cNvSpPr/>
          <p:nvPr/>
        </p:nvSpPr>
        <p:spPr>
          <a:xfrm>
            <a:off x="11089737" y="1275396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FCD03764-4F3A-48A9-BBEA-B934534134BF}"/>
              </a:ext>
            </a:extLst>
          </p:cNvPr>
          <p:cNvSpPr txBox="1"/>
          <p:nvPr/>
        </p:nvSpPr>
        <p:spPr>
          <a:xfrm>
            <a:off x="11127491" y="1237221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B6B2408A-3630-441B-BF4C-90D1E84D2FB5}"/>
              </a:ext>
            </a:extLst>
          </p:cNvPr>
          <p:cNvCxnSpPr>
            <a:cxnSpLocks/>
          </p:cNvCxnSpPr>
          <p:nvPr/>
        </p:nvCxnSpPr>
        <p:spPr>
          <a:xfrm flipV="1">
            <a:off x="10475241" y="1440332"/>
            <a:ext cx="624992" cy="43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Callout: Up Arrow 316">
            <a:extLst>
              <a:ext uri="{FF2B5EF4-FFF2-40B4-BE49-F238E27FC236}">
                <a16:creationId xmlns:a16="http://schemas.microsoft.com/office/drawing/2014/main" id="{6DBB5D6B-1FBF-4547-9299-DAE1291CFDF3}"/>
              </a:ext>
            </a:extLst>
          </p:cNvPr>
          <p:cNvSpPr/>
          <p:nvPr/>
        </p:nvSpPr>
        <p:spPr>
          <a:xfrm>
            <a:off x="7348802" y="1685832"/>
            <a:ext cx="721454" cy="294681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318" name="Callout: Up Arrow 317">
            <a:extLst>
              <a:ext uri="{FF2B5EF4-FFF2-40B4-BE49-F238E27FC236}">
                <a16:creationId xmlns:a16="http://schemas.microsoft.com/office/drawing/2014/main" id="{6DA831E8-9C3D-4239-B86A-FF117E81E01A}"/>
              </a:ext>
            </a:extLst>
          </p:cNvPr>
          <p:cNvSpPr/>
          <p:nvPr/>
        </p:nvSpPr>
        <p:spPr>
          <a:xfrm>
            <a:off x="10922299" y="1684550"/>
            <a:ext cx="721454" cy="294681"/>
          </a:xfrm>
          <a:prstGeom prst="upArrowCallout">
            <a:avLst>
              <a:gd name="adj1" fmla="val 25000"/>
              <a:gd name="adj2" fmla="val 47710"/>
              <a:gd name="adj3" fmla="val 25000"/>
              <a:gd name="adj4" fmla="val 649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cxnSp>
        <p:nvCxnSpPr>
          <p:cNvPr id="319" name="Connector: Curved 318">
            <a:extLst>
              <a:ext uri="{FF2B5EF4-FFF2-40B4-BE49-F238E27FC236}">
                <a16:creationId xmlns:a16="http://schemas.microsoft.com/office/drawing/2014/main" id="{8CF55241-C23F-4256-8F24-4E0D81E2BFED}"/>
              </a:ext>
            </a:extLst>
          </p:cNvPr>
          <p:cNvCxnSpPr>
            <a:cxnSpLocks/>
            <a:stCxn id="282" idx="3"/>
            <a:endCxn id="311" idx="0"/>
          </p:cNvCxnSpPr>
          <p:nvPr/>
        </p:nvCxnSpPr>
        <p:spPr>
          <a:xfrm flipV="1">
            <a:off x="8052935" y="1249938"/>
            <a:ext cx="1933675" cy="198258"/>
          </a:xfrm>
          <a:prstGeom prst="curvedConnector4">
            <a:avLst>
              <a:gd name="adj1" fmla="val 1752"/>
              <a:gd name="adj2" fmla="val 215304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nector: Curved 320">
            <a:extLst>
              <a:ext uri="{FF2B5EF4-FFF2-40B4-BE49-F238E27FC236}">
                <a16:creationId xmlns:a16="http://schemas.microsoft.com/office/drawing/2014/main" id="{CCCE5155-CD98-4F08-98C0-ADD96FEE35D1}"/>
              </a:ext>
            </a:extLst>
          </p:cNvPr>
          <p:cNvCxnSpPr>
            <a:cxnSpLocks/>
            <a:endCxn id="284" idx="0"/>
          </p:cNvCxnSpPr>
          <p:nvPr/>
        </p:nvCxnSpPr>
        <p:spPr>
          <a:xfrm rot="10800000">
            <a:off x="7474097" y="1258360"/>
            <a:ext cx="1830897" cy="171982"/>
          </a:xfrm>
          <a:prstGeom prst="curvedConnector4">
            <a:avLst>
              <a:gd name="adj1" fmla="val -8356"/>
              <a:gd name="adj2" fmla="val 232921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Callout: Up Arrow 322">
            <a:extLst>
              <a:ext uri="{FF2B5EF4-FFF2-40B4-BE49-F238E27FC236}">
                <a16:creationId xmlns:a16="http://schemas.microsoft.com/office/drawing/2014/main" id="{2E08FBCB-484C-40B0-9BE8-E6429A3DFD71}"/>
              </a:ext>
            </a:extLst>
          </p:cNvPr>
          <p:cNvSpPr/>
          <p:nvPr/>
        </p:nvSpPr>
        <p:spPr>
          <a:xfrm>
            <a:off x="8549914" y="1701120"/>
            <a:ext cx="721454" cy="294681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324" name="Multiplication Sign 323">
            <a:extLst>
              <a:ext uri="{FF2B5EF4-FFF2-40B4-BE49-F238E27FC236}">
                <a16:creationId xmlns:a16="http://schemas.microsoft.com/office/drawing/2014/main" id="{45208B22-F241-4043-B2E6-9A81E929A639}"/>
              </a:ext>
            </a:extLst>
          </p:cNvPr>
          <p:cNvSpPr/>
          <p:nvPr/>
        </p:nvSpPr>
        <p:spPr>
          <a:xfrm>
            <a:off x="3005805" y="3562846"/>
            <a:ext cx="489357" cy="36933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Callout: Up Arrow 324">
            <a:extLst>
              <a:ext uri="{FF2B5EF4-FFF2-40B4-BE49-F238E27FC236}">
                <a16:creationId xmlns:a16="http://schemas.microsoft.com/office/drawing/2014/main" id="{53D327C2-75A6-4576-90F9-11E3401FAD26}"/>
              </a:ext>
            </a:extLst>
          </p:cNvPr>
          <p:cNvSpPr/>
          <p:nvPr/>
        </p:nvSpPr>
        <p:spPr>
          <a:xfrm>
            <a:off x="3772534" y="3917258"/>
            <a:ext cx="721454" cy="294681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326" name="Callout: Up Arrow 325">
            <a:extLst>
              <a:ext uri="{FF2B5EF4-FFF2-40B4-BE49-F238E27FC236}">
                <a16:creationId xmlns:a16="http://schemas.microsoft.com/office/drawing/2014/main" id="{4018753E-3738-43BA-9C54-7236456A33E4}"/>
              </a:ext>
            </a:extLst>
          </p:cNvPr>
          <p:cNvSpPr/>
          <p:nvPr/>
        </p:nvSpPr>
        <p:spPr>
          <a:xfrm>
            <a:off x="9887074" y="1665295"/>
            <a:ext cx="721454" cy="294681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327" name="Multiplication Sign 326">
            <a:extLst>
              <a:ext uri="{FF2B5EF4-FFF2-40B4-BE49-F238E27FC236}">
                <a16:creationId xmlns:a16="http://schemas.microsoft.com/office/drawing/2014/main" id="{AF330C91-3F0F-4A7A-B723-8ACC89AA5051}"/>
              </a:ext>
            </a:extLst>
          </p:cNvPr>
          <p:cNvSpPr/>
          <p:nvPr/>
        </p:nvSpPr>
        <p:spPr>
          <a:xfrm>
            <a:off x="7888751" y="1663794"/>
            <a:ext cx="489357" cy="36933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Callout: Up Arrow 327">
            <a:extLst>
              <a:ext uri="{FF2B5EF4-FFF2-40B4-BE49-F238E27FC236}">
                <a16:creationId xmlns:a16="http://schemas.microsoft.com/office/drawing/2014/main" id="{5CA953DA-47B2-40CD-8461-AE665D4E1DE0}"/>
              </a:ext>
            </a:extLst>
          </p:cNvPr>
          <p:cNvSpPr/>
          <p:nvPr/>
        </p:nvSpPr>
        <p:spPr>
          <a:xfrm>
            <a:off x="9880916" y="1975986"/>
            <a:ext cx="721454" cy="294681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329" name="Multiplication Sign 328">
            <a:extLst>
              <a:ext uri="{FF2B5EF4-FFF2-40B4-BE49-F238E27FC236}">
                <a16:creationId xmlns:a16="http://schemas.microsoft.com/office/drawing/2014/main" id="{DAC7C759-3EBB-479F-B987-0F192A407C53}"/>
              </a:ext>
            </a:extLst>
          </p:cNvPr>
          <p:cNvSpPr/>
          <p:nvPr/>
        </p:nvSpPr>
        <p:spPr>
          <a:xfrm>
            <a:off x="10410178" y="1663794"/>
            <a:ext cx="489357" cy="36933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Callout: Up Arrow 330">
            <a:extLst>
              <a:ext uri="{FF2B5EF4-FFF2-40B4-BE49-F238E27FC236}">
                <a16:creationId xmlns:a16="http://schemas.microsoft.com/office/drawing/2014/main" id="{D49B5E40-A99C-4CF0-83EE-74B4E3BB091D}"/>
              </a:ext>
            </a:extLst>
          </p:cNvPr>
          <p:cNvSpPr/>
          <p:nvPr/>
        </p:nvSpPr>
        <p:spPr>
          <a:xfrm>
            <a:off x="10948388" y="2054544"/>
            <a:ext cx="721454" cy="294681"/>
          </a:xfrm>
          <a:prstGeom prst="upArrowCallout">
            <a:avLst>
              <a:gd name="adj1" fmla="val 25000"/>
              <a:gd name="adj2" fmla="val 68956"/>
              <a:gd name="adj3" fmla="val 25000"/>
              <a:gd name="adj4" fmla="val 649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3A72F74A-CDEC-4615-A5B0-4125E75F05B4}"/>
              </a:ext>
            </a:extLst>
          </p:cNvPr>
          <p:cNvSpPr/>
          <p:nvPr/>
        </p:nvSpPr>
        <p:spPr>
          <a:xfrm>
            <a:off x="7250249" y="3162101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588D8CCD-56EA-4315-9365-C52EF7190D94}"/>
              </a:ext>
            </a:extLst>
          </p:cNvPr>
          <p:cNvSpPr/>
          <p:nvPr/>
        </p:nvSpPr>
        <p:spPr>
          <a:xfrm>
            <a:off x="7250248" y="3157781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7E2DCA20-D60E-4C2E-8DA5-A8BBC27E177E}"/>
              </a:ext>
            </a:extLst>
          </p:cNvPr>
          <p:cNvSpPr txBox="1"/>
          <p:nvPr/>
        </p:nvSpPr>
        <p:spPr>
          <a:xfrm>
            <a:off x="7288002" y="3119606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16546D21-366B-4034-8327-6D0749D9AD5B}"/>
              </a:ext>
            </a:extLst>
          </p:cNvPr>
          <p:cNvSpPr/>
          <p:nvPr/>
        </p:nvSpPr>
        <p:spPr>
          <a:xfrm>
            <a:off x="8483435" y="3157781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9A0CC43A-3A24-464B-A7ED-E2AB53605A6D}"/>
              </a:ext>
            </a:extLst>
          </p:cNvPr>
          <p:cNvSpPr/>
          <p:nvPr/>
        </p:nvSpPr>
        <p:spPr>
          <a:xfrm>
            <a:off x="8483434" y="3153461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AE18038A-9448-4220-BFF6-D016DDA83A9D}"/>
              </a:ext>
            </a:extLst>
          </p:cNvPr>
          <p:cNvSpPr txBox="1"/>
          <p:nvPr/>
        </p:nvSpPr>
        <p:spPr>
          <a:xfrm>
            <a:off x="8521188" y="3115286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F000BB9B-C66A-41FC-95AB-C1E366D10178}"/>
              </a:ext>
            </a:extLst>
          </p:cNvPr>
          <p:cNvSpPr/>
          <p:nvPr/>
        </p:nvSpPr>
        <p:spPr>
          <a:xfrm>
            <a:off x="9762763" y="3153679"/>
            <a:ext cx="721454" cy="294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0F758599-611A-402B-9638-8A5CFD61B834}"/>
              </a:ext>
            </a:extLst>
          </p:cNvPr>
          <p:cNvSpPr/>
          <p:nvPr/>
        </p:nvSpPr>
        <p:spPr>
          <a:xfrm>
            <a:off x="9762762" y="3149359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6E0B6338-ABC7-45A9-8000-D2E1A27B1D46}"/>
              </a:ext>
            </a:extLst>
          </p:cNvPr>
          <p:cNvSpPr txBox="1"/>
          <p:nvPr/>
        </p:nvSpPr>
        <p:spPr>
          <a:xfrm>
            <a:off x="9800516" y="3111184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60FE38D7-0243-4E4E-B42F-7CA193767B61}"/>
              </a:ext>
            </a:extLst>
          </p:cNvPr>
          <p:cNvSpPr/>
          <p:nvPr/>
        </p:nvSpPr>
        <p:spPr>
          <a:xfrm>
            <a:off x="11008505" y="3136642"/>
            <a:ext cx="352339" cy="29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753FC800-C37E-44BB-80E4-6CE97032E39F}"/>
              </a:ext>
            </a:extLst>
          </p:cNvPr>
          <p:cNvSpPr txBox="1"/>
          <p:nvPr/>
        </p:nvSpPr>
        <p:spPr>
          <a:xfrm>
            <a:off x="11046259" y="3098467"/>
            <a:ext cx="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B8A2698E-5348-4E30-9A5E-F23B549D6B79}"/>
              </a:ext>
            </a:extLst>
          </p:cNvPr>
          <p:cNvCxnSpPr>
            <a:cxnSpLocks/>
          </p:cNvCxnSpPr>
          <p:nvPr/>
        </p:nvCxnSpPr>
        <p:spPr>
          <a:xfrm flipV="1">
            <a:off x="10394009" y="3301578"/>
            <a:ext cx="624992" cy="43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onnector: Curved 345">
            <a:extLst>
              <a:ext uri="{FF2B5EF4-FFF2-40B4-BE49-F238E27FC236}">
                <a16:creationId xmlns:a16="http://schemas.microsoft.com/office/drawing/2014/main" id="{A2006245-228F-4601-ACE4-2B8BC47FE6B6}"/>
              </a:ext>
            </a:extLst>
          </p:cNvPr>
          <p:cNvCxnSpPr>
            <a:cxnSpLocks/>
            <a:endCxn id="340" idx="0"/>
          </p:cNvCxnSpPr>
          <p:nvPr/>
        </p:nvCxnSpPr>
        <p:spPr>
          <a:xfrm flipV="1">
            <a:off x="7811464" y="3111184"/>
            <a:ext cx="2093914" cy="210545"/>
          </a:xfrm>
          <a:prstGeom prst="curvedConnector4">
            <a:avLst>
              <a:gd name="adj1" fmla="val 16766"/>
              <a:gd name="adj2" fmla="val 449853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onnector: Curved 346">
            <a:extLst>
              <a:ext uri="{FF2B5EF4-FFF2-40B4-BE49-F238E27FC236}">
                <a16:creationId xmlns:a16="http://schemas.microsoft.com/office/drawing/2014/main" id="{CFC187CF-6007-4044-B7AC-1486F5CFB905}"/>
              </a:ext>
            </a:extLst>
          </p:cNvPr>
          <p:cNvCxnSpPr>
            <a:cxnSpLocks/>
            <a:endCxn id="334" idx="0"/>
          </p:cNvCxnSpPr>
          <p:nvPr/>
        </p:nvCxnSpPr>
        <p:spPr>
          <a:xfrm rot="10800000">
            <a:off x="7392865" y="3119606"/>
            <a:ext cx="1830897" cy="171982"/>
          </a:xfrm>
          <a:prstGeom prst="curvedConnector4">
            <a:avLst>
              <a:gd name="adj1" fmla="val -8356"/>
              <a:gd name="adj2" fmla="val 232921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Callout: Up Arrow 347">
            <a:extLst>
              <a:ext uri="{FF2B5EF4-FFF2-40B4-BE49-F238E27FC236}">
                <a16:creationId xmlns:a16="http://schemas.microsoft.com/office/drawing/2014/main" id="{22CFC154-B974-41B3-89E2-F99EBFB39FF7}"/>
              </a:ext>
            </a:extLst>
          </p:cNvPr>
          <p:cNvSpPr/>
          <p:nvPr/>
        </p:nvSpPr>
        <p:spPr>
          <a:xfrm>
            <a:off x="8468682" y="3562366"/>
            <a:ext cx="721454" cy="294681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351" name="Callout: Up Arrow 350">
            <a:extLst>
              <a:ext uri="{FF2B5EF4-FFF2-40B4-BE49-F238E27FC236}">
                <a16:creationId xmlns:a16="http://schemas.microsoft.com/office/drawing/2014/main" id="{1EAF2D3E-12D9-4D2F-BD26-9D5605F631A8}"/>
              </a:ext>
            </a:extLst>
          </p:cNvPr>
          <p:cNvSpPr/>
          <p:nvPr/>
        </p:nvSpPr>
        <p:spPr>
          <a:xfrm>
            <a:off x="9762763" y="3532274"/>
            <a:ext cx="721454" cy="294681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353" name="Callout: Up Arrow 352">
            <a:extLst>
              <a:ext uri="{FF2B5EF4-FFF2-40B4-BE49-F238E27FC236}">
                <a16:creationId xmlns:a16="http://schemas.microsoft.com/office/drawing/2014/main" id="{8B8FCD31-3BCF-44BD-80A2-96506F247E8F}"/>
              </a:ext>
            </a:extLst>
          </p:cNvPr>
          <p:cNvSpPr/>
          <p:nvPr/>
        </p:nvSpPr>
        <p:spPr>
          <a:xfrm>
            <a:off x="10790394" y="3559500"/>
            <a:ext cx="721454" cy="294681"/>
          </a:xfrm>
          <a:prstGeom prst="upArrowCallout">
            <a:avLst>
              <a:gd name="adj1" fmla="val 25000"/>
              <a:gd name="adj2" fmla="val 68956"/>
              <a:gd name="adj3" fmla="val 25000"/>
              <a:gd name="adj4" fmla="val 649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355" name="Multiplication Sign 354">
            <a:extLst>
              <a:ext uri="{FF2B5EF4-FFF2-40B4-BE49-F238E27FC236}">
                <a16:creationId xmlns:a16="http://schemas.microsoft.com/office/drawing/2014/main" id="{06E8F233-4014-4DDF-986E-E03050975286}"/>
              </a:ext>
            </a:extLst>
          </p:cNvPr>
          <p:cNvSpPr/>
          <p:nvPr/>
        </p:nvSpPr>
        <p:spPr>
          <a:xfrm>
            <a:off x="11360844" y="3577533"/>
            <a:ext cx="489357" cy="36933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8" name="Connector: Curved 357">
            <a:extLst>
              <a:ext uri="{FF2B5EF4-FFF2-40B4-BE49-F238E27FC236}">
                <a16:creationId xmlns:a16="http://schemas.microsoft.com/office/drawing/2014/main" id="{1C0D3CF0-3895-4255-BF1B-CBEF33AB4A76}"/>
              </a:ext>
            </a:extLst>
          </p:cNvPr>
          <p:cNvCxnSpPr>
            <a:cxnSpLocks/>
            <a:endCxn id="337" idx="0"/>
          </p:cNvCxnSpPr>
          <p:nvPr/>
        </p:nvCxnSpPr>
        <p:spPr>
          <a:xfrm rot="10800000">
            <a:off x="8626051" y="3115287"/>
            <a:ext cx="3035763" cy="126405"/>
          </a:xfrm>
          <a:prstGeom prst="curvedConnector4">
            <a:avLst>
              <a:gd name="adj1" fmla="val -9180"/>
              <a:gd name="adj2" fmla="val 588958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Multiplication Sign 358">
            <a:extLst>
              <a:ext uri="{FF2B5EF4-FFF2-40B4-BE49-F238E27FC236}">
                <a16:creationId xmlns:a16="http://schemas.microsoft.com/office/drawing/2014/main" id="{FE3E9D07-C536-452A-96BA-092AE28502FE}"/>
              </a:ext>
            </a:extLst>
          </p:cNvPr>
          <p:cNvSpPr/>
          <p:nvPr/>
        </p:nvSpPr>
        <p:spPr>
          <a:xfrm>
            <a:off x="9021620" y="3559500"/>
            <a:ext cx="489357" cy="36933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Callout: Up Arrow 359">
            <a:extLst>
              <a:ext uri="{FF2B5EF4-FFF2-40B4-BE49-F238E27FC236}">
                <a16:creationId xmlns:a16="http://schemas.microsoft.com/office/drawing/2014/main" id="{E843E8D7-4D21-4259-892B-6A1D919BDC92}"/>
              </a:ext>
            </a:extLst>
          </p:cNvPr>
          <p:cNvSpPr/>
          <p:nvPr/>
        </p:nvSpPr>
        <p:spPr>
          <a:xfrm>
            <a:off x="10823947" y="3900536"/>
            <a:ext cx="721454" cy="294681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361" name="Multiplication Sign 360">
            <a:extLst>
              <a:ext uri="{FF2B5EF4-FFF2-40B4-BE49-F238E27FC236}">
                <a16:creationId xmlns:a16="http://schemas.microsoft.com/office/drawing/2014/main" id="{6DDEF898-5B09-456A-A4E0-39DBEF887FD5}"/>
              </a:ext>
            </a:extLst>
          </p:cNvPr>
          <p:cNvSpPr/>
          <p:nvPr/>
        </p:nvSpPr>
        <p:spPr>
          <a:xfrm>
            <a:off x="10481418" y="3137063"/>
            <a:ext cx="489357" cy="36933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39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213</Words>
  <Application>Microsoft Office PowerPoint</Application>
  <PresentationFormat>Widescreen</PresentationFormat>
  <Paragraphs>183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An, Juyoung</dc:creator>
  <cp:lastModifiedBy>An, Juyoung</cp:lastModifiedBy>
  <cp:revision>44</cp:revision>
  <dcterms:created xsi:type="dcterms:W3CDTF">2018-05-02T15:13:05Z</dcterms:created>
  <dcterms:modified xsi:type="dcterms:W3CDTF">2018-05-02T16:27:57Z</dcterms:modified>
</cp:coreProperties>
</file>