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76C1-F5C3-4E02-9A21-D4769E60A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C87E-EDF0-44A2-907A-ABBE72A3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E1E2-B159-48C9-9F26-4147A409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DE82-B0DC-408C-90B0-FF73E14A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D19F-6187-480F-BC11-320254A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AA6-86B1-4925-922D-5597C548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3220-B8EB-4FEF-AA9C-6F96511DF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314-9685-4989-90C7-76A17746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4538-A1F7-4A69-975F-59C44A70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CD445-3FEE-4C9F-AF09-E87E3B7E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5A9F6-0E0B-477C-97E3-D87EE5697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848F4-2FD6-4AC8-9205-B7D7B19C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6618-2004-4F77-AF25-D5EC026C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3AE9-A56D-4A59-B79F-6EE68CC9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EA1D-7797-486D-8C59-00F929B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68C8-36D2-4AC0-A8B9-C1ECEABC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F6FA-5F1F-4418-A669-570C1304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625A8-7612-4B1B-A075-04F582FF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BAD3-D8B0-4B22-8592-002B2A4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B513-482D-4060-80CA-68BA8598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DFC-175E-4122-8E51-45F9ABF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0C43-7910-4731-AB01-DA394FAC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37B6-05EE-4B2B-8874-3077180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D2B8-3480-40B9-96DF-F07BD16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7CC8-DC65-429E-AD70-19E34E66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12A4-190A-4131-BAA8-EE5671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E62D-E613-4C05-B5AE-CFAF66E3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6FB0-BD2D-496B-8CA5-D062E389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62-4801-4E49-92FE-7EDC430A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ACB03-B901-460B-975E-2B975D9F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BD17-8CAD-4018-9221-670F8934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C09-92A6-4667-8FC7-059784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99A08-82E0-4E81-BE77-35018F8E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9034-9A59-4B1F-BD1D-0B0C36C2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7715-0BB2-44B1-A4EE-D1CE6C77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24D8F-5B04-4A36-976C-2EA9A0FB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0599-733A-4079-98A0-62D9074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3AB4C-E008-4BCD-A309-F437CF2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8443-6FD8-4C9D-8947-F42AA13E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050A-7660-4E57-B550-2AA49583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8ED13-1451-4AAC-90DC-B80EBE79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AAD1-0C9F-4458-A574-4AC91A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D936A-07A7-49E0-B5E4-BD6834F6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EB4D5-A9F0-4910-8711-E5CD86A4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EAB2-4ADB-4FD8-8161-CD4E6212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1FAE-3B05-4DC5-BE5C-BA8BB48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7A51-EA22-46E1-9807-1BC1ADFA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CB78-E2A0-4D0D-919B-DE792499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A1DCE-AB5A-4C07-A473-E90FEFA5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64B7C-9F23-4815-A72B-D612CBEC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D9FEE-5E8C-4D2E-B3E7-E32CE8B5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3937-78CB-4C81-86CB-1DAD2A0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EFE2-CE4C-4665-9D11-4DDD6120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91DCF-6B7B-411E-85B2-C770C2B5B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47DD5-BCB5-4765-B31B-00148BAB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CB9-911E-47E1-91FF-A5A089C3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FDA36-27E6-4D48-B939-758E987F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BF9BD-A134-45D6-8013-B029802F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1A2CF-629F-436C-9F89-A6E8423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5EB7-3DC3-4540-A9DD-EE197CEE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6239-672B-4703-9F6C-A74BD717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5855B-BEA3-4118-8F65-D523281D98FB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686A-E540-4676-9689-48702E429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8E81-8E4E-4B48-AE2F-5572EE25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2B12-C17D-408A-A5B0-64E9F6BF6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3C3B531-483A-421E-96DD-6B01A2DB1E13}"/>
              </a:ext>
            </a:extLst>
          </p:cNvPr>
          <p:cNvSpPr/>
          <p:nvPr/>
        </p:nvSpPr>
        <p:spPr>
          <a:xfrm>
            <a:off x="6806755" y="534697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5449E0-2589-4587-A840-897583BC860E}"/>
              </a:ext>
            </a:extLst>
          </p:cNvPr>
          <p:cNvSpPr/>
          <p:nvPr/>
        </p:nvSpPr>
        <p:spPr>
          <a:xfrm>
            <a:off x="1569648" y="232497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9A14C8-B89A-47B5-A5A3-35853D6E3249}"/>
              </a:ext>
            </a:extLst>
          </p:cNvPr>
          <p:cNvSpPr/>
          <p:nvPr/>
        </p:nvSpPr>
        <p:spPr>
          <a:xfrm>
            <a:off x="1556160" y="232444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B3F7E-E2BD-4A2F-8A8D-CF919EF471D7}"/>
              </a:ext>
            </a:extLst>
          </p:cNvPr>
          <p:cNvSpPr txBox="1"/>
          <p:nvPr/>
        </p:nvSpPr>
        <p:spPr>
          <a:xfrm>
            <a:off x="696286" y="1027867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2680F-273E-46B9-94AA-537AFBE19BEE}"/>
              </a:ext>
            </a:extLst>
          </p:cNvPr>
          <p:cNvSpPr/>
          <p:nvPr/>
        </p:nvSpPr>
        <p:spPr>
          <a:xfrm>
            <a:off x="1300295" y="10865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27973-D152-46C1-A548-26CB5E9532D1}"/>
              </a:ext>
            </a:extLst>
          </p:cNvPr>
          <p:cNvSpPr/>
          <p:nvPr/>
        </p:nvSpPr>
        <p:spPr>
          <a:xfrm>
            <a:off x="1300295" y="10865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F769-0AB6-43A2-95AF-A7E55EED585D}"/>
              </a:ext>
            </a:extLst>
          </p:cNvPr>
          <p:cNvSpPr txBox="1"/>
          <p:nvPr/>
        </p:nvSpPr>
        <p:spPr>
          <a:xfrm>
            <a:off x="1354824" y="102786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A0E18-8BA4-4E5A-BBFB-FE77B813249E}"/>
              </a:ext>
            </a:extLst>
          </p:cNvPr>
          <p:cNvCxnSpPr>
            <a:stCxn id="20" idx="3"/>
          </p:cNvCxnSpPr>
          <p:nvPr/>
        </p:nvCxnSpPr>
        <p:spPr>
          <a:xfrm flipV="1">
            <a:off x="2130805" y="121253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A050AC-C0F6-47F7-B9CD-F8B7BB029ED3}"/>
              </a:ext>
            </a:extLst>
          </p:cNvPr>
          <p:cNvSpPr/>
          <p:nvPr/>
        </p:nvSpPr>
        <p:spPr>
          <a:xfrm>
            <a:off x="2516697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8F6F2-38C8-429C-B048-5F0E7059825B}"/>
              </a:ext>
            </a:extLst>
          </p:cNvPr>
          <p:cNvSpPr/>
          <p:nvPr/>
        </p:nvSpPr>
        <p:spPr>
          <a:xfrm>
            <a:off x="2516697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2185A-1D88-4FC0-9360-CAEACFC68A4B}"/>
              </a:ext>
            </a:extLst>
          </p:cNvPr>
          <p:cNvCxnSpPr>
            <a:stCxn id="24" idx="3"/>
          </p:cNvCxnSpPr>
          <p:nvPr/>
        </p:nvCxnSpPr>
        <p:spPr>
          <a:xfrm flipV="1">
            <a:off x="3347207" y="120844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DD968F2-22AE-4C1D-87DF-AF081D69E120}"/>
              </a:ext>
            </a:extLst>
          </p:cNvPr>
          <p:cNvSpPr/>
          <p:nvPr/>
        </p:nvSpPr>
        <p:spPr>
          <a:xfrm>
            <a:off x="3741486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B71D3-F7C8-4D9E-A5C6-1E291662DC0C}"/>
              </a:ext>
            </a:extLst>
          </p:cNvPr>
          <p:cNvSpPr/>
          <p:nvPr/>
        </p:nvSpPr>
        <p:spPr>
          <a:xfrm>
            <a:off x="3741486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4F26F-37A5-423C-B935-37048CC16F9A}"/>
              </a:ext>
            </a:extLst>
          </p:cNvPr>
          <p:cNvSpPr txBox="1"/>
          <p:nvPr/>
        </p:nvSpPr>
        <p:spPr>
          <a:xfrm>
            <a:off x="258800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673C7-DB52-4F0F-9852-4A45FD6C91C8}"/>
              </a:ext>
            </a:extLst>
          </p:cNvPr>
          <p:cNvSpPr txBox="1"/>
          <p:nvPr/>
        </p:nvSpPr>
        <p:spPr>
          <a:xfrm>
            <a:off x="381279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6E9F3C-1DC4-42E6-9ABA-4F5ABEBDF050}"/>
              </a:ext>
            </a:extLst>
          </p:cNvPr>
          <p:cNvSpPr txBox="1"/>
          <p:nvPr/>
        </p:nvSpPr>
        <p:spPr>
          <a:xfrm>
            <a:off x="713065" y="141771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713065" y="179113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/>
          <p:nvPr/>
        </p:nvCxnSpPr>
        <p:spPr>
          <a:xfrm>
            <a:off x="213423" y="1754414"/>
            <a:ext cx="5109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C43B89-6FBB-471B-A5B8-F5610194DE95}"/>
              </a:ext>
            </a:extLst>
          </p:cNvPr>
          <p:cNvSpPr txBox="1"/>
          <p:nvPr/>
        </p:nvSpPr>
        <p:spPr>
          <a:xfrm>
            <a:off x="696285" y="2014472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0+7+9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14B906-FFC7-4387-9AB7-6C6B49CF87B9}"/>
              </a:ext>
            </a:extLst>
          </p:cNvPr>
          <p:cNvSpPr txBox="1"/>
          <p:nvPr/>
        </p:nvSpPr>
        <p:spPr>
          <a:xfrm>
            <a:off x="713065" y="251767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/>
          <p:nvPr/>
        </p:nvCxnSpPr>
        <p:spPr>
          <a:xfrm>
            <a:off x="1691288" y="277570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CF8C97-D92F-4F6E-8EBA-FF47F9F5EF20}"/>
              </a:ext>
            </a:extLst>
          </p:cNvPr>
          <p:cNvSpPr txBox="1"/>
          <p:nvPr/>
        </p:nvSpPr>
        <p:spPr>
          <a:xfrm>
            <a:off x="696285" y="227609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038876-56CD-49E4-82B3-475666EBAF08}"/>
              </a:ext>
            </a:extLst>
          </p:cNvPr>
          <p:cNvSpPr txBox="1"/>
          <p:nvPr/>
        </p:nvSpPr>
        <p:spPr>
          <a:xfrm>
            <a:off x="1632565" y="22566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687FDC-DBA8-4A86-A7B4-BB27E11B47AD}"/>
              </a:ext>
            </a:extLst>
          </p:cNvPr>
          <p:cNvSpPr/>
          <p:nvPr/>
        </p:nvSpPr>
        <p:spPr>
          <a:xfrm>
            <a:off x="3227459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38F5B1-7528-4C21-8EC2-463677315D96}"/>
              </a:ext>
            </a:extLst>
          </p:cNvPr>
          <p:cNvSpPr/>
          <p:nvPr/>
        </p:nvSpPr>
        <p:spPr>
          <a:xfrm>
            <a:off x="3213971" y="361168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6BF140-720B-4AC7-83CF-9FBF4502AD72}"/>
              </a:ext>
            </a:extLst>
          </p:cNvPr>
          <p:cNvSpPr txBox="1"/>
          <p:nvPr/>
        </p:nvSpPr>
        <p:spPr>
          <a:xfrm>
            <a:off x="2370876" y="307836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72514F-BA22-4EF0-95F1-6F91CE6F9C63}"/>
              </a:ext>
            </a:extLst>
          </p:cNvPr>
          <p:cNvSpPr txBox="1"/>
          <p:nvPr/>
        </p:nvSpPr>
        <p:spPr>
          <a:xfrm>
            <a:off x="2354096" y="330170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1+6+8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C53FFB-6369-4CD6-8157-A2673662B0CA}"/>
              </a:ext>
            </a:extLst>
          </p:cNvPr>
          <p:cNvSpPr txBox="1"/>
          <p:nvPr/>
        </p:nvSpPr>
        <p:spPr>
          <a:xfrm>
            <a:off x="2370876" y="380491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68AFDF-1197-4F45-BA23-EB7CA757620C}"/>
              </a:ext>
            </a:extLst>
          </p:cNvPr>
          <p:cNvSpPr txBox="1"/>
          <p:nvPr/>
        </p:nvSpPr>
        <p:spPr>
          <a:xfrm>
            <a:off x="2354096" y="356333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9C7F24-B00B-4048-89C9-E9D3405CE122}"/>
              </a:ext>
            </a:extLst>
          </p:cNvPr>
          <p:cNvSpPr txBox="1"/>
          <p:nvPr/>
        </p:nvSpPr>
        <p:spPr>
          <a:xfrm>
            <a:off x="3281988" y="355296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AAC896-22AE-437E-9C86-1C4B313202A1}"/>
              </a:ext>
            </a:extLst>
          </p:cNvPr>
          <p:cNvCxnSpPr/>
          <p:nvPr/>
        </p:nvCxnSpPr>
        <p:spPr>
          <a:xfrm>
            <a:off x="3405925" y="4048299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0E7B86-5B61-440A-A420-D0ECBD584C57}"/>
              </a:ext>
            </a:extLst>
          </p:cNvPr>
          <p:cNvSpPr/>
          <p:nvPr/>
        </p:nvSpPr>
        <p:spPr>
          <a:xfrm>
            <a:off x="4953367" y="45415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13B4DF-7B5D-469E-8C72-FAD5D641AA33}"/>
              </a:ext>
            </a:extLst>
          </p:cNvPr>
          <p:cNvSpPr/>
          <p:nvPr/>
        </p:nvSpPr>
        <p:spPr>
          <a:xfrm>
            <a:off x="4939879" y="454102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7A44C-FE05-45D3-B21A-5FFB373FADEC}"/>
              </a:ext>
            </a:extLst>
          </p:cNvPr>
          <p:cNvSpPr txBox="1"/>
          <p:nvPr/>
        </p:nvSpPr>
        <p:spPr>
          <a:xfrm>
            <a:off x="4096784" y="400770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C09A72-7F6B-4B2D-BDDA-12A22BCAC1D8}"/>
              </a:ext>
            </a:extLst>
          </p:cNvPr>
          <p:cNvSpPr txBox="1"/>
          <p:nvPr/>
        </p:nvSpPr>
        <p:spPr>
          <a:xfrm>
            <a:off x="4080004" y="423104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1+3+6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502E44-0F5F-458D-A36F-0326A138ADAF}"/>
              </a:ext>
            </a:extLst>
          </p:cNvPr>
          <p:cNvSpPr txBox="1"/>
          <p:nvPr/>
        </p:nvSpPr>
        <p:spPr>
          <a:xfrm>
            <a:off x="4096784" y="473425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99CF48-9B59-4EC0-A798-333D092E1760}"/>
              </a:ext>
            </a:extLst>
          </p:cNvPr>
          <p:cNvSpPr txBox="1"/>
          <p:nvPr/>
        </p:nvSpPr>
        <p:spPr>
          <a:xfrm>
            <a:off x="4080004" y="44926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730E64-BC9D-4AFD-92A1-B0EA2FC82CE0}"/>
              </a:ext>
            </a:extLst>
          </p:cNvPr>
          <p:cNvSpPr txBox="1"/>
          <p:nvPr/>
        </p:nvSpPr>
        <p:spPr>
          <a:xfrm>
            <a:off x="5007896" y="448230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9AE4BD-329D-498E-8E89-05DFF051F54A}"/>
              </a:ext>
            </a:extLst>
          </p:cNvPr>
          <p:cNvCxnSpPr/>
          <p:nvPr/>
        </p:nvCxnSpPr>
        <p:spPr>
          <a:xfrm>
            <a:off x="5183159" y="4980690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E15487-F738-4215-B859-7323B2EC0893}"/>
              </a:ext>
            </a:extLst>
          </p:cNvPr>
          <p:cNvSpPr txBox="1"/>
          <p:nvPr/>
        </p:nvSpPr>
        <p:spPr>
          <a:xfrm>
            <a:off x="5900415" y="487050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E62825-BF33-4627-99D0-3F916B879075}"/>
              </a:ext>
            </a:extLst>
          </p:cNvPr>
          <p:cNvSpPr txBox="1"/>
          <p:nvPr/>
        </p:nvSpPr>
        <p:spPr>
          <a:xfrm>
            <a:off x="5933392" y="529809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577C5-B262-4B8A-B1D7-484BB26EC2BE}"/>
              </a:ext>
            </a:extLst>
          </p:cNvPr>
          <p:cNvSpPr/>
          <p:nvPr/>
        </p:nvSpPr>
        <p:spPr>
          <a:xfrm>
            <a:off x="6807614" y="534697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9E093A-37D4-41ED-9773-3A6C71BBEF26}"/>
              </a:ext>
            </a:extLst>
          </p:cNvPr>
          <p:cNvSpPr txBox="1"/>
          <p:nvPr/>
        </p:nvSpPr>
        <p:spPr>
          <a:xfrm>
            <a:off x="6885540" y="529809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B64BDF-F168-4C58-A5D2-8592D911D263}"/>
              </a:ext>
            </a:extLst>
          </p:cNvPr>
          <p:cNvSpPr/>
          <p:nvPr/>
        </p:nvSpPr>
        <p:spPr>
          <a:xfrm>
            <a:off x="5949612" y="5517048"/>
            <a:ext cx="85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119663-2402-4559-B26C-C9DBEC164E50}"/>
              </a:ext>
            </a:extLst>
          </p:cNvPr>
          <p:cNvSpPr txBox="1"/>
          <p:nvPr/>
        </p:nvSpPr>
        <p:spPr>
          <a:xfrm>
            <a:off x="5900415" y="510358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79949F-13AF-4718-A158-950E7FDB1371}"/>
              </a:ext>
            </a:extLst>
          </p:cNvPr>
          <p:cNvCxnSpPr/>
          <p:nvPr/>
        </p:nvCxnSpPr>
        <p:spPr>
          <a:xfrm>
            <a:off x="6817540" y="572568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941847-3F63-44FE-855D-2D73A06C05AB}"/>
              </a:ext>
            </a:extLst>
          </p:cNvPr>
          <p:cNvCxnSpPr>
            <a:cxnSpLocks/>
          </p:cNvCxnSpPr>
          <p:nvPr/>
        </p:nvCxnSpPr>
        <p:spPr>
          <a:xfrm flipH="1" flipV="1">
            <a:off x="7525786" y="5667143"/>
            <a:ext cx="642313" cy="43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DDA9CBB-BA79-483C-B7CB-8A3A5CDD9039}"/>
              </a:ext>
            </a:extLst>
          </p:cNvPr>
          <p:cNvSpPr/>
          <p:nvPr/>
        </p:nvSpPr>
        <p:spPr>
          <a:xfrm>
            <a:off x="8040857" y="608508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45C044-5E4B-4673-91A5-ED08A3A5B06F}"/>
              </a:ext>
            </a:extLst>
          </p:cNvPr>
          <p:cNvCxnSpPr/>
          <p:nvPr/>
        </p:nvCxnSpPr>
        <p:spPr>
          <a:xfrm flipV="1">
            <a:off x="7573438" y="547187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20DFCFD-89B4-45FA-BDD7-C16ECE174E4B}"/>
              </a:ext>
            </a:extLst>
          </p:cNvPr>
          <p:cNvSpPr/>
          <p:nvPr/>
        </p:nvSpPr>
        <p:spPr>
          <a:xfrm>
            <a:off x="7959330" y="529809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8DD4D9-CF8A-422E-97D1-FC7A9115DCC7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5362489" y="4908504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731DB20-9113-417D-8F25-9BAF4546DDED}"/>
              </a:ext>
            </a:extLst>
          </p:cNvPr>
          <p:cNvSpPr/>
          <p:nvPr/>
        </p:nvSpPr>
        <p:spPr>
          <a:xfrm>
            <a:off x="5476256" y="4722035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1F533F-7C00-454F-941C-4D652484B12D}"/>
              </a:ext>
            </a:extLst>
          </p:cNvPr>
          <p:cNvCxnSpPr/>
          <p:nvPr/>
        </p:nvCxnSpPr>
        <p:spPr>
          <a:xfrm flipV="1">
            <a:off x="5710108" y="466450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FFADAB9-A2B1-45FA-9C1A-EEFC67CD555F}"/>
              </a:ext>
            </a:extLst>
          </p:cNvPr>
          <p:cNvSpPr/>
          <p:nvPr/>
        </p:nvSpPr>
        <p:spPr>
          <a:xfrm>
            <a:off x="6093691" y="451577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C027E4-9F71-4C87-B8DD-B3073FE2BA47}"/>
              </a:ext>
            </a:extLst>
          </p:cNvPr>
          <p:cNvSpPr/>
          <p:nvPr/>
        </p:nvSpPr>
        <p:spPr>
          <a:xfrm>
            <a:off x="6094550" y="451577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9B86602-F090-4A64-BED2-BDE70477DFA7}"/>
              </a:ext>
            </a:extLst>
          </p:cNvPr>
          <p:cNvCxnSpPr/>
          <p:nvPr/>
        </p:nvCxnSpPr>
        <p:spPr>
          <a:xfrm flipV="1">
            <a:off x="6860374" y="464067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4743BDC-3ED2-47AB-91C6-1088B59835EB}"/>
              </a:ext>
            </a:extLst>
          </p:cNvPr>
          <p:cNvSpPr/>
          <p:nvPr/>
        </p:nvSpPr>
        <p:spPr>
          <a:xfrm>
            <a:off x="7246266" y="446689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A89BF4-07A5-44A9-88D0-C91F47A4846E}"/>
              </a:ext>
            </a:extLst>
          </p:cNvPr>
          <p:cNvSpPr txBox="1"/>
          <p:nvPr/>
        </p:nvSpPr>
        <p:spPr>
          <a:xfrm>
            <a:off x="6199055" y="446689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2E3FBD-FB92-4D2D-8859-1C73E4D0E8A5}"/>
              </a:ext>
            </a:extLst>
          </p:cNvPr>
          <p:cNvCxnSpPr>
            <a:cxnSpLocks/>
          </p:cNvCxnSpPr>
          <p:nvPr/>
        </p:nvCxnSpPr>
        <p:spPr>
          <a:xfrm flipH="1" flipV="1">
            <a:off x="3579804" y="397013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45727AA-7215-472E-9661-B46CA14733BD}"/>
              </a:ext>
            </a:extLst>
          </p:cNvPr>
          <p:cNvSpPr/>
          <p:nvPr/>
        </p:nvSpPr>
        <p:spPr>
          <a:xfrm>
            <a:off x="3693571" y="3783667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AEDC03-50A4-451F-A94F-6AC1FC6A114F}"/>
              </a:ext>
            </a:extLst>
          </p:cNvPr>
          <p:cNvCxnSpPr>
            <a:cxnSpLocks/>
          </p:cNvCxnSpPr>
          <p:nvPr/>
        </p:nvCxnSpPr>
        <p:spPr>
          <a:xfrm flipH="1" flipV="1">
            <a:off x="1882535" y="2720030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22BCC4-77D1-4580-98DB-EA6D326CEFC2}"/>
              </a:ext>
            </a:extLst>
          </p:cNvPr>
          <p:cNvSpPr/>
          <p:nvPr/>
        </p:nvSpPr>
        <p:spPr>
          <a:xfrm>
            <a:off x="1996302" y="2533561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D09B61-3139-4545-9990-E48D5F270300}"/>
              </a:ext>
            </a:extLst>
          </p:cNvPr>
          <p:cNvSpPr/>
          <p:nvPr/>
        </p:nvSpPr>
        <p:spPr>
          <a:xfrm>
            <a:off x="4406229" y="36379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8C8B4A-7447-4D27-A3CB-F7AAAAAC1AA1}"/>
              </a:ext>
            </a:extLst>
          </p:cNvPr>
          <p:cNvSpPr/>
          <p:nvPr/>
        </p:nvSpPr>
        <p:spPr>
          <a:xfrm>
            <a:off x="4392741" y="363746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2D8DD85-22B8-498A-AE13-E6E40E72599F}"/>
              </a:ext>
            </a:extLst>
          </p:cNvPr>
          <p:cNvCxnSpPr/>
          <p:nvPr/>
        </p:nvCxnSpPr>
        <p:spPr>
          <a:xfrm flipV="1">
            <a:off x="5162970" y="376094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801BFB-318B-45E6-822F-D39A566A2B92}"/>
              </a:ext>
            </a:extLst>
          </p:cNvPr>
          <p:cNvSpPr/>
          <p:nvPr/>
        </p:nvSpPr>
        <p:spPr>
          <a:xfrm>
            <a:off x="5546553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AE08C7-90AE-4163-BEAB-EC2006E214AB}"/>
              </a:ext>
            </a:extLst>
          </p:cNvPr>
          <p:cNvSpPr/>
          <p:nvPr/>
        </p:nvSpPr>
        <p:spPr>
          <a:xfrm>
            <a:off x="5547412" y="361221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F02A01-0C3A-4021-970F-DE2BD0439B8B}"/>
              </a:ext>
            </a:extLst>
          </p:cNvPr>
          <p:cNvCxnSpPr/>
          <p:nvPr/>
        </p:nvCxnSpPr>
        <p:spPr>
          <a:xfrm flipV="1">
            <a:off x="6313236" y="373711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C7F973-6FF5-46D8-8261-B84770E78D89}"/>
              </a:ext>
            </a:extLst>
          </p:cNvPr>
          <p:cNvSpPr/>
          <p:nvPr/>
        </p:nvSpPr>
        <p:spPr>
          <a:xfrm>
            <a:off x="6674904" y="355296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4FBA39-F4C9-46C2-B703-699D614385DD}"/>
              </a:ext>
            </a:extLst>
          </p:cNvPr>
          <p:cNvSpPr txBox="1"/>
          <p:nvPr/>
        </p:nvSpPr>
        <p:spPr>
          <a:xfrm>
            <a:off x="4487662" y="356141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9F4CA0-C1AB-41AF-B341-F5476357CEF6}"/>
              </a:ext>
            </a:extLst>
          </p:cNvPr>
          <p:cNvSpPr txBox="1"/>
          <p:nvPr/>
        </p:nvSpPr>
        <p:spPr>
          <a:xfrm>
            <a:off x="5621381" y="356159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D95C950-B760-4424-8971-7E648739B569}"/>
              </a:ext>
            </a:extLst>
          </p:cNvPr>
          <p:cNvCxnSpPr/>
          <p:nvPr/>
        </p:nvCxnSpPr>
        <p:spPr>
          <a:xfrm flipV="1">
            <a:off x="4024044" y="3775168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622704-D611-476F-B2A6-E916BBCFA604}"/>
              </a:ext>
            </a:extLst>
          </p:cNvPr>
          <p:cNvSpPr/>
          <p:nvPr/>
        </p:nvSpPr>
        <p:spPr>
          <a:xfrm>
            <a:off x="2680184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77AEA3-80F9-4CAB-A879-C5E973712682}"/>
              </a:ext>
            </a:extLst>
          </p:cNvPr>
          <p:cNvSpPr/>
          <p:nvPr/>
        </p:nvSpPr>
        <p:spPr>
          <a:xfrm>
            <a:off x="2666696" y="230557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921610-376F-4C3B-B776-F86F5CB816FE}"/>
              </a:ext>
            </a:extLst>
          </p:cNvPr>
          <p:cNvSpPr txBox="1"/>
          <p:nvPr/>
        </p:nvSpPr>
        <p:spPr>
          <a:xfrm>
            <a:off x="2734713" y="224684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1029B8-5C50-489E-A9FD-562608166681}"/>
              </a:ext>
            </a:extLst>
          </p:cNvPr>
          <p:cNvSpPr/>
          <p:nvPr/>
        </p:nvSpPr>
        <p:spPr>
          <a:xfrm>
            <a:off x="3858954" y="233187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AE8E817-A5CC-4B57-8D8A-98A1B82BD09A}"/>
              </a:ext>
            </a:extLst>
          </p:cNvPr>
          <p:cNvSpPr/>
          <p:nvPr/>
        </p:nvSpPr>
        <p:spPr>
          <a:xfrm>
            <a:off x="3845466" y="233135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D3C2657-16D9-4C22-AEC9-40D04E4B9E44}"/>
              </a:ext>
            </a:extLst>
          </p:cNvPr>
          <p:cNvCxnSpPr/>
          <p:nvPr/>
        </p:nvCxnSpPr>
        <p:spPr>
          <a:xfrm flipV="1">
            <a:off x="4615695" y="2454829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458CB9-A16B-4D50-9B34-0E8BF7BB34B4}"/>
              </a:ext>
            </a:extLst>
          </p:cNvPr>
          <p:cNvSpPr/>
          <p:nvPr/>
        </p:nvSpPr>
        <p:spPr>
          <a:xfrm>
            <a:off x="4999278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1EE099-9D4F-4849-A15F-922AD25FDB4D}"/>
              </a:ext>
            </a:extLst>
          </p:cNvPr>
          <p:cNvSpPr/>
          <p:nvPr/>
        </p:nvSpPr>
        <p:spPr>
          <a:xfrm>
            <a:off x="5000137" y="23060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719E83-0ECF-4EA6-9E5E-75D1C5FE9DED}"/>
              </a:ext>
            </a:extLst>
          </p:cNvPr>
          <p:cNvCxnSpPr/>
          <p:nvPr/>
        </p:nvCxnSpPr>
        <p:spPr>
          <a:xfrm flipV="1">
            <a:off x="5765961" y="2431000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002F5-3B81-4C14-9F14-7F10D1645032}"/>
              </a:ext>
            </a:extLst>
          </p:cNvPr>
          <p:cNvSpPr/>
          <p:nvPr/>
        </p:nvSpPr>
        <p:spPr>
          <a:xfrm>
            <a:off x="6127629" y="2246849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3195D4-5D6C-4F2C-A8C2-F78DEA40DA16}"/>
              </a:ext>
            </a:extLst>
          </p:cNvPr>
          <p:cNvSpPr txBox="1"/>
          <p:nvPr/>
        </p:nvSpPr>
        <p:spPr>
          <a:xfrm>
            <a:off x="3940387" y="225530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431E14-67E4-4C64-84C1-A87FFD3D653B}"/>
              </a:ext>
            </a:extLst>
          </p:cNvPr>
          <p:cNvSpPr txBox="1"/>
          <p:nvPr/>
        </p:nvSpPr>
        <p:spPr>
          <a:xfrm>
            <a:off x="5074106" y="225548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F2319AE-47D0-4478-9840-B6DA064DA765}"/>
              </a:ext>
            </a:extLst>
          </p:cNvPr>
          <p:cNvCxnSpPr/>
          <p:nvPr/>
        </p:nvCxnSpPr>
        <p:spPr>
          <a:xfrm flipV="1">
            <a:off x="3476769" y="2469056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CC73FF-1DFA-462B-BB3A-D536D8351B2D}"/>
              </a:ext>
            </a:extLst>
          </p:cNvPr>
          <p:cNvCxnSpPr/>
          <p:nvPr/>
        </p:nvCxnSpPr>
        <p:spPr>
          <a:xfrm flipV="1">
            <a:off x="2295322" y="243586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0EF5076-B36B-4AD0-9391-7C29674CFEA3}"/>
              </a:ext>
            </a:extLst>
          </p:cNvPr>
          <p:cNvSpPr txBox="1"/>
          <p:nvPr/>
        </p:nvSpPr>
        <p:spPr>
          <a:xfrm>
            <a:off x="7119796" y="2431000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126" name="Speech Bubble: Oval 125">
            <a:extLst>
              <a:ext uri="{FF2B5EF4-FFF2-40B4-BE49-F238E27FC236}">
                <a16:creationId xmlns:a16="http://schemas.microsoft.com/office/drawing/2014/main" id="{9C532645-9E86-41E5-9252-257F1FE26C3B}"/>
              </a:ext>
            </a:extLst>
          </p:cNvPr>
          <p:cNvSpPr/>
          <p:nvPr/>
        </p:nvSpPr>
        <p:spPr>
          <a:xfrm>
            <a:off x="1471227" y="2167040"/>
            <a:ext cx="5109883" cy="564538"/>
          </a:xfrm>
          <a:prstGeom prst="wedgeEllipseCallout">
            <a:avLst>
              <a:gd name="adj1" fmla="val 59302"/>
              <a:gd name="adj2" fmla="val 49895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1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addLists_1.java</a:t>
            </a:r>
          </a:p>
        </p:txBody>
      </p:sp>
    </p:spTree>
    <p:extLst>
      <p:ext uri="{BB962C8B-B14F-4D97-AF65-F5344CB8AC3E}">
        <p14:creationId xmlns:p14="http://schemas.microsoft.com/office/powerpoint/2010/main" val="321012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7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linkedListToInt_1.java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58458B-DE8E-483C-BC0E-A07586D5301D}"/>
              </a:ext>
            </a:extLst>
          </p:cNvPr>
          <p:cNvSpPr/>
          <p:nvPr/>
        </p:nvSpPr>
        <p:spPr>
          <a:xfrm>
            <a:off x="696286" y="1289185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2C9005-431F-4D57-BAA7-9AC31E0A09F9}"/>
              </a:ext>
            </a:extLst>
          </p:cNvPr>
          <p:cNvSpPr/>
          <p:nvPr/>
        </p:nvSpPr>
        <p:spPr>
          <a:xfrm>
            <a:off x="1828770" y="2129415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C84C61C-BCD5-447A-AF96-9DF715238E1A}"/>
              </a:ext>
            </a:extLst>
          </p:cNvPr>
          <p:cNvCxnSpPr/>
          <p:nvPr/>
        </p:nvCxnSpPr>
        <p:spPr>
          <a:xfrm>
            <a:off x="1324966" y="1626986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1E89E2E-7315-408B-9CAE-C8D0B4632B81}"/>
              </a:ext>
            </a:extLst>
          </p:cNvPr>
          <p:cNvSpPr/>
          <p:nvPr/>
        </p:nvSpPr>
        <p:spPr>
          <a:xfrm>
            <a:off x="664726" y="969144"/>
            <a:ext cx="194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6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4EB4004-082B-4A61-BDC4-C0A076B07CB4}"/>
              </a:ext>
            </a:extLst>
          </p:cNvPr>
          <p:cNvSpPr/>
          <p:nvPr/>
        </p:nvSpPr>
        <p:spPr>
          <a:xfrm>
            <a:off x="1786854" y="1869356"/>
            <a:ext cx="238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32833AF-17CA-40AE-91E8-DA6FEC6CF246}"/>
              </a:ext>
            </a:extLst>
          </p:cNvPr>
          <p:cNvSpPr/>
          <p:nvPr/>
        </p:nvSpPr>
        <p:spPr>
          <a:xfrm>
            <a:off x="3037065" y="2860151"/>
            <a:ext cx="102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value = 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D42AEEA-D852-4182-8499-1A014C34723D}"/>
              </a:ext>
            </a:extLst>
          </p:cNvPr>
          <p:cNvSpPr/>
          <p:nvPr/>
        </p:nvSpPr>
        <p:spPr>
          <a:xfrm>
            <a:off x="3011647" y="2676097"/>
            <a:ext cx="1476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3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A145B50-11C3-4B33-87B4-1A6E172755B8}"/>
              </a:ext>
            </a:extLst>
          </p:cNvPr>
          <p:cNvCxnSpPr/>
          <p:nvPr/>
        </p:nvCxnSpPr>
        <p:spPr>
          <a:xfrm>
            <a:off x="2339674" y="2471388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56FC432-6B2E-4E73-94B0-EE4081989375}"/>
              </a:ext>
            </a:extLst>
          </p:cNvPr>
          <p:cNvCxnSpPr>
            <a:cxnSpLocks/>
          </p:cNvCxnSpPr>
          <p:nvPr/>
        </p:nvCxnSpPr>
        <p:spPr>
          <a:xfrm flipH="1" flipV="1">
            <a:off x="2759977" y="2351699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E0A03A4-C02D-49F8-8B0D-821DC250AEF9}"/>
              </a:ext>
            </a:extLst>
          </p:cNvPr>
          <p:cNvSpPr/>
          <p:nvPr/>
        </p:nvSpPr>
        <p:spPr>
          <a:xfrm>
            <a:off x="3122308" y="225026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10*(3+0)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6990E1-8BDC-4AB0-B0BD-0528F2432B3A}"/>
              </a:ext>
            </a:extLst>
          </p:cNvPr>
          <p:cNvCxnSpPr>
            <a:cxnSpLocks/>
          </p:cNvCxnSpPr>
          <p:nvPr/>
        </p:nvCxnSpPr>
        <p:spPr>
          <a:xfrm flipH="1" flipV="1">
            <a:off x="1715550" y="158084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6EBD7F-5F2D-4A09-AD2D-5D72C9994460}"/>
              </a:ext>
            </a:extLst>
          </p:cNvPr>
          <p:cNvSpPr/>
          <p:nvPr/>
        </p:nvSpPr>
        <p:spPr>
          <a:xfrm>
            <a:off x="2065602" y="1504112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10*(30+6)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9A3376-76E5-4AAC-84BB-7C3C894647D6}"/>
              </a:ext>
            </a:extLst>
          </p:cNvPr>
          <p:cNvSpPr/>
          <p:nvPr/>
        </p:nvSpPr>
        <p:spPr>
          <a:xfrm>
            <a:off x="3332489" y="1181801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360+7 =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24D22A-124F-4F98-8E32-4CC9A7F68E99}"/>
              </a:ext>
            </a:extLst>
          </p:cNvPr>
          <p:cNvSpPr txBox="1"/>
          <p:nvPr/>
        </p:nvSpPr>
        <p:spPr>
          <a:xfrm>
            <a:off x="4399141" y="1076837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501D80-89CA-4A1C-91B1-0FD3D9AEC408}"/>
              </a:ext>
            </a:extLst>
          </p:cNvPr>
          <p:cNvSpPr txBox="1"/>
          <p:nvPr/>
        </p:nvSpPr>
        <p:spPr>
          <a:xfrm>
            <a:off x="781720" y="3629420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1CB365-AA79-4E77-8A9E-1631736A412C}"/>
              </a:ext>
            </a:extLst>
          </p:cNvPr>
          <p:cNvSpPr/>
          <p:nvPr/>
        </p:nvSpPr>
        <p:spPr>
          <a:xfrm>
            <a:off x="1385729" y="368814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7B82D9-1F2A-4390-AC55-1B115B5F17CE}"/>
              </a:ext>
            </a:extLst>
          </p:cNvPr>
          <p:cNvSpPr/>
          <p:nvPr/>
        </p:nvSpPr>
        <p:spPr>
          <a:xfrm>
            <a:off x="1385729" y="368814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A483D2-39A2-4315-9060-4A898A5E5AAD}"/>
              </a:ext>
            </a:extLst>
          </p:cNvPr>
          <p:cNvSpPr txBox="1"/>
          <p:nvPr/>
        </p:nvSpPr>
        <p:spPr>
          <a:xfrm>
            <a:off x="1440258" y="3629420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4B3F0A-5C04-4EAE-8E6E-88ABA5593BC6}"/>
              </a:ext>
            </a:extLst>
          </p:cNvPr>
          <p:cNvCxnSpPr>
            <a:stCxn id="56" idx="3"/>
          </p:cNvCxnSpPr>
          <p:nvPr/>
        </p:nvCxnSpPr>
        <p:spPr>
          <a:xfrm flipV="1">
            <a:off x="2216239" y="381408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488C2AA-EFE6-4D95-87B7-1142F99CABE7}"/>
              </a:ext>
            </a:extLst>
          </p:cNvPr>
          <p:cNvSpPr/>
          <p:nvPr/>
        </p:nvSpPr>
        <p:spPr>
          <a:xfrm>
            <a:off x="2602131" y="368405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8F542C-2635-471F-A99B-180378157128}"/>
              </a:ext>
            </a:extLst>
          </p:cNvPr>
          <p:cNvSpPr/>
          <p:nvPr/>
        </p:nvSpPr>
        <p:spPr>
          <a:xfrm>
            <a:off x="2602131" y="368405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37D008-6000-4F01-B667-7AF2DBC8C882}"/>
              </a:ext>
            </a:extLst>
          </p:cNvPr>
          <p:cNvCxnSpPr>
            <a:stCxn id="60" idx="3"/>
          </p:cNvCxnSpPr>
          <p:nvPr/>
        </p:nvCxnSpPr>
        <p:spPr>
          <a:xfrm flipV="1">
            <a:off x="3432641" y="3809998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DD5044D-A784-49B5-9BAB-E7F52300B7BA}"/>
              </a:ext>
            </a:extLst>
          </p:cNvPr>
          <p:cNvSpPr/>
          <p:nvPr/>
        </p:nvSpPr>
        <p:spPr>
          <a:xfrm>
            <a:off x="3826920" y="3684056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8DDEDD-31D6-4609-A099-F6E403A4B294}"/>
              </a:ext>
            </a:extLst>
          </p:cNvPr>
          <p:cNvSpPr/>
          <p:nvPr/>
        </p:nvSpPr>
        <p:spPr>
          <a:xfrm>
            <a:off x="3826920" y="368405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D22E72-43BF-4133-894E-96E712A18EC8}"/>
              </a:ext>
            </a:extLst>
          </p:cNvPr>
          <p:cNvSpPr txBox="1"/>
          <p:nvPr/>
        </p:nvSpPr>
        <p:spPr>
          <a:xfrm>
            <a:off x="2673436" y="362533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A8CD0A-BACB-4F9D-A2EA-5DFC1E0CB045}"/>
              </a:ext>
            </a:extLst>
          </p:cNvPr>
          <p:cNvSpPr txBox="1"/>
          <p:nvPr/>
        </p:nvSpPr>
        <p:spPr>
          <a:xfrm>
            <a:off x="3898226" y="3625332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3F06D0-6F61-4722-B67B-A19B545A9721}"/>
              </a:ext>
            </a:extLst>
          </p:cNvPr>
          <p:cNvSpPr/>
          <p:nvPr/>
        </p:nvSpPr>
        <p:spPr>
          <a:xfrm>
            <a:off x="781720" y="4390099"/>
            <a:ext cx="90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1E28A5-FB7E-44D4-9373-DF1A9AB08A0A}"/>
              </a:ext>
            </a:extLst>
          </p:cNvPr>
          <p:cNvSpPr/>
          <p:nvPr/>
        </p:nvSpPr>
        <p:spPr>
          <a:xfrm>
            <a:off x="1914204" y="5230329"/>
            <a:ext cx="90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D0D817-60F6-4DB6-B109-A144CD888A17}"/>
              </a:ext>
            </a:extLst>
          </p:cNvPr>
          <p:cNvCxnSpPr>
            <a:cxnSpLocks/>
          </p:cNvCxnSpPr>
          <p:nvPr/>
        </p:nvCxnSpPr>
        <p:spPr>
          <a:xfrm>
            <a:off x="1410400" y="4727900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2288750-6621-438E-B80A-09F99063E3DD}"/>
              </a:ext>
            </a:extLst>
          </p:cNvPr>
          <p:cNvSpPr/>
          <p:nvPr/>
        </p:nvSpPr>
        <p:spPr>
          <a:xfrm>
            <a:off x="750160" y="4070058"/>
            <a:ext cx="1945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D70C43-FD3B-4A77-A8F3-4BDE969D2F6D}"/>
              </a:ext>
            </a:extLst>
          </p:cNvPr>
          <p:cNvSpPr/>
          <p:nvPr/>
        </p:nvSpPr>
        <p:spPr>
          <a:xfrm>
            <a:off x="1872288" y="4970270"/>
            <a:ext cx="238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node.next.data</a:t>
            </a:r>
            <a:r>
              <a:rPr lang="en-US" dirty="0"/>
              <a:t> =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ADE3A3-D6F9-4831-BCAE-4686A5878216}"/>
              </a:ext>
            </a:extLst>
          </p:cNvPr>
          <p:cNvSpPr/>
          <p:nvPr/>
        </p:nvSpPr>
        <p:spPr>
          <a:xfrm>
            <a:off x="3122499" y="5961065"/>
            <a:ext cx="102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value = 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8F3DF87-BFEE-4783-AF43-C0267202A4BA}"/>
              </a:ext>
            </a:extLst>
          </p:cNvPr>
          <p:cNvSpPr/>
          <p:nvPr/>
        </p:nvSpPr>
        <p:spPr>
          <a:xfrm>
            <a:off x="3097081" y="5777011"/>
            <a:ext cx="1476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node.data</a:t>
            </a:r>
            <a:r>
              <a:rPr lang="en-US" dirty="0"/>
              <a:t> = 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42347A-139C-4DDB-9729-EF53BFE04F1B}"/>
              </a:ext>
            </a:extLst>
          </p:cNvPr>
          <p:cNvCxnSpPr>
            <a:cxnSpLocks/>
          </p:cNvCxnSpPr>
          <p:nvPr/>
        </p:nvCxnSpPr>
        <p:spPr>
          <a:xfrm>
            <a:off x="2425108" y="5572302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1B7885-E49F-4E39-8695-F833BEF0C2F2}"/>
              </a:ext>
            </a:extLst>
          </p:cNvPr>
          <p:cNvCxnSpPr>
            <a:cxnSpLocks/>
          </p:cNvCxnSpPr>
          <p:nvPr/>
        </p:nvCxnSpPr>
        <p:spPr>
          <a:xfrm flipH="1" flipV="1">
            <a:off x="2845411" y="5452613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FA9004D-6691-42C0-8285-630F98CE8F81}"/>
              </a:ext>
            </a:extLst>
          </p:cNvPr>
          <p:cNvSpPr/>
          <p:nvPr/>
        </p:nvSpPr>
        <p:spPr>
          <a:xfrm>
            <a:off x="3207742" y="5351174"/>
            <a:ext cx="1024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10*(1+0)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FAAB77C-5682-4779-B8AC-3C717D661EE9}"/>
              </a:ext>
            </a:extLst>
          </p:cNvPr>
          <p:cNvCxnSpPr>
            <a:cxnSpLocks/>
          </p:cNvCxnSpPr>
          <p:nvPr/>
        </p:nvCxnSpPr>
        <p:spPr>
          <a:xfrm flipH="1" flipV="1">
            <a:off x="1800984" y="4681760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515FD59-4F0B-4901-95B7-B931EC4DCC5E}"/>
              </a:ext>
            </a:extLst>
          </p:cNvPr>
          <p:cNvSpPr/>
          <p:nvPr/>
        </p:nvSpPr>
        <p:spPr>
          <a:xfrm>
            <a:off x="2151036" y="4605026"/>
            <a:ext cx="114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10*(10)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94FBD7-0A5F-4FE2-B9D1-3EFAEEBA1A08}"/>
              </a:ext>
            </a:extLst>
          </p:cNvPr>
          <p:cNvSpPr/>
          <p:nvPr/>
        </p:nvSpPr>
        <p:spPr>
          <a:xfrm>
            <a:off x="3417923" y="4282715"/>
            <a:ext cx="936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100+0 =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3DE337-00A9-4F75-A63D-7DE79874EABA}"/>
              </a:ext>
            </a:extLst>
          </p:cNvPr>
          <p:cNvSpPr txBox="1"/>
          <p:nvPr/>
        </p:nvSpPr>
        <p:spPr>
          <a:xfrm>
            <a:off x="4484575" y="4177751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value!</a:t>
            </a:r>
          </a:p>
        </p:txBody>
      </p:sp>
    </p:spTree>
    <p:extLst>
      <p:ext uri="{BB962C8B-B14F-4D97-AF65-F5344CB8AC3E}">
        <p14:creationId xmlns:p14="http://schemas.microsoft.com/office/powerpoint/2010/main" val="426838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3C3B531-483A-421E-96DD-6B01A2DB1E13}"/>
              </a:ext>
            </a:extLst>
          </p:cNvPr>
          <p:cNvSpPr/>
          <p:nvPr/>
        </p:nvSpPr>
        <p:spPr>
          <a:xfrm>
            <a:off x="9783035" y="534697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5449E0-2589-4587-A840-897583BC860E}"/>
              </a:ext>
            </a:extLst>
          </p:cNvPr>
          <p:cNvSpPr/>
          <p:nvPr/>
        </p:nvSpPr>
        <p:spPr>
          <a:xfrm>
            <a:off x="4904516" y="2324974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9A14C8-B89A-47B5-A5A3-35853D6E3249}"/>
              </a:ext>
            </a:extLst>
          </p:cNvPr>
          <p:cNvSpPr/>
          <p:nvPr/>
        </p:nvSpPr>
        <p:spPr>
          <a:xfrm>
            <a:off x="4891028" y="232444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007F4-8A63-4E8E-9ED5-2F18F45D0E8E}"/>
              </a:ext>
            </a:extLst>
          </p:cNvPr>
          <p:cNvSpPr txBox="1"/>
          <p:nvPr/>
        </p:nvSpPr>
        <p:spPr>
          <a:xfrm>
            <a:off x="696286" y="528506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9515D-13DE-4B62-8C65-93BBEC8FEE77}"/>
              </a:ext>
            </a:extLst>
          </p:cNvPr>
          <p:cNvSpPr/>
          <p:nvPr/>
        </p:nvSpPr>
        <p:spPr>
          <a:xfrm>
            <a:off x="1300295" y="587229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7B63-3306-4F1B-8F40-62E08809A625}"/>
              </a:ext>
            </a:extLst>
          </p:cNvPr>
          <p:cNvSpPr/>
          <p:nvPr/>
        </p:nvSpPr>
        <p:spPr>
          <a:xfrm>
            <a:off x="1300295" y="58722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DB7BB-8030-4929-9CFB-3439DBA3EF60}"/>
              </a:ext>
            </a:extLst>
          </p:cNvPr>
          <p:cNvSpPr txBox="1"/>
          <p:nvPr/>
        </p:nvSpPr>
        <p:spPr>
          <a:xfrm>
            <a:off x="1354824" y="52850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B82AA-3986-4C50-BA16-5BD66AB638FA}"/>
              </a:ext>
            </a:extLst>
          </p:cNvPr>
          <p:cNvCxnSpPr>
            <a:stCxn id="5" idx="3"/>
          </p:cNvCxnSpPr>
          <p:nvPr/>
        </p:nvCxnSpPr>
        <p:spPr>
          <a:xfrm flipV="1">
            <a:off x="2130805" y="713171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F0556-9E7F-4A0B-BCE8-3BC55A9D7076}"/>
              </a:ext>
            </a:extLst>
          </p:cNvPr>
          <p:cNvSpPr/>
          <p:nvPr/>
        </p:nvSpPr>
        <p:spPr>
          <a:xfrm>
            <a:off x="2516697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19EC5-90CA-4188-A6E7-88AF84A60F14}"/>
              </a:ext>
            </a:extLst>
          </p:cNvPr>
          <p:cNvSpPr/>
          <p:nvPr/>
        </p:nvSpPr>
        <p:spPr>
          <a:xfrm>
            <a:off x="2516697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CD2CA-EFC8-45A9-B048-029C1C5BA9F4}"/>
              </a:ext>
            </a:extLst>
          </p:cNvPr>
          <p:cNvCxnSpPr>
            <a:stCxn id="11" idx="3"/>
          </p:cNvCxnSpPr>
          <p:nvPr/>
        </p:nvCxnSpPr>
        <p:spPr>
          <a:xfrm flipV="1">
            <a:off x="3347207" y="709084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FE79F-A846-4778-923F-149986AAB4DF}"/>
              </a:ext>
            </a:extLst>
          </p:cNvPr>
          <p:cNvSpPr/>
          <p:nvPr/>
        </p:nvSpPr>
        <p:spPr>
          <a:xfrm>
            <a:off x="3741486" y="583142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881A5-B389-4692-BF96-675C42B20E74}"/>
              </a:ext>
            </a:extLst>
          </p:cNvPr>
          <p:cNvSpPr/>
          <p:nvPr/>
        </p:nvSpPr>
        <p:spPr>
          <a:xfrm>
            <a:off x="3741486" y="583141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234FA-0D1F-4E23-A1FD-F5282088CD8A}"/>
              </a:ext>
            </a:extLst>
          </p:cNvPr>
          <p:cNvSpPr txBox="1"/>
          <p:nvPr/>
        </p:nvSpPr>
        <p:spPr>
          <a:xfrm>
            <a:off x="258800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112EF1-2F5A-4BAF-B9F8-58FBFDE0E353}"/>
              </a:ext>
            </a:extLst>
          </p:cNvPr>
          <p:cNvSpPr txBox="1"/>
          <p:nvPr/>
        </p:nvSpPr>
        <p:spPr>
          <a:xfrm>
            <a:off x="3812792" y="5244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B3F7E-E2BD-4A2F-8A8D-CF919EF471D7}"/>
              </a:ext>
            </a:extLst>
          </p:cNvPr>
          <p:cNvSpPr txBox="1"/>
          <p:nvPr/>
        </p:nvSpPr>
        <p:spPr>
          <a:xfrm>
            <a:off x="696286" y="1027867"/>
            <a:ext cx="58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2680F-273E-46B9-94AA-537AFBE19BEE}"/>
              </a:ext>
            </a:extLst>
          </p:cNvPr>
          <p:cNvSpPr/>
          <p:nvPr/>
        </p:nvSpPr>
        <p:spPr>
          <a:xfrm>
            <a:off x="1300295" y="10865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27973-D152-46C1-A548-26CB5E9532D1}"/>
              </a:ext>
            </a:extLst>
          </p:cNvPr>
          <p:cNvSpPr/>
          <p:nvPr/>
        </p:nvSpPr>
        <p:spPr>
          <a:xfrm>
            <a:off x="1300295" y="10865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1F769-0AB6-43A2-95AF-A7E55EED585D}"/>
              </a:ext>
            </a:extLst>
          </p:cNvPr>
          <p:cNvSpPr txBox="1"/>
          <p:nvPr/>
        </p:nvSpPr>
        <p:spPr>
          <a:xfrm>
            <a:off x="1354824" y="102786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9A0E18-8BA4-4E5A-BBFB-FE77B813249E}"/>
              </a:ext>
            </a:extLst>
          </p:cNvPr>
          <p:cNvCxnSpPr>
            <a:stCxn id="20" idx="3"/>
          </p:cNvCxnSpPr>
          <p:nvPr/>
        </p:nvCxnSpPr>
        <p:spPr>
          <a:xfrm flipV="1">
            <a:off x="2130805" y="1212532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A050AC-C0F6-47F7-B9CD-F8B7BB029ED3}"/>
              </a:ext>
            </a:extLst>
          </p:cNvPr>
          <p:cNvSpPr/>
          <p:nvPr/>
        </p:nvSpPr>
        <p:spPr>
          <a:xfrm>
            <a:off x="2516697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88F6F2-38C8-429C-B048-5F0E7059825B}"/>
              </a:ext>
            </a:extLst>
          </p:cNvPr>
          <p:cNvSpPr/>
          <p:nvPr/>
        </p:nvSpPr>
        <p:spPr>
          <a:xfrm>
            <a:off x="2516697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72185A-1D88-4FC0-9360-CAEACFC68A4B}"/>
              </a:ext>
            </a:extLst>
          </p:cNvPr>
          <p:cNvCxnSpPr>
            <a:stCxn id="24" idx="3"/>
          </p:cNvCxnSpPr>
          <p:nvPr/>
        </p:nvCxnSpPr>
        <p:spPr>
          <a:xfrm flipV="1">
            <a:off x="3347207" y="1208445"/>
            <a:ext cx="38589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DD968F2-22AE-4C1D-87DF-AF081D69E120}"/>
              </a:ext>
            </a:extLst>
          </p:cNvPr>
          <p:cNvSpPr/>
          <p:nvPr/>
        </p:nvSpPr>
        <p:spPr>
          <a:xfrm>
            <a:off x="3741486" y="1082503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CB71D3-F7C8-4D9E-A5C6-1E291662DC0C}"/>
              </a:ext>
            </a:extLst>
          </p:cNvPr>
          <p:cNvSpPr/>
          <p:nvPr/>
        </p:nvSpPr>
        <p:spPr>
          <a:xfrm>
            <a:off x="3741486" y="108250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4F26F-37A5-423C-B935-37048CC16F9A}"/>
              </a:ext>
            </a:extLst>
          </p:cNvPr>
          <p:cNvSpPr txBox="1"/>
          <p:nvPr/>
        </p:nvSpPr>
        <p:spPr>
          <a:xfrm>
            <a:off x="258800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673C7-DB52-4F0F-9852-4A45FD6C91C8}"/>
              </a:ext>
            </a:extLst>
          </p:cNvPr>
          <p:cNvSpPr txBox="1"/>
          <p:nvPr/>
        </p:nvSpPr>
        <p:spPr>
          <a:xfrm>
            <a:off x="3812792" y="102377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3FC2-5801-4E2A-AB9C-2CD36AC1A00B}"/>
              </a:ext>
            </a:extLst>
          </p:cNvPr>
          <p:cNvSpPr txBox="1"/>
          <p:nvPr/>
        </p:nvSpPr>
        <p:spPr>
          <a:xfrm>
            <a:off x="680617" y="236388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1CEFB26-6F31-4275-A2AA-BDC7B63E1249}"/>
              </a:ext>
            </a:extLst>
          </p:cNvPr>
          <p:cNvCxnSpPr>
            <a:cxnSpLocks/>
          </p:cNvCxnSpPr>
          <p:nvPr/>
        </p:nvCxnSpPr>
        <p:spPr>
          <a:xfrm flipV="1">
            <a:off x="376518" y="1483344"/>
            <a:ext cx="4970638" cy="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5D1A78-E532-4569-B16C-632620F392F5}"/>
              </a:ext>
            </a:extLst>
          </p:cNvPr>
          <p:cNvCxnSpPr/>
          <p:nvPr/>
        </p:nvCxnSpPr>
        <p:spPr>
          <a:xfrm>
            <a:off x="1607291" y="2538529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038876-56CD-49E4-82B3-475666EBAF08}"/>
              </a:ext>
            </a:extLst>
          </p:cNvPr>
          <p:cNvSpPr txBox="1"/>
          <p:nvPr/>
        </p:nvSpPr>
        <p:spPr>
          <a:xfrm>
            <a:off x="4967433" y="225661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687FDC-DBA8-4A86-A7B4-BB27E11B47AD}"/>
              </a:ext>
            </a:extLst>
          </p:cNvPr>
          <p:cNvSpPr/>
          <p:nvPr/>
        </p:nvSpPr>
        <p:spPr>
          <a:xfrm>
            <a:off x="6203739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38F5B1-7528-4C21-8EC2-463677315D96}"/>
              </a:ext>
            </a:extLst>
          </p:cNvPr>
          <p:cNvSpPr/>
          <p:nvPr/>
        </p:nvSpPr>
        <p:spPr>
          <a:xfrm>
            <a:off x="6190251" y="361168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6BF140-720B-4AC7-83CF-9FBF4502AD72}"/>
              </a:ext>
            </a:extLst>
          </p:cNvPr>
          <p:cNvSpPr txBox="1"/>
          <p:nvPr/>
        </p:nvSpPr>
        <p:spPr>
          <a:xfrm>
            <a:off x="5347156" y="307836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72514F-BA22-4EF0-95F1-6F91CE6F9C63}"/>
              </a:ext>
            </a:extLst>
          </p:cNvPr>
          <p:cNvSpPr txBox="1"/>
          <p:nvPr/>
        </p:nvSpPr>
        <p:spPr>
          <a:xfrm>
            <a:off x="5330376" y="330170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1+6+8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C53FFB-6369-4CD6-8157-A2673662B0CA}"/>
              </a:ext>
            </a:extLst>
          </p:cNvPr>
          <p:cNvSpPr txBox="1"/>
          <p:nvPr/>
        </p:nvSpPr>
        <p:spPr>
          <a:xfrm>
            <a:off x="5347156" y="380491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68AFDF-1197-4F45-BA23-EB7CA757620C}"/>
              </a:ext>
            </a:extLst>
          </p:cNvPr>
          <p:cNvSpPr txBox="1"/>
          <p:nvPr/>
        </p:nvSpPr>
        <p:spPr>
          <a:xfrm>
            <a:off x="5330376" y="356333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9C7F24-B00B-4048-89C9-E9D3405CE122}"/>
              </a:ext>
            </a:extLst>
          </p:cNvPr>
          <p:cNvSpPr txBox="1"/>
          <p:nvPr/>
        </p:nvSpPr>
        <p:spPr>
          <a:xfrm>
            <a:off x="6258268" y="355296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BAAC896-22AE-437E-9C86-1C4B313202A1}"/>
              </a:ext>
            </a:extLst>
          </p:cNvPr>
          <p:cNvCxnSpPr/>
          <p:nvPr/>
        </p:nvCxnSpPr>
        <p:spPr>
          <a:xfrm>
            <a:off x="6382205" y="4048299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40E7B86-5B61-440A-A420-D0ECBD584C57}"/>
              </a:ext>
            </a:extLst>
          </p:cNvPr>
          <p:cNvSpPr/>
          <p:nvPr/>
        </p:nvSpPr>
        <p:spPr>
          <a:xfrm>
            <a:off x="7929647" y="454155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13B4DF-7B5D-469E-8C72-FAD5D641AA33}"/>
              </a:ext>
            </a:extLst>
          </p:cNvPr>
          <p:cNvSpPr/>
          <p:nvPr/>
        </p:nvSpPr>
        <p:spPr>
          <a:xfrm>
            <a:off x="7916159" y="454102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7A44C-FE05-45D3-B21A-5FFB373FADEC}"/>
              </a:ext>
            </a:extLst>
          </p:cNvPr>
          <p:cNvSpPr txBox="1"/>
          <p:nvPr/>
        </p:nvSpPr>
        <p:spPr>
          <a:xfrm>
            <a:off x="7073064" y="4007707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C09A72-7F6B-4B2D-BDDA-12A22BCAC1D8}"/>
              </a:ext>
            </a:extLst>
          </p:cNvPr>
          <p:cNvSpPr txBox="1"/>
          <p:nvPr/>
        </p:nvSpPr>
        <p:spPr>
          <a:xfrm>
            <a:off x="7056284" y="4231048"/>
            <a:ext cx="18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1+3+6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502E44-0F5F-458D-A36F-0326A138ADAF}"/>
              </a:ext>
            </a:extLst>
          </p:cNvPr>
          <p:cNvSpPr txBox="1"/>
          <p:nvPr/>
        </p:nvSpPr>
        <p:spPr>
          <a:xfrm>
            <a:off x="7073064" y="4734254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=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99CF48-9B59-4EC0-A798-333D092E1760}"/>
              </a:ext>
            </a:extLst>
          </p:cNvPr>
          <p:cNvSpPr txBox="1"/>
          <p:nvPr/>
        </p:nvSpPr>
        <p:spPr>
          <a:xfrm>
            <a:off x="7056284" y="449267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730E64-BC9D-4AFD-92A1-B0EA2FC82CE0}"/>
              </a:ext>
            </a:extLst>
          </p:cNvPr>
          <p:cNvSpPr txBox="1"/>
          <p:nvPr/>
        </p:nvSpPr>
        <p:spPr>
          <a:xfrm>
            <a:off x="7984176" y="4482301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9AE4BD-329D-498E-8E89-05DFF051F54A}"/>
              </a:ext>
            </a:extLst>
          </p:cNvPr>
          <p:cNvCxnSpPr/>
          <p:nvPr/>
        </p:nvCxnSpPr>
        <p:spPr>
          <a:xfrm>
            <a:off x="8159439" y="4980690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7E15487-F738-4215-B859-7323B2EC0893}"/>
              </a:ext>
            </a:extLst>
          </p:cNvPr>
          <p:cNvSpPr txBox="1"/>
          <p:nvPr/>
        </p:nvSpPr>
        <p:spPr>
          <a:xfrm>
            <a:off x="8876695" y="487050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carry =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E62825-BF33-4627-99D0-3F916B879075}"/>
              </a:ext>
            </a:extLst>
          </p:cNvPr>
          <p:cNvSpPr txBox="1"/>
          <p:nvPr/>
        </p:nvSpPr>
        <p:spPr>
          <a:xfrm>
            <a:off x="8909672" y="529809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=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9577C5-B262-4B8A-B1D7-484BB26EC2BE}"/>
              </a:ext>
            </a:extLst>
          </p:cNvPr>
          <p:cNvSpPr/>
          <p:nvPr/>
        </p:nvSpPr>
        <p:spPr>
          <a:xfrm>
            <a:off x="9783894" y="5346975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9E093A-37D4-41ED-9773-3A6C71BBEF26}"/>
              </a:ext>
            </a:extLst>
          </p:cNvPr>
          <p:cNvSpPr txBox="1"/>
          <p:nvPr/>
        </p:nvSpPr>
        <p:spPr>
          <a:xfrm>
            <a:off x="9861820" y="5298098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B64BDF-F168-4C58-A5D2-8592D911D263}"/>
              </a:ext>
            </a:extLst>
          </p:cNvPr>
          <p:cNvSpPr/>
          <p:nvPr/>
        </p:nvSpPr>
        <p:spPr>
          <a:xfrm>
            <a:off x="8925892" y="5517048"/>
            <a:ext cx="851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more 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119663-2402-4559-B26C-C9DBEC164E50}"/>
              </a:ext>
            </a:extLst>
          </p:cNvPr>
          <p:cNvSpPr txBox="1"/>
          <p:nvPr/>
        </p:nvSpPr>
        <p:spPr>
          <a:xfrm>
            <a:off x="8876695" y="510358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=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79949F-13AF-4718-A158-950E7FDB1371}"/>
              </a:ext>
            </a:extLst>
          </p:cNvPr>
          <p:cNvCxnSpPr/>
          <p:nvPr/>
        </p:nvCxnSpPr>
        <p:spPr>
          <a:xfrm>
            <a:off x="9793820" y="5725687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F941847-3F63-44FE-855D-2D73A06C05AB}"/>
              </a:ext>
            </a:extLst>
          </p:cNvPr>
          <p:cNvCxnSpPr>
            <a:cxnSpLocks/>
          </p:cNvCxnSpPr>
          <p:nvPr/>
        </p:nvCxnSpPr>
        <p:spPr>
          <a:xfrm flipH="1" flipV="1">
            <a:off x="10502066" y="5667143"/>
            <a:ext cx="642313" cy="43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DDA9CBB-BA79-483C-B7CB-8A3A5CDD9039}"/>
              </a:ext>
            </a:extLst>
          </p:cNvPr>
          <p:cNvSpPr/>
          <p:nvPr/>
        </p:nvSpPr>
        <p:spPr>
          <a:xfrm>
            <a:off x="11017137" y="608508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45C044-5E4B-4673-91A5-ED08A3A5B06F}"/>
              </a:ext>
            </a:extLst>
          </p:cNvPr>
          <p:cNvCxnSpPr/>
          <p:nvPr/>
        </p:nvCxnSpPr>
        <p:spPr>
          <a:xfrm flipV="1">
            <a:off x="10549718" y="547187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20DFCFD-89B4-45FA-BDD7-C16ECE174E4B}"/>
              </a:ext>
            </a:extLst>
          </p:cNvPr>
          <p:cNvSpPr/>
          <p:nvPr/>
        </p:nvSpPr>
        <p:spPr>
          <a:xfrm>
            <a:off x="10935610" y="5298098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88DD4D9-CF8A-422E-97D1-FC7A9115DCC7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8338769" y="4908504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731DB20-9113-417D-8F25-9BAF4546DDED}"/>
              </a:ext>
            </a:extLst>
          </p:cNvPr>
          <p:cNvSpPr/>
          <p:nvPr/>
        </p:nvSpPr>
        <p:spPr>
          <a:xfrm>
            <a:off x="8452536" y="4722035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1F533F-7C00-454F-941C-4D652484B12D}"/>
              </a:ext>
            </a:extLst>
          </p:cNvPr>
          <p:cNvCxnSpPr/>
          <p:nvPr/>
        </p:nvCxnSpPr>
        <p:spPr>
          <a:xfrm flipV="1">
            <a:off x="8686388" y="466450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FFADAB9-A2B1-45FA-9C1A-EEFC67CD555F}"/>
              </a:ext>
            </a:extLst>
          </p:cNvPr>
          <p:cNvSpPr/>
          <p:nvPr/>
        </p:nvSpPr>
        <p:spPr>
          <a:xfrm>
            <a:off x="9069971" y="451577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5C027E4-9F71-4C87-B8DD-B3073FE2BA47}"/>
              </a:ext>
            </a:extLst>
          </p:cNvPr>
          <p:cNvSpPr/>
          <p:nvPr/>
        </p:nvSpPr>
        <p:spPr>
          <a:xfrm>
            <a:off x="9070830" y="451577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9B86602-F090-4A64-BED2-BDE70477DFA7}"/>
              </a:ext>
            </a:extLst>
          </p:cNvPr>
          <p:cNvCxnSpPr/>
          <p:nvPr/>
        </p:nvCxnSpPr>
        <p:spPr>
          <a:xfrm flipV="1">
            <a:off x="9836654" y="464067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4743BDC-3ED2-47AB-91C6-1088B59835EB}"/>
              </a:ext>
            </a:extLst>
          </p:cNvPr>
          <p:cNvSpPr/>
          <p:nvPr/>
        </p:nvSpPr>
        <p:spPr>
          <a:xfrm>
            <a:off x="10222546" y="4466893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A89BF4-07A5-44A9-88D0-C91F47A4846E}"/>
              </a:ext>
            </a:extLst>
          </p:cNvPr>
          <p:cNvSpPr txBox="1"/>
          <p:nvPr/>
        </p:nvSpPr>
        <p:spPr>
          <a:xfrm>
            <a:off x="9175335" y="4466893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2E3FBD-FB92-4D2D-8859-1C73E4D0E8A5}"/>
              </a:ext>
            </a:extLst>
          </p:cNvPr>
          <p:cNvCxnSpPr>
            <a:cxnSpLocks/>
          </p:cNvCxnSpPr>
          <p:nvPr/>
        </p:nvCxnSpPr>
        <p:spPr>
          <a:xfrm flipH="1" flipV="1">
            <a:off x="6556084" y="3970136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45727AA-7215-472E-9661-B46CA14733BD}"/>
              </a:ext>
            </a:extLst>
          </p:cNvPr>
          <p:cNvSpPr/>
          <p:nvPr/>
        </p:nvSpPr>
        <p:spPr>
          <a:xfrm>
            <a:off x="6669851" y="3783667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CAEDC03-50A4-451F-A94F-6AC1FC6A114F}"/>
              </a:ext>
            </a:extLst>
          </p:cNvPr>
          <p:cNvCxnSpPr>
            <a:cxnSpLocks/>
          </p:cNvCxnSpPr>
          <p:nvPr/>
        </p:nvCxnSpPr>
        <p:spPr>
          <a:xfrm flipH="1" flipV="1">
            <a:off x="8193683" y="2720030"/>
            <a:ext cx="537926" cy="379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22BCC4-77D1-4580-98DB-EA6D326CEFC2}"/>
              </a:ext>
            </a:extLst>
          </p:cNvPr>
          <p:cNvSpPr/>
          <p:nvPr/>
        </p:nvSpPr>
        <p:spPr>
          <a:xfrm>
            <a:off x="8307450" y="2533561"/>
            <a:ext cx="71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D09B61-3139-4545-9990-E48D5F270300}"/>
              </a:ext>
            </a:extLst>
          </p:cNvPr>
          <p:cNvSpPr/>
          <p:nvPr/>
        </p:nvSpPr>
        <p:spPr>
          <a:xfrm>
            <a:off x="7382509" y="363799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68C8B4A-7447-4D27-A3CB-F7AAAAAC1AA1}"/>
              </a:ext>
            </a:extLst>
          </p:cNvPr>
          <p:cNvSpPr/>
          <p:nvPr/>
        </p:nvSpPr>
        <p:spPr>
          <a:xfrm>
            <a:off x="7369021" y="3637464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2D8DD85-22B8-498A-AE13-E6E40E72599F}"/>
              </a:ext>
            </a:extLst>
          </p:cNvPr>
          <p:cNvCxnSpPr/>
          <p:nvPr/>
        </p:nvCxnSpPr>
        <p:spPr>
          <a:xfrm flipV="1">
            <a:off x="8139250" y="376094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801BFB-318B-45E6-822F-D39A566A2B92}"/>
              </a:ext>
            </a:extLst>
          </p:cNvPr>
          <p:cNvSpPr/>
          <p:nvPr/>
        </p:nvSpPr>
        <p:spPr>
          <a:xfrm>
            <a:off x="8522833" y="3612210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AE08C7-90AE-4163-BEAB-EC2006E214AB}"/>
              </a:ext>
            </a:extLst>
          </p:cNvPr>
          <p:cNvSpPr/>
          <p:nvPr/>
        </p:nvSpPr>
        <p:spPr>
          <a:xfrm>
            <a:off x="8523692" y="3612210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F02A01-0C3A-4021-970F-DE2BD0439B8B}"/>
              </a:ext>
            </a:extLst>
          </p:cNvPr>
          <p:cNvCxnSpPr/>
          <p:nvPr/>
        </p:nvCxnSpPr>
        <p:spPr>
          <a:xfrm flipV="1">
            <a:off x="9289516" y="3737112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C7F973-6FF5-46D8-8261-B84770E78D89}"/>
              </a:ext>
            </a:extLst>
          </p:cNvPr>
          <p:cNvSpPr/>
          <p:nvPr/>
        </p:nvSpPr>
        <p:spPr>
          <a:xfrm>
            <a:off x="9651184" y="355296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4FBA39-F4C9-46C2-B703-699D614385DD}"/>
              </a:ext>
            </a:extLst>
          </p:cNvPr>
          <p:cNvSpPr txBox="1"/>
          <p:nvPr/>
        </p:nvSpPr>
        <p:spPr>
          <a:xfrm>
            <a:off x="7463942" y="3561416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9F4CA0-C1AB-41AF-B341-F5476357CEF6}"/>
              </a:ext>
            </a:extLst>
          </p:cNvPr>
          <p:cNvSpPr txBox="1"/>
          <p:nvPr/>
        </p:nvSpPr>
        <p:spPr>
          <a:xfrm>
            <a:off x="8597661" y="3561597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D95C950-B760-4424-8971-7E648739B569}"/>
              </a:ext>
            </a:extLst>
          </p:cNvPr>
          <p:cNvCxnSpPr/>
          <p:nvPr/>
        </p:nvCxnSpPr>
        <p:spPr>
          <a:xfrm flipV="1">
            <a:off x="7000324" y="3775168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622704-D611-476F-B2A6-E916BBCFA604}"/>
              </a:ext>
            </a:extLst>
          </p:cNvPr>
          <p:cNvSpPr/>
          <p:nvPr/>
        </p:nvSpPr>
        <p:spPr>
          <a:xfrm>
            <a:off x="6015052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A77AEA3-80F9-4CAB-A879-C5E973712682}"/>
              </a:ext>
            </a:extLst>
          </p:cNvPr>
          <p:cNvSpPr/>
          <p:nvPr/>
        </p:nvSpPr>
        <p:spPr>
          <a:xfrm>
            <a:off x="6001564" y="230557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921610-376F-4C3B-B776-F86F5CB816FE}"/>
              </a:ext>
            </a:extLst>
          </p:cNvPr>
          <p:cNvSpPr txBox="1"/>
          <p:nvPr/>
        </p:nvSpPr>
        <p:spPr>
          <a:xfrm>
            <a:off x="6069581" y="224684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1029B8-5C50-489E-A9FD-562608166681}"/>
              </a:ext>
            </a:extLst>
          </p:cNvPr>
          <p:cNvSpPr/>
          <p:nvPr/>
        </p:nvSpPr>
        <p:spPr>
          <a:xfrm>
            <a:off x="7193822" y="233187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AE8E817-A5CC-4B57-8D8A-98A1B82BD09A}"/>
              </a:ext>
            </a:extLst>
          </p:cNvPr>
          <p:cNvSpPr/>
          <p:nvPr/>
        </p:nvSpPr>
        <p:spPr>
          <a:xfrm>
            <a:off x="7180334" y="2331352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D3C2657-16D9-4C22-AEC9-40D04E4B9E44}"/>
              </a:ext>
            </a:extLst>
          </p:cNvPr>
          <p:cNvCxnSpPr/>
          <p:nvPr/>
        </p:nvCxnSpPr>
        <p:spPr>
          <a:xfrm flipV="1">
            <a:off x="7950563" y="2454829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2458CB9-A16B-4D50-9B34-0E8BF7BB34B4}"/>
              </a:ext>
            </a:extLst>
          </p:cNvPr>
          <p:cNvSpPr/>
          <p:nvPr/>
        </p:nvSpPr>
        <p:spPr>
          <a:xfrm>
            <a:off x="8334146" y="2306098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51EE099-9D4F-4849-A15F-922AD25FDB4D}"/>
              </a:ext>
            </a:extLst>
          </p:cNvPr>
          <p:cNvSpPr/>
          <p:nvPr/>
        </p:nvSpPr>
        <p:spPr>
          <a:xfrm>
            <a:off x="8335005" y="2306098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719E83-0ECF-4EA6-9E5E-75D1C5FE9DED}"/>
              </a:ext>
            </a:extLst>
          </p:cNvPr>
          <p:cNvCxnSpPr/>
          <p:nvPr/>
        </p:nvCxnSpPr>
        <p:spPr>
          <a:xfrm flipV="1">
            <a:off x="6130969" y="6090711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7D002F5-3B81-4C14-9F14-7F10D1645032}"/>
              </a:ext>
            </a:extLst>
          </p:cNvPr>
          <p:cNvSpPr/>
          <p:nvPr/>
        </p:nvSpPr>
        <p:spPr>
          <a:xfrm>
            <a:off x="6495059" y="58794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3195D4-5D6C-4F2C-A8C2-F78DEA40DA16}"/>
              </a:ext>
            </a:extLst>
          </p:cNvPr>
          <p:cNvSpPr txBox="1"/>
          <p:nvPr/>
        </p:nvSpPr>
        <p:spPr>
          <a:xfrm>
            <a:off x="7275255" y="2255304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9431E14-67E4-4C64-84C1-A87FFD3D653B}"/>
              </a:ext>
            </a:extLst>
          </p:cNvPr>
          <p:cNvSpPr txBox="1"/>
          <p:nvPr/>
        </p:nvSpPr>
        <p:spPr>
          <a:xfrm>
            <a:off x="8408974" y="2255485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F2319AE-47D0-4478-9840-B6DA064DA765}"/>
              </a:ext>
            </a:extLst>
          </p:cNvPr>
          <p:cNvCxnSpPr/>
          <p:nvPr/>
        </p:nvCxnSpPr>
        <p:spPr>
          <a:xfrm flipV="1">
            <a:off x="6811637" y="2469056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CC73FF-1DFA-462B-BB3A-D536D8351B2D}"/>
              </a:ext>
            </a:extLst>
          </p:cNvPr>
          <p:cNvCxnSpPr/>
          <p:nvPr/>
        </p:nvCxnSpPr>
        <p:spPr>
          <a:xfrm flipV="1">
            <a:off x="5630190" y="2435867"/>
            <a:ext cx="38589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0EF5076-B36B-4AD0-9391-7C29674CFEA3}"/>
              </a:ext>
            </a:extLst>
          </p:cNvPr>
          <p:cNvSpPr txBox="1"/>
          <p:nvPr/>
        </p:nvSpPr>
        <p:spPr>
          <a:xfrm>
            <a:off x="10454664" y="2431000"/>
            <a:ext cx="107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Return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DBF5-ACAB-4069-ACB8-30E7E70725C3}"/>
              </a:ext>
            </a:extLst>
          </p:cNvPr>
          <p:cNvSpPr txBox="1"/>
          <p:nvPr/>
        </p:nvSpPr>
        <p:spPr>
          <a:xfrm>
            <a:off x="154649" y="22973"/>
            <a:ext cx="21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addLists_1.java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8BBE7A-46EF-4495-8039-1A7CEEEA91BA}"/>
              </a:ext>
            </a:extLst>
          </p:cNvPr>
          <p:cNvSpPr txBox="1"/>
          <p:nvPr/>
        </p:nvSpPr>
        <p:spPr>
          <a:xfrm>
            <a:off x="641760" y="1805108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3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CF8DC5-A04E-46CD-AD9F-9DF33E87A97D}"/>
              </a:ext>
            </a:extLst>
          </p:cNvPr>
          <p:cNvSpPr txBox="1"/>
          <p:nvPr/>
        </p:nvSpPr>
        <p:spPr>
          <a:xfrm>
            <a:off x="651350" y="2082605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CED4C02-66D7-42E9-95D7-C64543831050}"/>
              </a:ext>
            </a:extLst>
          </p:cNvPr>
          <p:cNvSpPr txBox="1"/>
          <p:nvPr/>
        </p:nvSpPr>
        <p:spPr>
          <a:xfrm>
            <a:off x="2164087" y="374608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9B97B2-D618-44C9-A67D-BC46826D3188}"/>
              </a:ext>
            </a:extLst>
          </p:cNvPr>
          <p:cNvSpPr txBox="1"/>
          <p:nvPr/>
        </p:nvSpPr>
        <p:spPr>
          <a:xfrm>
            <a:off x="2125230" y="3187306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6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8DC89F5-BAE3-4830-BFF3-301B967767FE}"/>
              </a:ext>
            </a:extLst>
          </p:cNvPr>
          <p:cNvSpPr txBox="1"/>
          <p:nvPr/>
        </p:nvSpPr>
        <p:spPr>
          <a:xfrm>
            <a:off x="2134820" y="3464803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7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351030-D55C-4D93-B109-A2F401F81DB3}"/>
              </a:ext>
            </a:extLst>
          </p:cNvPr>
          <p:cNvCxnSpPr/>
          <p:nvPr/>
        </p:nvCxnSpPr>
        <p:spPr>
          <a:xfrm>
            <a:off x="3225562" y="3968333"/>
            <a:ext cx="587230" cy="35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60BD5FE-9D7F-4A8F-8767-4DB43E494FF4}"/>
              </a:ext>
            </a:extLst>
          </p:cNvPr>
          <p:cNvSpPr txBox="1"/>
          <p:nvPr/>
        </p:nvSpPr>
        <p:spPr>
          <a:xfrm>
            <a:off x="4073893" y="5258608"/>
            <a:ext cx="16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4FD143C-8EC6-4119-A0B7-7382722C5178}"/>
              </a:ext>
            </a:extLst>
          </p:cNvPr>
          <p:cNvSpPr txBox="1"/>
          <p:nvPr/>
        </p:nvSpPr>
        <p:spPr>
          <a:xfrm>
            <a:off x="4035037" y="469983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= 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9D54BE8-C249-40B0-8ABF-9CE189E80F27}"/>
              </a:ext>
            </a:extLst>
          </p:cNvPr>
          <p:cNvSpPr txBox="1"/>
          <p:nvPr/>
        </p:nvSpPr>
        <p:spPr>
          <a:xfrm>
            <a:off x="4044627" y="497732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= 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B2DA70-82CE-4364-AD9B-C50B1BF7D370}"/>
              </a:ext>
            </a:extLst>
          </p:cNvPr>
          <p:cNvSpPr txBox="1"/>
          <p:nvPr/>
        </p:nvSpPr>
        <p:spPr>
          <a:xfrm>
            <a:off x="4082004" y="554102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= 7 + 9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5A38E2-DB1F-4472-84E9-BAB2993EC8B4}"/>
              </a:ext>
            </a:extLst>
          </p:cNvPr>
          <p:cNvSpPr txBox="1"/>
          <p:nvPr/>
        </p:nvSpPr>
        <p:spPr>
          <a:xfrm>
            <a:off x="4090114" y="5851025"/>
            <a:ext cx="12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sum.sum</a:t>
            </a:r>
            <a:r>
              <a:rPr lang="en-US" dirty="0"/>
              <a:t> =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312DA4-F5F6-43BE-9AE7-55168067C52C}"/>
              </a:ext>
            </a:extLst>
          </p:cNvPr>
          <p:cNvSpPr txBox="1"/>
          <p:nvPr/>
        </p:nvSpPr>
        <p:spPr>
          <a:xfrm>
            <a:off x="4082004" y="6161029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= 7 + 9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EA2F379-3D93-41EE-9306-8793C518412A}"/>
              </a:ext>
            </a:extLst>
          </p:cNvPr>
          <p:cNvSpPr/>
          <p:nvPr/>
        </p:nvSpPr>
        <p:spPr>
          <a:xfrm>
            <a:off x="5292349" y="5938715"/>
            <a:ext cx="830510" cy="25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30C3AF5-8204-4FCA-87E5-81A9C282092C}"/>
              </a:ext>
            </a:extLst>
          </p:cNvPr>
          <p:cNvSpPr/>
          <p:nvPr/>
        </p:nvSpPr>
        <p:spPr>
          <a:xfrm>
            <a:off x="5278861" y="5938189"/>
            <a:ext cx="486560" cy="25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54459E-335A-47B0-8390-CF78BD92CAF3}"/>
              </a:ext>
            </a:extLst>
          </p:cNvPr>
          <p:cNvSpPr txBox="1"/>
          <p:nvPr/>
        </p:nvSpPr>
        <p:spPr>
          <a:xfrm>
            <a:off x="5355266" y="5870359"/>
            <a:ext cx="36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579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276</Words>
  <Application>Microsoft Office PowerPoint</Application>
  <PresentationFormat>Widescreen</PresentationFormat>
  <Paragraphs>127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An, Juyoung</dc:creator>
  <cp:lastModifiedBy>An, Juyoung</cp:lastModifiedBy>
  <cp:revision>15</cp:revision>
  <dcterms:created xsi:type="dcterms:W3CDTF">2018-05-07T14:01:03Z</dcterms:created>
  <dcterms:modified xsi:type="dcterms:W3CDTF">2018-05-10T14:31:37Z</dcterms:modified>
</cp:coreProperties>
</file>