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slideMasters/slideMaster66.xml" ContentType="application/vnd.openxmlformats-officedocument.presentationml.slideMaster+xml"/>
  <Override PartName="/ppt/slides/slide66.xml" ContentType="application/vnd.openxmlformats-officedocument.presentationml.slide+xml"/>
  <Override PartName="/ppt/slideMasters/slideMaster67.xml" ContentType="application/vnd.openxmlformats-officedocument.presentationml.slideMaster+xml"/>
  <Override PartName="/ppt/slides/slide67.xml" ContentType="application/vnd.openxmlformats-officedocument.presentationml.slide+xml"/>
  <Override PartName="/ppt/slideMasters/slideMaster68.xml" ContentType="application/vnd.openxmlformats-officedocument.presentationml.slideMaster+xml"/>
  <Override PartName="/ppt/slides/slide68.xml" ContentType="application/vnd.openxmlformats-officedocument.presentationml.slide+xml"/>
  <Override PartName="/ppt/slideMasters/slideMaster69.xml" ContentType="application/vnd.openxmlformats-officedocument.presentationml.slideMaster+xml"/>
  <Override PartName="/ppt/slides/slide69.xml" ContentType="application/vnd.openxmlformats-officedocument.presentationml.slide+xml"/>
  <Override PartName="/ppt/slideMasters/slideMaster70.xml" ContentType="application/vnd.openxmlformats-officedocument.presentationml.slideMaster+xml"/>
  <Override PartName="/ppt/slides/slide70.xml" ContentType="application/vnd.openxmlformats-officedocument.presentationml.slide+xml"/>
  <Override PartName="/ppt/slideMasters/slideMaster71.xml" ContentType="application/vnd.openxmlformats-officedocument.presentationml.slideMaster+xml"/>
  <Override PartName="/ppt/slides/slide71.xml" ContentType="application/vnd.openxmlformats-officedocument.presentationml.slide+xml"/>
  <Override PartName="/ppt/slideMasters/slideMaster72.xml" ContentType="application/vnd.openxmlformats-officedocument.presentationml.slideMaster+xml"/>
  <Override PartName="/ppt/slides/slide72.xml" ContentType="application/vnd.openxmlformats-officedocument.presentationml.slide+xml"/>
  <Override PartName="/ppt/slideMasters/slideMaster73.xml" ContentType="application/vnd.openxmlformats-officedocument.presentationml.slideMaster+xml"/>
  <Override PartName="/ppt/slides/slide73.xml" ContentType="application/vnd.openxmlformats-officedocument.presentationml.slide+xml"/>
  <Override PartName="/ppt/slideMasters/slideMaster74.xml" ContentType="application/vnd.openxmlformats-officedocument.presentationml.slideMaster+xml"/>
  <Override PartName="/ppt/slides/slide74.xml" ContentType="application/vnd.openxmlformats-officedocument.presentationml.slide+xml"/>
  <Override PartName="/ppt/slideMasters/slideMaster75.xml" ContentType="application/vnd.openxmlformats-officedocument.presentationml.slideMaster+xml"/>
  <Override PartName="/ppt/slides/slide75.xml" ContentType="application/vnd.openxmlformats-officedocument.presentationml.slide+xml"/>
  <Override PartName="/ppt/slideMasters/slideMaster76.xml" ContentType="application/vnd.openxmlformats-officedocument.presentationml.slideMaster+xml"/>
  <Override PartName="/ppt/slides/slide76.xml" ContentType="application/vnd.openxmlformats-officedocument.presentationml.slide+xml"/>
  <Override PartName="/ppt/slideMasters/slideMaster77.xml" ContentType="application/vnd.openxmlformats-officedocument.presentationml.slideMaster+xml"/>
  <Override PartName="/ppt/slides/slide77.xml" ContentType="application/vnd.openxmlformats-officedocument.presentationml.slide+xml"/>
  <Override PartName="/ppt/slideMasters/slideMaster78.xml" ContentType="application/vnd.openxmlformats-officedocument.presentationml.slideMaster+xml"/>
  <Override PartName="/ppt/slides/slide78.xml" ContentType="application/vnd.openxmlformats-officedocument.presentationml.slide+xml"/>
  <Override PartName="/ppt/slideMasters/slideMaster79.xml" ContentType="application/vnd.openxmlformats-officedocument.presentationml.slideMaster+xml"/>
  <Override PartName="/ppt/slides/slide79.xml" ContentType="application/vnd.openxmlformats-officedocument.presentationml.slide+xml"/>
  <Override PartName="/ppt/slideMasters/slideMaster80.xml" ContentType="application/vnd.openxmlformats-officedocument.presentationml.slideMaster+xml"/>
  <Override PartName="/ppt/slides/slide80.xml" ContentType="application/vnd.openxmlformats-officedocument.presentationml.slide+xml"/>
  <Override PartName="/ppt/slideMasters/slideMaster81.xml" ContentType="application/vnd.openxmlformats-officedocument.presentationml.slideMaster+xml"/>
  <Override PartName="/ppt/slides/slide81.xml" ContentType="application/vnd.openxmlformats-officedocument.presentationml.slide+xml"/>
  <Override PartName="/ppt/slideMasters/slideMaster82.xml" ContentType="application/vnd.openxmlformats-officedocument.presentationml.slideMaster+xml"/>
  <Override PartName="/ppt/slides/slide82.xml" ContentType="application/vnd.openxmlformats-officedocument.presentationml.slide+xml"/>
  <Override PartName="/ppt/slideMasters/slideMaster83.xml" ContentType="application/vnd.openxmlformats-officedocument.presentationml.slideMaster+xml"/>
  <Override PartName="/ppt/slides/slide83.xml" ContentType="application/vnd.openxmlformats-officedocument.presentationml.slide+xml"/>
  <Override PartName="/ppt/slideMasters/slideMaster84.xml" ContentType="application/vnd.openxmlformats-officedocument.presentationml.slideMaster+xml"/>
  <Override PartName="/ppt/slides/slide84.xml" ContentType="application/vnd.openxmlformats-officedocument.presentationml.slide+xml"/>
  <Override PartName="/ppt/slideMasters/slideMaster85.xml" ContentType="application/vnd.openxmlformats-officedocument.presentationml.slideMaster+xml"/>
  <Override PartName="/ppt/slides/slide85.xml" ContentType="application/vnd.openxmlformats-officedocument.presentationml.slide+xml"/>
  <Override PartName="/ppt/slideMasters/slideMaster86.xml" ContentType="application/vnd.openxmlformats-officedocument.presentationml.slideMaster+xml"/>
  <Override PartName="/ppt/slides/slide86.xml" ContentType="application/vnd.openxmlformats-officedocument.presentationml.slide+xml"/>
  <Override PartName="/ppt/slideMasters/slideMaster87.xml" ContentType="application/vnd.openxmlformats-officedocument.presentationml.slideMaster+xml"/>
  <Override PartName="/ppt/slides/slide87.xml" ContentType="application/vnd.openxmlformats-officedocument.presentationml.slide+xml"/>
  <Override PartName="/ppt/slideMasters/slideMaster88.xml" ContentType="application/vnd.openxmlformats-officedocument.presentationml.slideMaster+xml"/>
  <Override PartName="/ppt/slides/slide88.xml" ContentType="application/vnd.openxmlformats-officedocument.presentationml.slide+xml"/>
  <Override PartName="/ppt/slideMasters/slideMaster89.xml" ContentType="application/vnd.openxmlformats-officedocument.presentationml.slideMaster+xml"/>
  <Override PartName="/ppt/slides/slide89.xml" ContentType="application/vnd.openxmlformats-officedocument.presentationml.slide+xml"/>
  <Override PartName="/ppt/slideMasters/slideMaster90.xml" ContentType="application/vnd.openxmlformats-officedocument.presentationml.slideMaster+xml"/>
  <Override PartName="/ppt/slides/slide90.xml" ContentType="application/vnd.openxmlformats-officedocument.presentationml.slide+xml"/>
  <Override PartName="/ppt/slideMasters/slideMaster91.xml" ContentType="application/vnd.openxmlformats-officedocument.presentationml.slideMaster+xml"/>
  <Override PartName="/ppt/slides/slide91.xml" ContentType="application/vnd.openxmlformats-officedocument.presentationml.slide+xml"/>
  <Override PartName="/ppt/slideMasters/slideMaster92.xml" ContentType="application/vnd.openxmlformats-officedocument.presentationml.slideMaster+xml"/>
  <Override PartName="/ppt/slides/slide92.xml" ContentType="application/vnd.openxmlformats-officedocument.presentationml.slide+xml"/>
  <Override PartName="/ppt/slideMasters/slideMaster93.xml" ContentType="application/vnd.openxmlformats-officedocument.presentationml.slideMaster+xml"/>
  <Override PartName="/ppt/slides/slide93.xml" ContentType="application/vnd.openxmlformats-officedocument.presentationml.slide+xml"/>
  <Override PartName="/ppt/slideMasters/slideMaster94.xml" ContentType="application/vnd.openxmlformats-officedocument.presentationml.slideMaster+xml"/>
  <Override PartName="/ppt/slides/slide94.xml" ContentType="application/vnd.openxmlformats-officedocument.presentationml.slide+xml"/>
  <Override PartName="/ppt/slideMasters/slideMaster95.xml" ContentType="application/vnd.openxmlformats-officedocument.presentationml.slideMaster+xml"/>
  <Override PartName="/ppt/slides/slide95.xml" ContentType="application/vnd.openxmlformats-officedocument.presentationml.slide+xml"/>
  <Override PartName="/ppt/slideMasters/slideMaster96.xml" ContentType="application/vnd.openxmlformats-officedocument.presentationml.slideMaster+xml"/>
  <Override PartName="/ppt/slides/slide96.xml" ContentType="application/vnd.openxmlformats-officedocument.presentationml.slide+xml"/>
  <Override PartName="/ppt/slideMasters/slideMaster97.xml" ContentType="application/vnd.openxmlformats-officedocument.presentationml.slideMaster+xml"/>
  <Override PartName="/ppt/slides/slide97.xml" ContentType="application/vnd.openxmlformats-officedocument.presentationml.slide+xml"/>
  <Override PartName="/ppt/slideMasters/slideMaster98.xml" ContentType="application/vnd.openxmlformats-officedocument.presentationml.slideMaster+xml"/>
  <Override PartName="/ppt/slides/slide98.xml" ContentType="application/vnd.openxmlformats-officedocument.presentationml.slide+xml"/>
  <Override PartName="/ppt/slideMasters/slideMaster99.xml" ContentType="application/vnd.openxmlformats-officedocument.presentationml.slideMaster+xml"/>
  <Override PartName="/ppt/slides/slide99.xml" ContentType="application/vnd.openxmlformats-officedocument.presentationml.slide+xml"/>
  <Override PartName="/ppt/slideMasters/slideMaster100.xml" ContentType="application/vnd.openxmlformats-officedocument.presentationml.slideMaster+xml"/>
  <Override PartName="/ppt/slides/slide100.xml" ContentType="application/vnd.openxmlformats-officedocument.presentationml.slide+xml"/>
  <Override PartName="/ppt/slideMasters/slideMaster101.xml" ContentType="application/vnd.openxmlformats-officedocument.presentationml.slideMaster+xml"/>
  <Override PartName="/ppt/slides/slide101.xml" ContentType="application/vnd.openxmlformats-officedocument.presentationml.slide+xml"/>
  <Override PartName="/ppt/slideMasters/slideMaster102.xml" ContentType="application/vnd.openxmlformats-officedocument.presentationml.slideMaster+xml"/>
  <Override PartName="/ppt/slides/slide102.xml" ContentType="application/vnd.openxmlformats-officedocument.presentationml.slide+xml"/>
  <Override PartName="/ppt/slideMasters/slideMaster103.xml" ContentType="application/vnd.openxmlformats-officedocument.presentationml.slideMaster+xml"/>
  <Override PartName="/ppt/slides/slide103.xml" ContentType="application/vnd.openxmlformats-officedocument.presentationml.slide+xml"/>
  <Override PartName="/ppt/slideMasters/slideMaster104.xml" ContentType="application/vnd.openxmlformats-officedocument.presentationml.slideMaster+xml"/>
  <Override PartName="/ppt/slides/slide104.xml" ContentType="application/vnd.openxmlformats-officedocument.presentationml.slide+xml"/>
  <Override PartName="/ppt/slideMasters/slideMaster105.xml" ContentType="application/vnd.openxmlformats-officedocument.presentationml.slideMaster+xml"/>
  <Override PartName="/ppt/slides/slide105.xml" ContentType="application/vnd.openxmlformats-officedocument.presentationml.slide+xml"/>
  <Override PartName="/ppt/slideMasters/slideMaster106.xml" ContentType="application/vnd.openxmlformats-officedocument.presentationml.slideMaster+xml"/>
  <Override PartName="/ppt/slides/slide106.xml" ContentType="application/vnd.openxmlformats-officedocument.presentationml.slide+xml"/>
  <Override PartName="/ppt/slideMasters/slideMaster107.xml" ContentType="application/vnd.openxmlformats-officedocument.presentationml.slideMaster+xml"/>
  <Override PartName="/ppt/slides/slide107.xml" ContentType="application/vnd.openxmlformats-officedocument.presentationml.slide+xml"/>
  <Override PartName="/ppt/slideMasters/slideMaster108.xml" ContentType="application/vnd.openxmlformats-officedocument.presentationml.slideMaster+xml"/>
  <Override PartName="/ppt/slides/slide108.xml" ContentType="application/vnd.openxmlformats-officedocument.presentationml.slide+xml"/>
  <Override PartName="/ppt/slideMasters/slideMaster109.xml" ContentType="application/vnd.openxmlformats-officedocument.presentationml.slideMaster+xml"/>
  <Override PartName="/ppt/slides/slide109.xml" ContentType="application/vnd.openxmlformats-officedocument.presentationml.slide+xml"/>
  <Override PartName="/ppt/slideMasters/slideMaster110.xml" ContentType="application/vnd.openxmlformats-officedocument.presentationml.slideMaster+xml"/>
  <Override PartName="/ppt/slides/slide110.xml" ContentType="application/vnd.openxmlformats-officedocument.presentationml.slide+xml"/>
  <Override PartName="/ppt/slideMasters/slideMaster111.xml" ContentType="application/vnd.openxmlformats-officedocument.presentationml.slideMaster+xml"/>
  <Override PartName="/ppt/slides/slide111.xml" ContentType="application/vnd.openxmlformats-officedocument.presentationml.slide+xml"/>
  <Override PartName="/ppt/slideMasters/slideMaster112.xml" ContentType="application/vnd.openxmlformats-officedocument.presentationml.slideMaster+xml"/>
  <Override PartName="/ppt/slides/slide112.xml" ContentType="application/vnd.openxmlformats-officedocument.presentationml.slide+xml"/>
  <Override PartName="/ppt/slideMasters/slideMaster113.xml" ContentType="application/vnd.openxmlformats-officedocument.presentationml.slideMaster+xml"/>
  <Override PartName="/ppt/slides/slide113.xml" ContentType="application/vnd.openxmlformats-officedocument.presentationml.slide+xml"/>
  <Override PartName="/ppt/slideMasters/slideMaster114.xml" ContentType="application/vnd.openxmlformats-officedocument.presentationml.slideMaster+xml"/>
  <Override PartName="/ppt/slides/slide114.xml" ContentType="application/vnd.openxmlformats-officedocument.presentationml.slide+xml"/>
  <Override PartName="/ppt/slideMasters/slideMaster115.xml" ContentType="application/vnd.openxmlformats-officedocument.presentationml.slideMaster+xml"/>
  <Override PartName="/ppt/slides/slide115.xml" ContentType="application/vnd.openxmlformats-officedocument.presentationml.slide+xml"/>
  <Override PartName="/ppt/slideMasters/slideMaster116.xml" ContentType="application/vnd.openxmlformats-officedocument.presentationml.slideMaster+xml"/>
  <Override PartName="/ppt/slides/slide116.xml" ContentType="application/vnd.openxmlformats-officedocument.presentationml.slide+xml"/>
  <Override PartName="/ppt/slideMasters/slideMaster117.xml" ContentType="application/vnd.openxmlformats-officedocument.presentationml.slideMaster+xml"/>
  <Override PartName="/ppt/slides/slide117.xml" ContentType="application/vnd.openxmlformats-officedocument.presentationml.slide+xml"/>
  <Override PartName="/ppt/slideMasters/slideMaster118.xml" ContentType="application/vnd.openxmlformats-officedocument.presentationml.slideMaster+xml"/>
  <Override PartName="/ppt/slides/slide118.xml" ContentType="application/vnd.openxmlformats-officedocument.presentationml.slide+xml"/>
  <Override PartName="/ppt/slideMasters/slideMaster119.xml" ContentType="application/vnd.openxmlformats-officedocument.presentationml.slideMaster+xml"/>
  <Override PartName="/ppt/slides/slide119.xml" ContentType="application/vnd.openxmlformats-officedocument.presentationml.slide+xml"/>
  <Override PartName="/ppt/slideMasters/slideMaster120.xml" ContentType="application/vnd.openxmlformats-officedocument.presentationml.slideMaster+xml"/>
  <Override PartName="/ppt/slides/slide120.xml" ContentType="application/vnd.openxmlformats-officedocument.presentationml.slide+xml"/>
  <Override PartName="/ppt/slideMasters/slideMaster121.xml" ContentType="application/vnd.openxmlformats-officedocument.presentationml.slideMaster+xml"/>
  <Override PartName="/ppt/slides/slide121.xml" ContentType="application/vnd.openxmlformats-officedocument.presentationml.slide+xml"/>
  <Override PartName="/ppt/slideMasters/slideMaster122.xml" ContentType="application/vnd.openxmlformats-officedocument.presentationml.slideMaster+xml"/>
  <Override PartName="/ppt/slides/slide122.xml" ContentType="application/vnd.openxmlformats-officedocument.presentationml.slide+xml"/>
  <Override PartName="/ppt/slideMasters/slideMaster123.xml" ContentType="application/vnd.openxmlformats-officedocument.presentationml.slideMaster+xml"/>
  <Override PartName="/ppt/slides/slide123.xml" ContentType="application/vnd.openxmlformats-officedocument.presentationml.slide+xml"/>
  <Override PartName="/ppt/slideMasters/slideMaster124.xml" ContentType="application/vnd.openxmlformats-officedocument.presentationml.slideMaster+xml"/>
  <Override PartName="/ppt/slides/slide124.xml" ContentType="application/vnd.openxmlformats-officedocument.presentationml.slide+xml"/>
  <Override PartName="/ppt/slideMasters/slideMaster125.xml" ContentType="application/vnd.openxmlformats-officedocument.presentationml.slideMaster+xml"/>
  <Override PartName="/ppt/slides/slide125.xml" ContentType="application/vnd.openxmlformats-officedocument.presentationml.slide+xml"/>
  <Override PartName="/ppt/slideMasters/slideMaster126.xml" ContentType="application/vnd.openxmlformats-officedocument.presentationml.slideMaster+xml"/>
  <Override PartName="/ppt/slides/slide126.xml" ContentType="application/vnd.openxmlformats-officedocument.presentationml.slide+xml"/>
  <Override PartName="/ppt/slideMasters/slideMaster127.xml" ContentType="application/vnd.openxmlformats-officedocument.presentationml.slideMaster+xml"/>
  <Override PartName="/ppt/slides/slide127.xml" ContentType="application/vnd.openxmlformats-officedocument.presentationml.slide+xml"/>
  <Override PartName="/ppt/slideMasters/slideMaster128.xml" ContentType="application/vnd.openxmlformats-officedocument.presentationml.slideMaster+xml"/>
  <Override PartName="/ppt/slides/slide128.xml" ContentType="application/vnd.openxmlformats-officedocument.presentationml.slide+xml"/>
  <Override PartName="/ppt/slideMasters/slideMaster129.xml" ContentType="application/vnd.openxmlformats-officedocument.presentationml.slideMaster+xml"/>
  <Override PartName="/ppt/slides/slide129.xml" ContentType="application/vnd.openxmlformats-officedocument.presentationml.slide+xml"/>
  <Override PartName="/ppt/slideMasters/slideMaster130.xml" ContentType="application/vnd.openxmlformats-officedocument.presentationml.slideMaster+xml"/>
  <Override PartName="/ppt/slides/slide130.xml" ContentType="application/vnd.openxmlformats-officedocument.presentationml.slide+xml"/>
  <Override PartName="/ppt/slideMasters/slideMaster131.xml" ContentType="application/vnd.openxmlformats-officedocument.presentationml.slideMaster+xml"/>
  <Override PartName="/ppt/slides/slide131.xml" ContentType="application/vnd.openxmlformats-officedocument.presentationml.slide+xml"/>
  <Override PartName="/ppt/slideMasters/slideMaster132.xml" ContentType="application/vnd.openxmlformats-officedocument.presentationml.slideMaster+xml"/>
  <Override PartName="/ppt/slides/slide132.xml" ContentType="application/vnd.openxmlformats-officedocument.presentationml.slide+xml"/>
  <Override PartName="/ppt/slideMasters/slideMaster133.xml" ContentType="application/vnd.openxmlformats-officedocument.presentationml.slideMaster+xml"/>
  <Override PartName="/ppt/slides/slide133.xml" ContentType="application/vnd.openxmlformats-officedocument.presentationml.slide+xml"/>
  <Override PartName="/ppt/slideMasters/slideMaster134.xml" ContentType="application/vnd.openxmlformats-officedocument.presentationml.slideMaster+xml"/>
  <Override PartName="/ppt/slides/slide134.xml" ContentType="application/vnd.openxmlformats-officedocument.presentationml.slide+xml"/>
  <Override PartName="/ppt/slideMasters/slideMaster135.xml" ContentType="application/vnd.openxmlformats-officedocument.presentationml.slideMaster+xml"/>
  <Override PartName="/ppt/slides/slide135.xml" ContentType="application/vnd.openxmlformats-officedocument.presentationml.slide+xml"/>
  <Override PartName="/ppt/slideMasters/slideMaster136.xml" ContentType="application/vnd.openxmlformats-officedocument.presentationml.slideMaster+xml"/>
  <Override PartName="/ppt/slides/slide136.xml" ContentType="application/vnd.openxmlformats-officedocument.presentationml.slide+xml"/>
  <Override PartName="/ppt/slideMasters/slideMaster137.xml" ContentType="application/vnd.openxmlformats-officedocument.presentationml.slideMaster+xml"/>
  <Override PartName="/ppt/slides/slide137.xml" ContentType="application/vnd.openxmlformats-officedocument.presentationml.slide+xml"/>
  <Override PartName="/ppt/slideMasters/slideMaster138.xml" ContentType="application/vnd.openxmlformats-officedocument.presentationml.slideMaster+xml"/>
  <Override PartName="/ppt/slides/slide138.xml" ContentType="application/vnd.openxmlformats-officedocument.presentationml.slide+xml"/>
  <Override PartName="/ppt/slideMasters/slideMaster139.xml" ContentType="application/vnd.openxmlformats-officedocument.presentationml.slideMaster+xml"/>
  <Override PartName="/ppt/slides/slide139.xml" ContentType="application/vnd.openxmlformats-officedocument.presentationml.slide+xml"/>
  <Override PartName="/ppt/slideMasters/slideMaster140.xml" ContentType="application/vnd.openxmlformats-officedocument.presentationml.slideMaster+xml"/>
  <Override PartName="/ppt/slides/slide140.xml" ContentType="application/vnd.openxmlformats-officedocument.presentationml.slide+xml"/>
  <Override PartName="/ppt/slideMasters/slideMaster141.xml" ContentType="application/vnd.openxmlformats-officedocument.presentationml.slideMaster+xml"/>
  <Override PartName="/ppt/slides/slide141.xml" ContentType="application/vnd.openxmlformats-officedocument.presentationml.slide+xml"/>
  <Override PartName="/ppt/slideMasters/slideMaster142.xml" ContentType="application/vnd.openxmlformats-officedocument.presentationml.slideMaster+xml"/>
  <Override PartName="/ppt/slides/slide142.xml" ContentType="application/vnd.openxmlformats-officedocument.presentationml.slide+xml"/>
  <Override PartName="/ppt/slideMasters/slideMaster143.xml" ContentType="application/vnd.openxmlformats-officedocument.presentationml.slideMaster+xml"/>
  <Override PartName="/ppt/slides/slide143.xml" ContentType="application/vnd.openxmlformats-officedocument.presentationml.slide+xml"/>
  <Override PartName="/ppt/slideMasters/slideMaster144.xml" ContentType="application/vnd.openxmlformats-officedocument.presentationml.slideMaster+xml"/>
  <Override PartName="/ppt/slides/slide144.xml" ContentType="application/vnd.openxmlformats-officedocument.presentationml.slide+xml"/>
  <Override PartName="/ppt/slideMasters/slideMaster145.xml" ContentType="application/vnd.openxmlformats-officedocument.presentationml.slideMaster+xml"/>
  <Override PartName="/ppt/slides/slide145.xml" ContentType="application/vnd.openxmlformats-officedocument.presentationml.slide+xml"/>
  <Override PartName="/ppt/slideMasters/slideMaster146.xml" ContentType="application/vnd.openxmlformats-officedocument.presentationml.slideMaster+xml"/>
  <Override PartName="/ppt/slides/slide146.xml" ContentType="application/vnd.openxmlformats-officedocument.presentationml.slide+xml"/>
  <Override PartName="/ppt/slideMasters/slideMaster147.xml" ContentType="application/vnd.openxmlformats-officedocument.presentationml.slideMaster+xml"/>
  <Override PartName="/ppt/slides/slide147.xml" ContentType="application/vnd.openxmlformats-officedocument.presentationml.slide+xml"/>
  <Override PartName="/ppt/slideMasters/slideMaster148.xml" ContentType="application/vnd.openxmlformats-officedocument.presentationml.slideMaster+xml"/>
  <Override PartName="/ppt/slides/slide148.xml" ContentType="application/vnd.openxmlformats-officedocument.presentationml.slide+xml"/>
  <Override PartName="/ppt/slideMasters/slideMaster149.xml" ContentType="application/vnd.openxmlformats-officedocument.presentationml.slideMaster+xml"/>
  <Override PartName="/ppt/slides/slide149.xml" ContentType="application/vnd.openxmlformats-officedocument.presentationml.slide+xml"/>
  <Override PartName="/ppt/slideMasters/slideMaster150.xml" ContentType="application/vnd.openxmlformats-officedocument.presentationml.slideMaster+xml"/>
  <Override PartName="/ppt/slides/slide1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Lst>
  <p:notesMasterIdLst>
    <p:notesMasterId r:id="rId15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notesMaster" Target="notesMasters/notesMaster1.xml"/><Relationship Id="rId153" Type="http://schemas.openxmlformats.org/officeDocument/2006/relationships/presProps" Target="presProps.xml"/><Relationship Id="rId154" Type="http://schemas.openxmlformats.org/officeDocument/2006/relationships/viewProps" Target="viewProps.xml"/><Relationship Id="rId155" Type="http://schemas.openxmlformats.org/officeDocument/2006/relationships/theme" Target="theme/theme1.xml"/><Relationship Id="rId15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0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0.xml"/>
		</Relationships>
</file>

<file path=ppt/notesSlides/_rels/notesSlide10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1.xml"/>
		</Relationships>
</file>

<file path=ppt/notesSlides/_rels/notesSlide10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2.xml"/>
		</Relationships>
</file>

<file path=ppt/notesSlides/_rels/notesSlide10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3.xml"/>
		</Relationships>
</file>

<file path=ppt/notesSlides/_rels/notesSlide10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4.xml"/>
		</Relationships>
</file>

<file path=ppt/notesSlides/_rels/notesSlide10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5.xml"/>
		</Relationships>
</file>

<file path=ppt/notesSlides/_rels/notesSlide10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6.xml"/>
		</Relationships>
</file>

<file path=ppt/notesSlides/_rels/notesSlide10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7.xml"/>
		</Relationships>
</file>

<file path=ppt/notesSlides/_rels/notesSlide10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8.xml"/>
		</Relationships>
</file>

<file path=ppt/notesSlides/_rels/notesSlide10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9.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0.xml"/>
		</Relationships>
</file>

<file path=ppt/notesSlides/_rels/notesSlide1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1.xml"/>
		</Relationships>
</file>

<file path=ppt/notesSlides/_rels/notesSlide1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2.xml"/>
		</Relationships>
</file>

<file path=ppt/notesSlides/_rels/notesSlide1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3.xml"/>
		</Relationships>
</file>

<file path=ppt/notesSlides/_rels/notesSlide1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4.xml"/>
		</Relationships>
</file>

<file path=ppt/notesSlides/_rels/notesSlide1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5.xml"/>
		</Relationships>
</file>

<file path=ppt/notesSlides/_rels/notesSlide1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6.xml"/>
		</Relationships>
</file>

<file path=ppt/notesSlides/_rels/notesSlide1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7.xml"/>
		</Relationships>
</file>

<file path=ppt/notesSlides/_rels/notesSlide1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8.xml"/>
		</Relationships>
</file>

<file path=ppt/notesSlides/_rels/notesSlide1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9.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0.xml"/>
		</Relationships>
</file>

<file path=ppt/notesSlides/_rels/notesSlide1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1.xml"/>
		</Relationships>
</file>

<file path=ppt/notesSlides/_rels/notesSlide1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2.xml"/>
		</Relationships>
</file>

<file path=ppt/notesSlides/_rels/notesSlide1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3.xml"/>
		</Relationships>
</file>

<file path=ppt/notesSlides/_rels/notesSlide1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4.xml"/>
		</Relationships>
</file>

<file path=ppt/notesSlides/_rels/notesSlide1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5.xml"/>
		</Relationships>
</file>

<file path=ppt/notesSlides/_rels/notesSlide1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6.xml"/>
		</Relationships>
</file>

<file path=ppt/notesSlides/_rels/notesSlide1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7.xml"/>
		</Relationships>
</file>

<file path=ppt/notesSlides/_rels/notesSlide1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8.xml"/>
		</Relationships>
</file>

<file path=ppt/notesSlides/_rels/notesSlide1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9.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0.xml"/>
		</Relationships>
</file>

<file path=ppt/notesSlides/_rels/notesSlide1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1.xml"/>
		</Relationships>
</file>

<file path=ppt/notesSlides/_rels/notesSlide1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2.xml"/>
		</Relationships>
</file>

<file path=ppt/notesSlides/_rels/notesSlide1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3.xml"/>
		</Relationships>
</file>

<file path=ppt/notesSlides/_rels/notesSlide1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4.xml"/>
		</Relationships>
</file>

<file path=ppt/notesSlides/_rels/notesSlide1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5.xml"/>
		</Relationships>
</file>

<file path=ppt/notesSlides/_rels/notesSlide1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6.xml"/>
		</Relationships>
</file>

<file path=ppt/notesSlides/_rels/notesSlide1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7.xml"/>
		</Relationships>
</file>

<file path=ppt/notesSlides/_rels/notesSlide1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8.xml"/>
		</Relationships>
</file>

<file path=ppt/notesSlides/_rels/notesSlide1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9.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0.xml"/>
		</Relationships>
</file>

<file path=ppt/notesSlides/_rels/notesSlide1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1.xml"/>
		</Relationships>
</file>

<file path=ppt/notesSlides/_rels/notesSlide1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2.xml"/>
		</Relationships>
</file>

<file path=ppt/notesSlides/_rels/notesSlide1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3.xml"/>
		</Relationships>
</file>

<file path=ppt/notesSlides/_rels/notesSlide1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4.xml"/>
		</Relationships>
</file>

<file path=ppt/notesSlides/_rels/notesSlide1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5.xml"/>
		</Relationships>
</file>

<file path=ppt/notesSlides/_rels/notesSlide1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6.xml"/>
		</Relationships>
</file>

<file path=ppt/notesSlides/_rels/notesSlide1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7.xml"/>
		</Relationships>
</file>

<file path=ppt/notesSlides/_rels/notesSlide1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8.xml"/>
		</Relationships>
</file>

<file path=ppt/notesSlides/_rels/notesSlide1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9.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0.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6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6.xml"/>
		</Relationships>
</file>

<file path=ppt/notesSlides/_rels/notesSlide6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7.xml"/>
		</Relationships>
</file>

<file path=ppt/notesSlides/_rels/notesSlide6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8.xml"/>
		</Relationships>
</file>

<file path=ppt/notesSlides/_rels/notesSlide6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9.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7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0.xml"/>
		</Relationships>
</file>

<file path=ppt/notesSlides/_rels/notesSlide7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1.xml"/>
		</Relationships>
</file>

<file path=ppt/notesSlides/_rels/notesSlide7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2.xml"/>
		</Relationships>
</file>

<file path=ppt/notesSlides/_rels/notesSlide7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3.xml"/>
		</Relationships>
</file>

<file path=ppt/notesSlides/_rels/notesSlide7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4.xml"/>
		</Relationships>
</file>

<file path=ppt/notesSlides/_rels/notesSlide7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5.xml"/>
		</Relationships>
</file>

<file path=ppt/notesSlides/_rels/notesSlide7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6.xml"/>
		</Relationships>
</file>

<file path=ppt/notesSlides/_rels/notesSlide7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7.xml"/>
		</Relationships>
</file>

<file path=ppt/notesSlides/_rels/notesSlide7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8.xml"/>
		</Relationships>
</file>

<file path=ppt/notesSlides/_rels/notesSlide7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9.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8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0.xml"/>
		</Relationships>
</file>

<file path=ppt/notesSlides/_rels/notesSlide8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1.xml"/>
		</Relationships>
</file>

<file path=ppt/notesSlides/_rels/notesSlide8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2.xml"/>
		</Relationships>
</file>

<file path=ppt/notesSlides/_rels/notesSlide8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3.xml"/>
		</Relationships>
</file>

<file path=ppt/notesSlides/_rels/notesSlide8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4.xml"/>
		</Relationships>
</file>

<file path=ppt/notesSlides/_rels/notesSlide8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5.xml"/>
		</Relationships>
</file>

<file path=ppt/notesSlides/_rels/notesSlide8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6.xml"/>
		</Relationships>
</file>

<file path=ppt/notesSlides/_rels/notesSlide8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7.xml"/>
		</Relationships>
</file>

<file path=ppt/notesSlides/_rels/notesSlide8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8.xml"/>
		</Relationships>
</file>

<file path=ppt/notesSlides/_rels/notesSlide8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9.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_rels/notesSlide9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0.xml"/>
		</Relationships>
</file>

<file path=ppt/notesSlides/_rels/notesSlide9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1.xml"/>
		</Relationships>
</file>

<file path=ppt/notesSlides/_rels/notesSlide9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2.xml"/>
		</Relationships>
</file>

<file path=ppt/notesSlides/_rels/notesSlide9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3.xml"/>
		</Relationships>
</file>

<file path=ppt/notesSlides/_rels/notesSlide9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4.xml"/>
		</Relationships>
</file>

<file path=ppt/notesSlides/_rels/notesSlide9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5.xml"/>
		</Relationships>
</file>

<file path=ppt/notesSlides/_rels/notesSlide9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6.xml"/>
		</Relationships>
</file>

<file path=ppt/notesSlides/_rels/notesSlide9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7.xml"/>
		</Relationships>
</file>

<file path=ppt/notesSlides/_rels/notesSlide9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8.xml"/>
		</Relationships>
</file>

<file path=ppt/notesSlides/_rels/notesSlide9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5F5F5"/>
        </a:solidFill>
      </p:bgPr>
    </p:bg>
    <p:spTree>
      <p:nvGrpSpPr>
        <p:cNvPr id="1" name=""/>
        <p:cNvGrpSpPr/>
        <p:nvPr/>
      </p:nvGrpSpPr>
      <p:grpSpPr>
        <a:xfrm>
          <a:off x="0" y="0"/>
          <a:ext cx="0" cy="0"/>
          <a:chOff x="0" y="0"/>
          <a:chExt cx="0" cy="0"/>
        </a:xfrm>
      </p:grpSpPr>
      <p:sp>
        <p:nvSpPr>
          <p:cNvPr id="2" name="Text 0"/>
          <p:cNvSpPr/>
          <p:nvPr/>
        </p:nvSpPr>
        <p:spPr>
          <a:xfrm>
            <a:off x="457200" y="1828800"/>
            <a:ext cx="8229600" cy="1371600"/>
          </a:xfrm>
          <a:prstGeom prst="rect">
            <a:avLst/>
          </a:prstGeom>
          <a:noFill/>
          <a:ln/>
        </p:spPr>
        <p:txBody>
          <a:bodyPr wrap="square" rtlCol="0" anchor="ctr"/>
          <a:lstStyle/>
          <a:p>
            <a:pPr algn="ctr" indent="0" marL="0">
              <a:buNone/>
            </a:pPr>
            <a:r>
              <a:rPr lang="en-US" sz="3600" b="1" dirty="0">
                <a:solidFill>
                  <a:srgbClr val="363636"/>
                </a:solidFill>
              </a:rPr>
              <a:t>CodeVideo Presentation</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The rules are pretty straightforward. For each stone, we need to check three conditions...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15 of 264</a:t>
            </a:r>
            <a:endParaRPr lang="en-US" sz="1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new function will take the current stone engraving we are looking at, the number of blinks we are at, and the memoized map of stone engraving and blinks remaining.</a:t>
            </a:r>
            <a:endParaRPr lang="en-US" sz="1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new function will take the current stone engraving we are looking at, the number of blinks we are at, and the memoized map of stone engraving and blinks remaining.</a:t>
            </a:r>
            <a:endParaRPr lang="en-US" sz="1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new function will take the current stone engraving we are looking at, the number of blinks we are at, and the memoized map of stone engraving and blinks remaining.</a:t>
            </a:r>
            <a:endParaRPr lang="en-US" sz="14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This is where a major optimization gain is - if we've already seen this stone and blinks combo, we can immediately return the count that this number of blinks results in for this stone!</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181 of 264</a:t>
            </a:r>
            <a:endParaRPr lang="en-US" sz="1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The rules are pretty straightforward. For each stone, we need to check three conditions...</a:t>
            </a:r>
            <a:endParaRPr lang="en-US" sz="14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The rules are pretty straightforward. For each stone, we need to check three conditions...</a:t>
            </a:r>
            <a:endParaRPr lang="en-US" sz="14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is where a major optimization gain is - if we've already seen this stone and blinks combo, we can immediately return the count that this number of blinks results in for this stone!</a:t>
            </a:r>
            <a:endParaRPr lang="en-US" sz="14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Now let's use this optimized solution to solve Part 2 of the challenge...</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216 of 264</a:t>
            </a:r>
            <a:endParaRPr lang="en-US" sz="10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We'll comment out part one here...</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218 of 264</a:t>
            </a:r>
            <a:endParaRPr lang="en-US" sz="10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comment out part one here...</a:t>
            </a:r>
            <a:endParaRPr lang="en-US" sz="14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comment out part one here...</a:t>
            </a:r>
            <a:endParaRPr lang="en-US" sz="14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And call run part two.</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223 of 264</a:t>
            </a:r>
            <a:endParaRPr lang="en-US" sz="10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And run part two looks like:</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225 of 264</a:t>
            </a:r>
            <a:endParaRPr lang="en-US" sz="10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run part two looks like:</a:t>
            </a:r>
            <a:endParaRPr lang="en-US" sz="14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run part two looks like:</a:t>
            </a:r>
            <a:endParaRPr lang="en-US" sz="14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run part two looks like:</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The rules are pretty straightforward. For each stone, we need to check three conditions...</a:t>
            </a:r>
            <a:endParaRPr lang="en-US" sz="14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run part two looks like:</a:t>
            </a:r>
            <a:endParaRPr lang="en-US" sz="14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235 of 264</a:t>
            </a:r>
            <a:endParaRPr lang="en-US" sz="10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memo = HashMap::new();</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4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memo = HashMap::new();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total: usize = initial_stones.iter()</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4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memo = HashMap::new();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total: usize = initial_stones.iter()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.map(|&amp;stone|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4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memo = HashMap::new();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total: usize = initial_stones.iter()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.map(|&amp;stone|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blinks, &amp;mut memo)</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4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memo = HashMap::new();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total: usize = initial_stones.iter()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.map(|&amp;stone|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blinks, &amp;mut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4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memo = HashMap::new();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total: usize = initial_stones.iter()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.map(|&amp;stone|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blinks, &amp;mut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.sum();</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4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memo = HashMap::new();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total: usize = initial_stones.iter()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.map(|&amp;stone|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blinks, &amp;mut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.sum();</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println!("Total stones after {} blinks: {}", blinks, total);</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4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memo = HashMap::new();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total: usize = initial_stones.iter()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.map(|&amp;stone|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blinks, &amp;mut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.sum();</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println!("Total stones after {} blinks: {}", blinks, total);</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The rules are pretty straightforward. For each stone, we need to check three conditions...</a:t>
            </a:r>
            <a:endParaRPr lang="en-US" sz="14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run_part_two();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key = (stone, blinks);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let Some(&amp;count) = memo.get(&amp;key) { return count;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result =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count_stones_recursive(1,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digit_count = stone.to_string().len();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digit_count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digit_count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 = stone_str[..half].parse::&lt;i64&gt;().unwrap();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count_stones_recursive(left, blinks - 1, memo)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count_stones_recursive(right,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 2024, blinks - 1,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memo.insert(key,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result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run_part_two()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initial_stones: Vec&lt;i64&gt; = input[0].iter().map(|&amp;x| x as i64).collect();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blinks = 75;</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memo = HashMap::new();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total: usize = initial_stones.iter()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.map(|&amp;stone|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count_stones_recursive(stone, blinks, &amp;mut memo)</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.sum();</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println!("Total stones after {} blinks: {}", blinks, total);</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Here's where further elegance shines through. Instead of simulating each blink step by step, we're going to use our memoized recursive function to calculate the total stones efficiently. We can give our map function the desired number of blinks directly.</a:t>
            </a:r>
            <a:endParaRPr lang="en-US" sz="14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Now, let's run this optimized solution and see how it performs...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253 of 264</a:t>
            </a:r>
            <a:endParaRPr lang="en-US" sz="10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And let's run this with cargo run:</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254 of 264</a:t>
            </a:r>
            <a:endParaRPr lang="en-US" sz="10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457200" y="914400"/>
            <a:ext cx="8229600" cy="3657600"/>
          </a:xfrm>
          <a:prstGeom prst="rect">
            <a:avLst/>
          </a:prstGeom>
          <a:solidFill>
            <a:srgbClr val="212121"/>
          </a:solidFill>
          <a:ln/>
        </p:spPr>
      </p:sp>
      <p:sp>
        <p:nvSpPr>
          <p:cNvPr id="3" name="Text 1"/>
          <p:cNvSpPr/>
          <p:nvPr/>
        </p:nvSpPr>
        <p:spPr>
          <a:xfrm>
            <a:off x="731520" y="1188720"/>
            <a:ext cx="7772400" cy="3200400"/>
          </a:xfrm>
          <a:prstGeom prst="rect">
            <a:avLst/>
          </a:prstGeom>
          <a:noFill/>
          <a:ln/>
        </p:spPr>
        <p:txBody>
          <a:bodyPr wrap="square" rtlCol="0" anchor="ctr"/>
          <a:lstStyle/>
          <a:p>
            <a:pPr indent="0" marL="0">
              <a:buNone/>
            </a:pPr>
            <a:r>
              <a:rPr lang="en-US" sz="1400" dirty="0">
                <a:solidFill>
                  <a:srgbClr val="FFFFFF"/>
                </a:solidFill>
                <a:latin typeface="Courier New" pitchFamily="34" charset="0"/>
                <a:ea typeface="Courier New" pitchFamily="34" charset="-122"/>
                <a:cs typeface="Courier New" pitchFamily="34" charset="-120"/>
              </a:rPr>
              <a:t>cargo run</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let's run this with cargo run:</a:t>
            </a:r>
            <a:endParaRPr lang="en-US" sz="14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Even with 75 blinks, our memoized solution calculates the result almost instantly! The answer, or rather, the final count of stones, is over 218 trillion! Something that couldn't be done quickly on even the craziest of hardware if done via brute force and storing all the stones in an array like our naive approach in part 1. </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258 of 264</a:t>
            </a:r>
            <a:endParaRPr lang="en-US" sz="10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This puzzle is a perfect example of how some smart algorithmic choices can solve problems that would be completely intractable with a naive approach.</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259 of 264</a:t>
            </a:r>
            <a:endParaRPr lang="en-US" sz="10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Let's quickly review why this solution is so much more efficient...</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260 of 264</a:t>
            </a:r>
            <a:endParaRPr lang="en-US" sz="10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Again, the naive solution would need to store and process an exponentially growing number of stones. With 75 blinks, we'd need to handle over 218 trillion stones in memory! You'd need some serious hardware to do that!</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261 of 264</a:t>
            </a:r>
            <a:endParaRPr lang="en-US" sz="10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But our memoized solution just needs to store the count for each unique combination of stone value and remaining blinks. This dramatically reduces both memory usage and computation time.</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262 of 264</a:t>
            </a:r>
            <a:endParaRPr lang="en-US" sz="10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This optimization technique is particularly powerful because it takes advantage of the problem's structure - the fact that any given stone will always produce the same result after a certain number of blinks.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263 of 264</a:t>
            </a: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So here it's pretty straightforward, if the stone is engraved with 0 it becomes engraved with a 1</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23 of 264</a:t>
            </a:r>
            <a:endParaRPr lang="en-US" sz="100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And that wraps up our exploration this elegant solution in Rust! Thanks for watching - I hope this helped demonstrate the power of careful algorithmic choices and how you can implement them in Rust.</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264 of 264</a:t>
            </a:r>
            <a:endParaRPr 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here it's pretty straightforward, if the stone is engraved with 0 it becomes engraved with a 1</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here it's pretty straightforward, if the stone is engraved with 0 it becomes engraved with a 1</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here it's pretty straightforward, if the stone is engraved with 0 it becomes engraved with a 1</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here it's pretty straightforward, if the stone is engraved with 0 it becomes engraved with a 1</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Hi everyone! Today I wanted to make this video to showcase the powers of my codevideo framework with a much more complex example.</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3 of 264</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here it's pretty straightforward, if the stone is engraved with 0 it becomes engraved with a 1</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here it's pretty straightforward, if the stone is engraved with 0 it becomes engraved with a 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here it's pretty straightforward, if the stone is engraved with 0 it becomes engraved with a 1</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here it's pretty straightforward, if the stone is engraved with 0 it becomes engraved with a 1</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here it's pretty straightforward, if the stone is engraved with 0 it becomes engraved with a 1</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And for this else block, if a stone has an even number of digits, we split it in two where the "left" stone becomes the first half of the original stone, and the right stone becomes the "right" half of the original stone.</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43 of 264</a:t>
            </a:r>
            <a:endParaRPr 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for this else block, if a stone has an even number of digits, we split it in two where the "left" stone becomes the first half of the original stone, and the right stone becomes the "right" half of the original stone.</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for this else block, if a stone has an even number of digits, we split it in two where the "left" stone becomes the first half of the original stone, and the right stone becomes the "right" half of the original stone.</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for this else block, if a stone has an even number of digits, we split it in two where the "left" stone becomes the first half of the original stone, and the right stone becomes the "right" half of the original stone.</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for this else block, if a stone has an even number of digits, we split it in two where the "left" stone becomes the first half of the original stone, and the right stone becomes the "right" half of the original stone.</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We'll be exploring an elegant solution in Rust that demonstrates the power of recursion combined with memoization.</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4 of 264</a:t>
            </a:r>
            <a:endParaRPr lang="en-US"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And finally, if none of the other rules applied, we multiply the stone by 2024</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51 of 264</a:t>
            </a:r>
            <a:endParaRPr lang="en-US" sz="1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finally, if none of the other rules applied, we multiply the stone by 2024</a:t>
            </a:r>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finally, if none of the other rules applied, we multiply the stone by 2024</a:t>
            </a:r>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finally, if none of the other rules applied, we multiply the stone by 2024</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And then of course we return the new stones.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58 of 264</a:t>
            </a:r>
            <a:endParaRPr lang="en-US" sz="1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then of course we return the new stones.</a:t>
            </a:r>
            <a:endParaRPr lang="en-US" sz="1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This naive implementation works fine for Part 1, where we only need to blink 25 times. Lets set up a part 1 function and run it.</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61 of 264</a:t>
            </a:r>
            <a:endParaRPr lang="en-US" sz="1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naive implementation works fine for Part 1, where we only need to blink 25 times. Lets set up a part 1 function and run it.</a:t>
            </a:r>
            <a:endParaRPr lang="en-US"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naive implementation works fine for Part 1, where we only need to blink 25 times. Lets set up a part 1 function and run it.</a:t>
            </a:r>
            <a:endParaRPr lang="en-US" sz="1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We'll read in the single line puzzle input as an array.</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66 of 264</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This particular problem was from day 11 of 2024's Advent of Code - the challenge that came out on December 11th, 2024.</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5 of 264</a:t>
            </a:r>
            <a:endParaRPr lang="en-US" sz="1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read in the single line puzzle input as an array.</a:t>
            </a:r>
            <a:endParaRPr lang="en-US" sz="1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Then convert that first array to a vec of 64 byte integers.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69 of 264</a:t>
            </a:r>
            <a:endParaRPr lang="en-US" sz="1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Then convert that first array to a vec of 64 byte integers.</a:t>
            </a:r>
            <a:endParaRPr lang="en-US" sz="1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We'll make a mutable clone of the initial stone engravings.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72 of 264</a:t>
            </a:r>
            <a:endParaRPr lang="en-US" sz="1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make a mutable clone of the initial stone engravings.</a:t>
            </a:r>
            <a:endParaRPr 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make a mutable clone of the initial stone engravings.</a:t>
            </a:r>
            <a:endParaRPr 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make a mutable clone of the initial stone engravings.</a:t>
            </a:r>
            <a:endParaRPr lang="en-US" sz="1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And then we can execute the blink 25 times!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80 of 264</a:t>
            </a:r>
            <a:endParaRPr lang="en-US" sz="1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 can then finally log out the solution.</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81 of 264</a:t>
            </a:r>
            <a:endParaRPr lang="en-US" sz="1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can then finally log out the solution.</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Let's start by looking at the problem. We need to simulate some strange stones that change every time we blink...</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6 of 264</a:t>
            </a:r>
            <a:endParaRPr lang="en-US" sz="1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can then finally log out the solution.</a:t>
            </a:r>
            <a:endParaRPr lang="en-US" sz="1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can then finally log out the solution.</a:t>
            </a:r>
            <a:endParaRPr lang="en-US"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Now, we could have just pasted in the puzzle input directly and converted to an array, but that's not so elegant, so let's go up to the top of the file and implement this read lines as int arrays function.</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87 of 264</a:t>
            </a:r>
            <a:endParaRPr lang="en-US" sz="1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 need to import from fs, io, and path libraries.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92 of 264</a:t>
            </a:r>
            <a:endParaRPr lang="en-US" sz="1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need to import from fs, io, and path libraries.</a:t>
            </a:r>
            <a:endParaRPr lang="en-US" sz="1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need to import from fs, io, and path libraries.</a:t>
            </a:r>
            <a:endParaRPr lang="en-US" sz="1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need to import from fs, io, and path libraries.</a:t>
            </a:r>
            <a:endParaRPr lang="en-US" sz="1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We'll start by importing the necessary modules. We need File for opening files, io utilities for buffered reading, and Path for handling file paths.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99 of 264</a:t>
            </a:r>
            <a:endParaRPr lang="en-US" sz="1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start by importing the necessary modules. We need File for opening files, io utilities for buffered reading, and Path for handling file paths.</a:t>
            </a:r>
            <a:endParaRPr lang="en-US" sz="1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start by importing the necessary modules. We need File for opening files, io utilities for buffered reading, and Path for handling file paths.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Let's start by looking at the problem. We need to simulate some strange stones that change every time we blink...</a:t>
            </a:r>
            <a:endParaRPr lang="en-US" sz="1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start by importing the necessary modules. We need File for opening files, io utilities for buffered reading, and Path for handling file paths.</a:t>
            </a:r>
            <a:endParaRPr lang="en-US" sz="1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start by importing the necessary modules. We need File for opening files, io utilities for buffered reading, and Path for handling file paths.</a:t>
            </a:r>
            <a:endParaRPr lang="en-US"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Our function will be generic over any type P that can be referenced as a Path. This gives us flexibility in what types of path arguments we can accept.</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107 of 264</a:t>
            </a:r>
            <a:endParaRPr lang="en-US" sz="1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Our function will be generic over any type P that can be referenced as a Path. This gives us flexibility in what types of path arguments we can accept.</a:t>
            </a:r>
            <a:endParaRPr lang="en-US" sz="1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 open the file using the question mark operator, which will return early with an error if the file can't be opened.</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110 of 264</a:t>
            </a:r>
            <a:endParaRPr lang="en-US" sz="1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open the file using the question mark operator, which will return early with an error if the file can't be opened.</a:t>
            </a:r>
            <a:endParaRPr lang="en-US" sz="1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 wrap the file in a BufReader for efficient reading. This gives us buffered reading capabilities which are much more efficient than reading one byte at a time.</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113 of 264</a:t>
            </a:r>
            <a:endParaRPr lang="en-US" sz="1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wrap the file in a BufReader for efficient reading. This gives us buffered reading capabilities which are much more efficient than reading one byte at a time.</a:t>
            </a:r>
            <a:endParaRPr lang="en-US" sz="1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 collect all lines into a vector. Note that each line is actually a Result, since reading can fail at any point.</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116 of 264</a:t>
            </a:r>
            <a:endParaRPr lang="en-US" sz="10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collect all lines into a vector. Note that each line is actually a Result, since reading can fail at any point.</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Let's start by looking at the problem. We need to simulate some strange stones that change every time we blink...</a:t>
            </a:r>
            <a:endParaRPr lang="en-US" sz="1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We'll create a vector to store our processed integer arrays.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119 of 264</a:t>
            </a:r>
            <a:endParaRPr lang="en-US" sz="1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create a vector to store our processed integer arrays.</a:t>
            </a:r>
            <a:endParaRPr lang="en-US" sz="1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create a vector to store our processed integer arrays.</a:t>
            </a:r>
            <a:endParaRPr lang="en-US" sz="1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create a vector to store our processed integer arrays.</a:t>
            </a:r>
            <a:endParaRPr lang="en-US" sz="1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For each line, we use the question mark operator to handle any potential reading errors.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126 of 264</a:t>
            </a:r>
            <a:endParaRPr lang="en-US" sz="1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For each line, we use the question mark operator to handle any potential reading errors.</a:t>
            </a:r>
            <a:endParaRPr lang="en-US" sz="1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 split each line by the separator, then parse each piece into an integer. Note that we're using unwrap here, which means this function will panic if it encounters any non-integer values.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129 of 264</a:t>
            </a:r>
            <a:endParaRPr lang="en-US" sz="1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split each line by the separator, then parse each piece into an integer. Note that we're using unwrap here, which means this function will panic if it encounters any non-integer values.</a:t>
            </a:r>
            <a:endParaRPr lang="en-US" sz="1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split each line by the separator, then parse each piece into an integer. Note that we're using unwrap here, which means this function will panic if it encounters any non-integer values.</a:t>
            </a:r>
            <a:endParaRPr lang="en-US" sz="1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split each line by the separator, then parse each piece into an integer. Note that we're using unwrap here, which means this function will panic if it encounters any non-integer values.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Let's start by looking at the problem. We need to simulate some strange stones that change every time we blink...</a:t>
            </a:r>
            <a:endParaRPr lang="en-US" sz="1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Finally, we wrap our vector of integer arrays in Ok and return it.</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136 of 264</a:t>
            </a:r>
            <a:endParaRPr lang="en-US" sz="10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Finally, we wrap our vector of integer arrays in Ok and return it.</a:t>
            </a:r>
            <a:endParaRPr lang="en-US" sz="1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We'll create a main function to call the run part one function.</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140 of 264</a:t>
            </a:r>
            <a:endParaRPr lang="en-US" sz="1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create a main function to call the run part one function.</a:t>
            </a:r>
            <a:endParaRPr lang="en-US" sz="1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create a main function to call the run part one function.</a:t>
            </a:r>
            <a:endParaRPr lang="en-US" sz="14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We'll create a main function to call the run part one function.</a:t>
            </a:r>
            <a:endParaRPr lang="en-US" sz="14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And let's run this with cargo run:</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146 of 264</a:t>
            </a:r>
            <a:endParaRPr lang="en-US" sz="1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457200" y="914400"/>
            <a:ext cx="8229600" cy="3657600"/>
          </a:xfrm>
          <a:prstGeom prst="rect">
            <a:avLst/>
          </a:prstGeom>
          <a:solidFill>
            <a:srgbClr val="212121"/>
          </a:solidFill>
          <a:ln/>
        </p:spPr>
      </p:sp>
      <p:sp>
        <p:nvSpPr>
          <p:cNvPr id="3" name="Text 1"/>
          <p:cNvSpPr/>
          <p:nvPr/>
        </p:nvSpPr>
        <p:spPr>
          <a:xfrm>
            <a:off x="731520" y="1188720"/>
            <a:ext cx="7772400" cy="3200400"/>
          </a:xfrm>
          <a:prstGeom prst="rect">
            <a:avLst/>
          </a:prstGeom>
          <a:noFill/>
          <a:ln/>
        </p:spPr>
        <p:txBody>
          <a:bodyPr wrap="square" rtlCol="0" anchor="ctr"/>
          <a:lstStyle/>
          <a:p>
            <a:pPr indent="0" marL="0">
              <a:buNone/>
            </a:pPr>
            <a:r>
              <a:rPr lang="en-US" sz="1400" dirty="0">
                <a:solidFill>
                  <a:srgbClr val="FFFFFF"/>
                </a:solidFill>
                <a:latin typeface="Courier New" pitchFamily="34" charset="0"/>
                <a:ea typeface="Courier New" pitchFamily="34" charset="-122"/>
                <a:cs typeface="Courier New" pitchFamily="34" charset="-120"/>
              </a:rPr>
              <a:t>cargo run</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And let's run this with cargo run:</a:t>
            </a:r>
            <a:endParaRPr lang="en-US" sz="1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However, when we try to use this approach for Part 2, which requires 75 blinks, we run into quite a problem. The number of stones grows exponentially the more we blink, and even when I was running this on my own M3 Max Mac, the calculations becomes intractable after around 40 to 45 blinks.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151 of 264</a:t>
            </a:r>
            <a:endParaRPr lang="en-US" sz="1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It's time we implement a more elegant, optimized, and efficient solution using recursion and memoization.</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152 of 264</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Let's start by looking at the problem. We need to simulate some strange stones that change every time we blink...</a:t>
            </a:r>
            <a:endParaRPr lang="en-US" sz="14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Let's get started by going to the top of the file and importing the HashMap package. We'll need this to keep track of our memoized stone engravings.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154 of 264</a:t>
            </a:r>
            <a:endParaRPr lang="en-US" sz="1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Let's get started by going to the top of the file and importing the HashMap package. We'll need this to keep track of our memoized stone engravings.</a:t>
            </a:r>
            <a:endParaRPr lang="en-US" sz="14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We can then define MemoKey and MemoMap types.</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163 of 264</a:t>
            </a:r>
            <a:endParaRPr lang="en-US" sz="1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can then define MemoKey and MemoMap types.</a:t>
            </a:r>
            <a:endParaRPr lang="en-US" sz="14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We can then define MemoKey and MemoMap types.</a:t>
            </a:r>
            <a:endParaRPr lang="en-US" sz="1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The reason we can memoize according to blinks is because the resulting stone from any given stone will always be the same - you can take a given stone, whether it be 0, 1, 2, 3 or whatever - and you immediately know any other stone you see from that point on will have the same exact 'production' of further stones... so to speak.</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167 of 264</a:t>
            </a:r>
            <a:endParaRPr lang="en-US" sz="10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So let's get started with the implementation.</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170 of 264</a:t>
            </a:r>
            <a:endParaRPr lang="en-US" sz="10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So let's get started with the implementation.</a:t>
            </a:r>
            <a:endParaRPr lang="en-US" sz="14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bg>
      <p:bgPr>
        <a:solidFill>
          <a:srgbClr val="F8F9FA"/>
        </a:solidFill>
      </p:bgPr>
    </p:bg>
    <p:spTree>
      <p:nvGrpSpPr>
        <p:cNvPr id="1" name=""/>
        <p:cNvGrpSpPr/>
        <p:nvPr/>
      </p:nvGrpSpPr>
      <p:grpSpPr>
        <a:xfrm>
          <a:off x="0" y="0"/>
          <a:ext cx="0" cy="0"/>
          <a:chOff x="0" y="0"/>
          <a:chExt cx="0" cy="0"/>
        </a:xfrm>
      </p:grpSpPr>
      <p:sp>
        <p:nvSpPr>
          <p:cNvPr id="2" name="Text 0"/>
          <p:cNvSpPr/>
          <p:nvPr/>
        </p:nvSpPr>
        <p:spPr>
          <a:xfrm>
            <a:off x="914400" y="1828800"/>
            <a:ext cx="7315200" cy="2286000"/>
          </a:xfrm>
          <a:prstGeom prst="rect">
            <a:avLst/>
          </a:prstGeom>
          <a:noFill/>
          <a:ln/>
        </p:spPr>
        <p:txBody>
          <a:bodyPr wrap="square" rtlCol="0" anchor="ctr"/>
          <a:lstStyle/>
          <a:p>
            <a:pPr algn="ctr" indent="0" marL="0">
              <a:buNone/>
            </a:pPr>
            <a:r>
              <a:rPr lang="en-US" sz="1600" dirty="0">
                <a:solidFill>
                  <a:srgbClr val="363636"/>
                </a:solidFill>
              </a:rPr>
              <a:t>This new function will take the current stone engraving we are looking at, the number of blinks we are at, and the memoized map of stone engraving and blinks remaining.</a:t>
            </a:r>
            <a:endParaRPr lang="en-US" sz="1600" dirty="0"/>
          </a:p>
        </p:txBody>
      </p:sp>
      <p:sp>
        <p:nvSpPr>
          <p:cNvPr id="3" name="Text 1"/>
          <p:cNvSpPr/>
          <p:nvPr/>
        </p:nvSpPr>
        <p:spPr>
          <a:xfrm>
            <a:off x="9144000" y="5029200"/>
            <a:ext cx="1828800" cy="274320"/>
          </a:xfrm>
          <a:prstGeom prst="rect">
            <a:avLst/>
          </a:prstGeom>
          <a:noFill/>
          <a:ln/>
        </p:spPr>
        <p:txBody>
          <a:bodyPr wrap="square" rtlCol="0" anchor="ctr"/>
          <a:lstStyle/>
          <a:p>
            <a:pPr algn="r" indent="0" marL="0">
              <a:buNone/>
            </a:pPr>
            <a:r>
              <a:rPr lang="en-US" sz="1000" dirty="0">
                <a:solidFill>
                  <a:srgbClr val="999999"/>
                </a:solidFill>
              </a:rPr>
              <a:t>Step 172 of 264</a:t>
            </a:r>
            <a:endParaRPr lang="en-US" sz="10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indent="0" marL="0">
              <a:buNone/>
            </a:pPr>
            <a:r>
              <a:rPr lang="en-US" sz="1600" b="1" dirty="0">
                <a:solidFill>
                  <a:srgbClr val="363636"/>
                </a:solidFill>
              </a:rPr>
              <a:t>main.rs</a:t>
            </a:r>
            <a:endParaRPr lang="en-US" sz="1600" dirty="0"/>
          </a:p>
        </p:txBody>
      </p:sp>
      <p:sp>
        <p:nvSpPr>
          <p:cNvPr id="3" name="Text 1"/>
          <p:cNvSpPr/>
          <p:nvPr/>
        </p:nvSpPr>
        <p:spPr>
          <a:xfrm>
            <a:off x="457200" y="1097280"/>
            <a:ext cx="8229600" cy="3657600"/>
          </a:xfrm>
          <a:prstGeom prst="rect">
            <a:avLst/>
          </a:prstGeom>
          <a:noFill/>
          <a:ln/>
        </p:spPr>
        <p:txBody>
          <a:bodyPr wrap="square" rtlCol="0" anchor="ctr"/>
          <a:lstStyle/>
          <a:p>
            <a:pPr indent="0" marL="0">
              <a:buNone/>
            </a:pPr>
            <a:r>
              <a:rPr lang="en-US" sz="1400" dirty="0">
                <a:solidFill>
                  <a:srgbClr val="363636"/>
                </a:solidFill>
                <a:latin typeface="Courier New" pitchFamily="34" charset="0"/>
                <a:ea typeface="Courier New" pitchFamily="34" charset="-122"/>
                <a:cs typeface="Courier New" pitchFamily="34" charset="-120"/>
              </a:rPr>
              <a:t>use std::collections::HashMap;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std::fs::File;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std::io::{self, BufRead, BufReader};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use std::path::Path;</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MemoKey = (i64, usize);  // (stone_value, blinks_remaining)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type MemoMap = HashMap&lt;MemoKey, usize&gt;;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read_lines_as_int_arrays&lt;P&gt;(filename: P, sep: &amp;str) -&gt; io::Result&lt;Vec&lt;Vec&lt;i32&gt;&gt;&gt;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where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 AsRef&lt;Path&gt;,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file = File::open(filename)?;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reader = BufReader::new(file);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lines: Vec&lt;Result&lt;String, io::Error&gt;&gt; = reader.lines().collect();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int_arrays: Vec&lt;Vec&lt;i32&gt;&gt; = Vec::new();</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split each line by the passed in sep and parse each element as an integer</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line in lines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line: String = line?;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int_array: Vec&lt;i32&gt; = line.split(sep).map(|x| x.parse::&lt;i32&gt;().unwrap()).collect();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int_arrays.push(int_array);</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Ok(int_arrays)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main()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run_part_one();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First, let's implement a naive solution for Part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execute_blink(stone_engravings: Vec&lt;i64&gt;) -&gt; Vec&lt;i64&gt;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new_stones = Vec::new();</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stone in stone_engravings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1: stone = 0 -&gt; replaced by stone marked 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new_stones.push(1);</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stone_str = stone.to_string();</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stone_len = stone_str.len();</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stone_len % 2 == 0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2: split into two 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half = stone_len / 2;</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left_stone = stone_str[0..half].parse::&lt;i64&gt;().unwrap();</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right_stone = stone_str[half..].parse::&lt;i64&gt;().unwrap();</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new_stones.push(left_stone);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new_stones.push(right_stone);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else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 Rule 3: multiply by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new_stones.push(stone * 2024);</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new_stones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pub fn run_part_one() -&gt; std::io::Result&lt;()&gt;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input = read_lines_as_int_arrays("src/day_11/input.txt", "")?;</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initial_stone_engravings: Vec&lt;i64&gt; = input[0].iter().map(|&amp;x| x as i64).collect();</a:t>
            </a:r>
            <a:endParaRPr lang="en-US" sz="1400" dirty="0"/>
          </a:p>
          <a:p>
            <a:pPr indent="0" marL="0">
              <a:buNone/>
            </a:pP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let mut stone_engravings = initial_stone_engravings.clone();</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for _ in 0..25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stone_engravings = execute_blink(stone_engravings);</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println!("Count of stones after 25 blinks: {}", stone_engravings.len());</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Ok(())</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fn count_stones_recursive(stone: i64, blinks: usize, memo: &amp;mut MemoMap) -&gt; usize {</a:t>
            </a:r>
            <a:endParaRPr lang="en-US" sz="1400" dirty="0"/>
          </a:p>
          <a:p>
            <a:pPr indent="0" marL="0">
              <a:buNone/>
            </a:pPr>
            <a:r>
              <a:rPr lang="en-US" sz="1400" dirty="0">
                <a:solidFill>
                  <a:srgbClr val="363636"/>
                </a:solidFill>
                <a:latin typeface="Courier New" pitchFamily="34" charset="0"/>
                <a:ea typeface="Courier New" pitchFamily="34" charset="-122"/>
                <a:cs typeface="Courier New" pitchFamily="34" charset="-120"/>
              </a:rPr>
              <a:t>    if blinks == 0 { return 1; }</a:t>
            </a:r>
            <a:endParaRPr lang="en-US" sz="1400" dirty="0"/>
          </a:p>
        </p:txBody>
      </p:sp>
      <p:sp>
        <p:nvSpPr>
          <p:cNvPr id="4" name="Text 2"/>
          <p:cNvSpPr/>
          <p:nvPr/>
        </p:nvSpPr>
        <p:spPr>
          <a:xfrm>
            <a:off x="457200" y="4846320"/>
            <a:ext cx="8229600" cy="731520"/>
          </a:xfrm>
          <a:prstGeom prst="rect">
            <a:avLst/>
          </a:prstGeom>
          <a:noFill/>
          <a:ln/>
        </p:spPr>
        <p:txBody>
          <a:bodyPr wrap="square" rtlCol="0" anchor="ctr"/>
          <a:lstStyle/>
          <a:p>
            <a:pPr indent="0" marL="0">
              <a:buNone/>
            </a:pPr>
            <a:r>
              <a:rPr lang="en-US" sz="1400" i="1" dirty="0">
                <a:solidFill>
                  <a:srgbClr val="666666"/>
                </a:solidFill>
              </a:rPr>
              <a:t>This new function will take the current stone engraving we are looking at, the number of blinks we are at, and the memoized map of stone engraving and blinks remaining.</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150</Slides>
  <Notes>150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150</vt:i4>
      </vt:variant>
    </vt:vector>
  </HeadingPairs>
  <TitlesOfParts>
    <vt:vector size="15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2025-06-29T11:46:58Z</dcterms:created>
  <dcterms:modified xsi:type="dcterms:W3CDTF">2025-06-29T11:46:58Z</dcterms:modified>
</cp:coreProperties>
</file>