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C656-6005-44B5-8CF5-731FA557BD17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D8B7-7095-48F0-AC22-EA3AF9A90F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14422"/>
            <a:ext cx="9144000" cy="25717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Итоговый проект</a:t>
            </a:r>
            <a:br>
              <a:rPr lang="ru-RU" sz="4800" b="1" dirty="0" smtClean="0">
                <a:solidFill>
                  <a:schemeClr val="bg1"/>
                </a:solidFill>
              </a:rPr>
            </a:br>
            <a:r>
              <a:rPr lang="ru-RU" sz="4800" b="1" dirty="0" smtClean="0">
                <a:solidFill>
                  <a:schemeClr val="bg1"/>
                </a:solidFill>
              </a:rPr>
              <a:t>Синергия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36" y="485776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Выполнила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Сторожевская Кира Владимировна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>
                    <a:lumMod val="85000"/>
                  </a:schemeClr>
                </a:solidFill>
              </a:rPr>
              <a:t>Функция программы</a:t>
            </a:r>
            <a:endParaRPr lang="ru-RU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 anchor="t"/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Считывает два числа(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Y)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с клавиатуры и выводит их сумму и произведение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Вова\Desktop\9Mvg-TNBNfs.jpg"/>
          <p:cNvPicPr>
            <a:picLocks noChangeAspect="1" noChangeArrowheads="1"/>
          </p:cNvPicPr>
          <p:nvPr/>
        </p:nvPicPr>
        <p:blipFill>
          <a:blip r:embed="rId2"/>
          <a:srcRect l="22070" t="3995" b="8333"/>
          <a:stretch>
            <a:fillRect/>
          </a:stretch>
        </p:blipFill>
        <p:spPr bwMode="auto">
          <a:xfrm>
            <a:off x="0" y="857232"/>
            <a:ext cx="9144000" cy="57864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Программа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Вова\Desktop\IKpK4nDbRfk.jpg"/>
          <p:cNvPicPr>
            <a:picLocks noChangeAspect="1" noChangeArrowheads="1"/>
          </p:cNvPicPr>
          <p:nvPr/>
        </p:nvPicPr>
        <p:blipFill>
          <a:blip r:embed="rId2"/>
          <a:srcRect l="32348" t="16341" r="29839" b="43093"/>
          <a:stretch>
            <a:fillRect/>
          </a:stretch>
        </p:blipFill>
        <p:spPr bwMode="auto">
          <a:xfrm>
            <a:off x="214282" y="1000108"/>
            <a:ext cx="4261787" cy="2571768"/>
          </a:xfrm>
          <a:prstGeom prst="rect">
            <a:avLst/>
          </a:prstGeom>
          <a:noFill/>
        </p:spPr>
      </p:pic>
      <p:pic>
        <p:nvPicPr>
          <p:cNvPr id="2051" name="Picture 3" descr="C:\Users\Вова\Desktop\1Ne7dMMEjI0.jpg"/>
          <p:cNvPicPr>
            <a:picLocks noChangeAspect="1" noChangeArrowheads="1"/>
          </p:cNvPicPr>
          <p:nvPr/>
        </p:nvPicPr>
        <p:blipFill>
          <a:blip r:embed="rId3"/>
          <a:srcRect l="32714" t="16574" r="29818" b="43843"/>
          <a:stretch>
            <a:fillRect/>
          </a:stretch>
        </p:blipFill>
        <p:spPr bwMode="auto">
          <a:xfrm>
            <a:off x="4643438" y="1000108"/>
            <a:ext cx="4327641" cy="2571769"/>
          </a:xfrm>
          <a:prstGeom prst="rect">
            <a:avLst/>
          </a:prstGeom>
          <a:noFill/>
        </p:spPr>
      </p:pic>
      <p:pic>
        <p:nvPicPr>
          <p:cNvPr id="2052" name="Picture 4" descr="C:\Users\Вова\Desktop\mfjE21tOwGo.jpg"/>
          <p:cNvPicPr>
            <a:picLocks noChangeAspect="1" noChangeArrowheads="1"/>
          </p:cNvPicPr>
          <p:nvPr/>
        </p:nvPicPr>
        <p:blipFill>
          <a:blip r:embed="rId4"/>
          <a:srcRect l="32435" t="16736" r="29479" b="43680"/>
          <a:stretch>
            <a:fillRect/>
          </a:stretch>
        </p:blipFill>
        <p:spPr bwMode="auto">
          <a:xfrm>
            <a:off x="2357422" y="3857628"/>
            <a:ext cx="4643470" cy="27146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Работа программы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Office PowerPoint</Application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Итоговый проект Синергия</vt:lpstr>
      <vt:lpstr>Функция программы</vt:lpstr>
      <vt:lpstr>Слайд 3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Вова</dc:creator>
  <cp:lastModifiedBy>Вова</cp:lastModifiedBy>
  <cp:revision>3</cp:revision>
  <dcterms:created xsi:type="dcterms:W3CDTF">2023-10-26T03:52:08Z</dcterms:created>
  <dcterms:modified xsi:type="dcterms:W3CDTF">2023-10-26T05:10:39Z</dcterms:modified>
</cp:coreProperties>
</file>