
<file path=[Content_Types].xml><?xml version="1.0" encoding="utf-8"?>
<Types xmlns="http://schemas.openxmlformats.org/package/2006/content-types">
  <Default Extension="emf" ContentType="image/x-emf"/>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18" r:id="rId2"/>
    <p:sldMasterId id="2147483716" r:id="rId3"/>
  </p:sldMasterIdLst>
  <p:notesMasterIdLst>
    <p:notesMasterId r:id="rId22"/>
  </p:notesMasterIdLst>
  <p:handoutMasterIdLst>
    <p:handoutMasterId r:id="rId23"/>
  </p:handoutMasterIdLst>
  <p:sldIdLst>
    <p:sldId id="317" r:id="rId4"/>
    <p:sldId id="271" r:id="rId5"/>
    <p:sldId id="351" r:id="rId6"/>
    <p:sldId id="274" r:id="rId7"/>
    <p:sldId id="360" r:id="rId8"/>
    <p:sldId id="352" r:id="rId9"/>
    <p:sldId id="282" r:id="rId10"/>
    <p:sldId id="286" r:id="rId11"/>
    <p:sldId id="354" r:id="rId12"/>
    <p:sldId id="355" r:id="rId13"/>
    <p:sldId id="356" r:id="rId14"/>
    <p:sldId id="357" r:id="rId15"/>
    <p:sldId id="289" r:id="rId16"/>
    <p:sldId id="292" r:id="rId17"/>
    <p:sldId id="358" r:id="rId18"/>
    <p:sldId id="306" r:id="rId19"/>
    <p:sldId id="362" r:id="rId20"/>
    <p:sldId id="3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61D6090-2436-1206-66E8-EBEF8B8672CD}" name="Jatin Mahale" initials="JM" userId="S::jmahale6904@conestogac.on.ca::4d0af4e6-8688-40fb-9a86-9072ac7c888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0305"/>
    <a:srgbClr val="FFFFFF"/>
    <a:srgbClr val="C00000"/>
    <a:srgbClr val="1D69AD"/>
    <a:srgbClr val="595757"/>
    <a:srgbClr val="801810"/>
    <a:srgbClr val="D9D9D9"/>
    <a:srgbClr val="767171"/>
    <a:srgbClr val="FF6565"/>
    <a:srgbClr val="1ED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FB591-813E-FA3E-D362-0CFEDDC364A6}" v="2" dt="2024-01-28T06:21:51.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36"/>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Aggarwal" userId="S::raggarwal1425@conestogac.on.ca::37508562-82c4-4a1d-9af1-954bb5f44c03" providerId="AD" clId="Web-{F967A496-DC22-4404-BE67-5F1F06F9A1F5}"/>
    <pc:docChg chg="modSld">
      <pc:chgData name="Radhika Aggarwal" userId="S::raggarwal1425@conestogac.on.ca::37508562-82c4-4a1d-9af1-954bb5f44c03" providerId="AD" clId="Web-{F967A496-DC22-4404-BE67-5F1F06F9A1F5}" dt="2022-12-18T01:42:40.197" v="1" actId="20577"/>
      <pc:docMkLst>
        <pc:docMk/>
      </pc:docMkLst>
      <pc:sldChg chg="modSp">
        <pc:chgData name="Radhika Aggarwal" userId="S::raggarwal1425@conestogac.on.ca::37508562-82c4-4a1d-9af1-954bb5f44c03" providerId="AD" clId="Web-{F967A496-DC22-4404-BE67-5F1F06F9A1F5}" dt="2022-12-18T01:42:40.197" v="1" actId="20577"/>
        <pc:sldMkLst>
          <pc:docMk/>
          <pc:sldMk cId="3329462384" sldId="362"/>
        </pc:sldMkLst>
        <pc:spChg chg="mod">
          <ac:chgData name="Radhika Aggarwal" userId="S::raggarwal1425@conestogac.on.ca::37508562-82c4-4a1d-9af1-954bb5f44c03" providerId="AD" clId="Web-{F967A496-DC22-4404-BE67-5F1F06F9A1F5}" dt="2022-12-18T01:42:40.197" v="1" actId="20577"/>
          <ac:spMkLst>
            <pc:docMk/>
            <pc:sldMk cId="3329462384" sldId="362"/>
            <ac:spMk id="2" creationId="{206381AD-4C2B-4745-99B1-0BBCE6131A71}"/>
          </ac:spMkLst>
        </pc:spChg>
        <pc:spChg chg="mod">
          <ac:chgData name="Radhika Aggarwal" userId="S::raggarwal1425@conestogac.on.ca::37508562-82c4-4a1d-9af1-954bb5f44c03" providerId="AD" clId="Web-{F967A496-DC22-4404-BE67-5F1F06F9A1F5}" dt="2022-12-18T01:42:34.744" v="0" actId="1076"/>
          <ac:spMkLst>
            <pc:docMk/>
            <pc:sldMk cId="3329462384" sldId="362"/>
            <ac:spMk id="40" creationId="{12696CFB-8F51-4E5D-A845-5512504FC93F}"/>
          </ac:spMkLst>
        </pc:spChg>
      </pc:sldChg>
    </pc:docChg>
  </pc:docChgLst>
  <pc:docChgLst>
    <pc:chgData name="Chandni Sarjukumar Patel" userId="S::cpatel6304@conestogac.on.ca::46bf19b8-2314-4a0b-860c-62cd7d4cd500" providerId="AD" clId="Web-{8AB48A80-7DC9-4390-A37E-7BDC8B3E2B2A}"/>
    <pc:docChg chg="modSld">
      <pc:chgData name="Chandni Sarjukumar Patel" userId="S::cpatel6304@conestogac.on.ca::46bf19b8-2314-4a0b-860c-62cd7d4cd500" providerId="AD" clId="Web-{8AB48A80-7DC9-4390-A37E-7BDC8B3E2B2A}" dt="2023-06-19T18:17:38.783" v="0" actId="20577"/>
      <pc:docMkLst>
        <pc:docMk/>
      </pc:docMkLst>
      <pc:sldChg chg="modSp">
        <pc:chgData name="Chandni Sarjukumar Patel" userId="S::cpatel6304@conestogac.on.ca::46bf19b8-2314-4a0b-860c-62cd7d4cd500" providerId="AD" clId="Web-{8AB48A80-7DC9-4390-A37E-7BDC8B3E2B2A}" dt="2023-06-19T18:17:38.783" v="0" actId="20577"/>
        <pc:sldMkLst>
          <pc:docMk/>
          <pc:sldMk cId="1007757359" sldId="317"/>
        </pc:sldMkLst>
        <pc:spChg chg="mod">
          <ac:chgData name="Chandni Sarjukumar Patel" userId="S::cpatel6304@conestogac.on.ca::46bf19b8-2314-4a0b-860c-62cd7d4cd500" providerId="AD" clId="Web-{8AB48A80-7DC9-4390-A37E-7BDC8B3E2B2A}" dt="2023-06-19T18:17:38.783" v="0" actId="20577"/>
          <ac:spMkLst>
            <pc:docMk/>
            <pc:sldMk cId="1007757359" sldId="317"/>
            <ac:spMk id="22" creationId="{7DC83D12-1353-440F-A5DC-1ACD4C118187}"/>
          </ac:spMkLst>
        </pc:spChg>
      </pc:sldChg>
    </pc:docChg>
  </pc:docChgLst>
  <pc:docChgLst>
    <pc:chgData name="Chandni Sarjukumar Patel" userId="S::cpatel6304@conestogac.on.ca::46bf19b8-2314-4a0b-860c-62cd7d4cd500" providerId="AD" clId="Web-{B5DB2817-F5CE-79B1-C34C-6B654AA6A7B5}"/>
    <pc:docChg chg="addSld delSld modSld">
      <pc:chgData name="Chandni Sarjukumar Patel" userId="S::cpatel6304@conestogac.on.ca::46bf19b8-2314-4a0b-860c-62cd7d4cd500" providerId="AD" clId="Web-{B5DB2817-F5CE-79B1-C34C-6B654AA6A7B5}" dt="2022-12-10T18:00:05.649" v="231" actId="20577"/>
      <pc:docMkLst>
        <pc:docMk/>
      </pc:docMkLst>
      <pc:sldChg chg="modNotes">
        <pc:chgData name="Chandni Sarjukumar Patel" userId="S::cpatel6304@conestogac.on.ca::46bf19b8-2314-4a0b-860c-62cd7d4cd500" providerId="AD" clId="Web-{B5DB2817-F5CE-79B1-C34C-6B654AA6A7B5}" dt="2022-12-10T17:58:17.803" v="225"/>
        <pc:sldMkLst>
          <pc:docMk/>
          <pc:sldMk cId="2116302824" sldId="271"/>
        </pc:sldMkLst>
      </pc:sldChg>
      <pc:sldChg chg="del">
        <pc:chgData name="Chandni Sarjukumar Patel" userId="S::cpatel6304@conestogac.on.ca::46bf19b8-2314-4a0b-860c-62cd7d4cd500" providerId="AD" clId="Web-{B5DB2817-F5CE-79B1-C34C-6B654AA6A7B5}" dt="2022-12-10T17:49:37.403" v="174"/>
        <pc:sldMkLst>
          <pc:docMk/>
          <pc:sldMk cId="1162007540" sldId="353"/>
        </pc:sldMkLst>
      </pc:sldChg>
      <pc:sldChg chg="new del">
        <pc:chgData name="Chandni Sarjukumar Patel" userId="S::cpatel6304@conestogac.on.ca::46bf19b8-2314-4a0b-860c-62cd7d4cd500" providerId="AD" clId="Web-{B5DB2817-F5CE-79B1-C34C-6B654AA6A7B5}" dt="2022-12-10T17:21:16.248" v="2"/>
        <pc:sldMkLst>
          <pc:docMk/>
          <pc:sldMk cId="1280962388" sldId="361"/>
        </pc:sldMkLst>
      </pc:sldChg>
      <pc:sldChg chg="modSp add">
        <pc:chgData name="Chandni Sarjukumar Patel" userId="S::cpatel6304@conestogac.on.ca::46bf19b8-2314-4a0b-860c-62cd7d4cd500" providerId="AD" clId="Web-{B5DB2817-F5CE-79B1-C34C-6B654AA6A7B5}" dt="2022-12-10T18:00:05.649" v="231" actId="20577"/>
        <pc:sldMkLst>
          <pc:docMk/>
          <pc:sldMk cId="3329462384" sldId="362"/>
        </pc:sldMkLst>
        <pc:spChg chg="mod">
          <ac:chgData name="Chandni Sarjukumar Patel" userId="S::cpatel6304@conestogac.on.ca::46bf19b8-2314-4a0b-860c-62cd7d4cd500" providerId="AD" clId="Web-{B5DB2817-F5CE-79B1-C34C-6B654AA6A7B5}" dt="2022-12-10T18:00:05.649" v="231" actId="20577"/>
          <ac:spMkLst>
            <pc:docMk/>
            <pc:sldMk cId="3329462384" sldId="362"/>
            <ac:spMk id="40" creationId="{12696CFB-8F51-4E5D-A845-5512504FC93F}"/>
          </ac:spMkLst>
        </pc:spChg>
      </pc:sldChg>
      <pc:sldChg chg="addSp modSp new del">
        <pc:chgData name="Chandni Sarjukumar Patel" userId="S::cpatel6304@conestogac.on.ca::46bf19b8-2314-4a0b-860c-62cd7d4cd500" providerId="AD" clId="Web-{B5DB2817-F5CE-79B1-C34C-6B654AA6A7B5}" dt="2022-12-10T17:30:27.962" v="162"/>
        <pc:sldMkLst>
          <pc:docMk/>
          <pc:sldMk cId="1908295561" sldId="363"/>
        </pc:sldMkLst>
        <pc:spChg chg="add mod">
          <ac:chgData name="Chandni Sarjukumar Patel" userId="S::cpatel6304@conestogac.on.ca::46bf19b8-2314-4a0b-860c-62cd7d4cd500" providerId="AD" clId="Web-{B5DB2817-F5CE-79B1-C34C-6B654AA6A7B5}" dt="2022-12-10T17:28:55.038" v="135" actId="20577"/>
          <ac:spMkLst>
            <pc:docMk/>
            <pc:sldMk cId="1908295561" sldId="363"/>
            <ac:spMk id="2" creationId="{D9A63BA3-49A4-1EF2-F85F-B62C184749D0}"/>
          </ac:spMkLst>
        </pc:spChg>
        <pc:grpChg chg="add">
          <ac:chgData name="Chandni Sarjukumar Patel" userId="S::cpatel6304@conestogac.on.ca::46bf19b8-2314-4a0b-860c-62cd7d4cd500" providerId="AD" clId="Web-{B5DB2817-F5CE-79B1-C34C-6B654AA6A7B5}" dt="2022-12-10T17:29:19.820" v="136"/>
          <ac:grpSpMkLst>
            <pc:docMk/>
            <pc:sldMk cId="1908295561" sldId="363"/>
            <ac:grpSpMk id="18" creationId="{D3190330-F216-17AB-01BF-D6D39EC6E1D4}"/>
          </ac:grpSpMkLst>
        </pc:grpChg>
      </pc:sldChg>
      <pc:sldChg chg="delSp modSp add replId delAnim">
        <pc:chgData name="Chandni Sarjukumar Patel" userId="S::cpatel6304@conestogac.on.ca::46bf19b8-2314-4a0b-860c-62cd7d4cd500" providerId="AD" clId="Web-{B5DB2817-F5CE-79B1-C34C-6B654AA6A7B5}" dt="2022-12-10T17:30:58.462" v="163" actId="20577"/>
        <pc:sldMkLst>
          <pc:docMk/>
          <pc:sldMk cId="2781155304" sldId="364"/>
        </pc:sldMkLst>
        <pc:spChg chg="mod">
          <ac:chgData name="Chandni Sarjukumar Patel" userId="S::cpatel6304@conestogac.on.ca::46bf19b8-2314-4a0b-860c-62cd7d4cd500" providerId="AD" clId="Web-{B5DB2817-F5CE-79B1-C34C-6B654AA6A7B5}" dt="2022-12-10T17:30:58.462" v="163" actId="20577"/>
          <ac:spMkLst>
            <pc:docMk/>
            <pc:sldMk cId="2781155304" sldId="364"/>
            <ac:spMk id="2" creationId="{206381AD-4C2B-4745-99B1-0BBCE6131A71}"/>
          </ac:spMkLst>
        </pc:spChg>
        <pc:spChg chg="del mod">
          <ac:chgData name="Chandni Sarjukumar Patel" userId="S::cpatel6304@conestogac.on.ca::46bf19b8-2314-4a0b-860c-62cd7d4cd500" providerId="AD" clId="Web-{B5DB2817-F5CE-79B1-C34C-6B654AA6A7B5}" dt="2022-12-10T17:29:52.680" v="144"/>
          <ac:spMkLst>
            <pc:docMk/>
            <pc:sldMk cId="2781155304" sldId="364"/>
            <ac:spMk id="5" creationId="{6437E4AE-D030-2BE2-7BE2-46EA7896AB94}"/>
          </ac:spMkLst>
        </pc:spChg>
        <pc:spChg chg="del">
          <ac:chgData name="Chandni Sarjukumar Patel" userId="S::cpatel6304@conestogac.on.ca::46bf19b8-2314-4a0b-860c-62cd7d4cd500" providerId="AD" clId="Web-{B5DB2817-F5CE-79B1-C34C-6B654AA6A7B5}" dt="2022-12-10T17:29:42.914" v="140"/>
          <ac:spMkLst>
            <pc:docMk/>
            <pc:sldMk cId="2781155304" sldId="364"/>
            <ac:spMk id="6" creationId="{FED1394F-68C5-B1F1-108F-166AEBF80BCA}"/>
          </ac:spMkLst>
        </pc:spChg>
        <pc:spChg chg="del mod">
          <ac:chgData name="Chandni Sarjukumar Patel" userId="S::cpatel6304@conestogac.on.ca::46bf19b8-2314-4a0b-860c-62cd7d4cd500" providerId="AD" clId="Web-{B5DB2817-F5CE-79B1-C34C-6B654AA6A7B5}" dt="2022-12-10T17:29:55.040" v="145"/>
          <ac:spMkLst>
            <pc:docMk/>
            <pc:sldMk cId="2781155304" sldId="364"/>
            <ac:spMk id="24" creationId="{2014843B-1814-CF7B-6A85-E68E8E980968}"/>
          </ac:spMkLst>
        </pc:spChg>
        <pc:picChg chg="del">
          <ac:chgData name="Chandni Sarjukumar Patel" userId="S::cpatel6304@conestogac.on.ca::46bf19b8-2314-4a0b-860c-62cd7d4cd500" providerId="AD" clId="Web-{B5DB2817-F5CE-79B1-C34C-6B654AA6A7B5}" dt="2022-12-10T17:29:38.758" v="139"/>
          <ac:picMkLst>
            <pc:docMk/>
            <pc:sldMk cId="2781155304" sldId="364"/>
            <ac:picMk id="3" creationId="{898E1EEF-BFC6-54A8-B1FB-36B9AB6F1740}"/>
          </ac:picMkLst>
        </pc:picChg>
        <pc:picChg chg="del">
          <ac:chgData name="Chandni Sarjukumar Patel" userId="S::cpatel6304@conestogac.on.ca::46bf19b8-2314-4a0b-860c-62cd7d4cd500" providerId="AD" clId="Web-{B5DB2817-F5CE-79B1-C34C-6B654AA6A7B5}" dt="2022-12-10T17:29:37.164" v="138"/>
          <ac:picMkLst>
            <pc:docMk/>
            <pc:sldMk cId="2781155304" sldId="364"/>
            <ac:picMk id="4" creationId="{C4087481-82FA-162E-A98D-D1AE9EB15F71}"/>
          </ac:picMkLst>
        </pc:picChg>
      </pc:sldChg>
    </pc:docChg>
  </pc:docChgLst>
  <pc:docChgLst>
    <pc:chgData name="Jatin Mahale" userId="S::jmahale6904@conestogac.on.ca::4d0af4e6-8688-40fb-9a86-9072ac7c8880" providerId="AD" clId="Web-{BA7FB591-813E-FA3E-D362-0CFEDDC364A6}"/>
    <pc:docChg chg="modSld">
      <pc:chgData name="Jatin Mahale" userId="S::jmahale6904@conestogac.on.ca::4d0af4e6-8688-40fb-9a86-9072ac7c8880" providerId="AD" clId="Web-{BA7FB591-813E-FA3E-D362-0CFEDDC364A6}" dt="2024-01-28T06:21:51.488" v="1"/>
      <pc:docMkLst>
        <pc:docMk/>
      </pc:docMkLst>
      <pc:sldChg chg="delSp modSp">
        <pc:chgData name="Jatin Mahale" userId="S::jmahale6904@conestogac.on.ca::4d0af4e6-8688-40fb-9a86-9072ac7c8880" providerId="AD" clId="Web-{BA7FB591-813E-FA3E-D362-0CFEDDC364A6}" dt="2024-01-28T06:21:51.488" v="1"/>
        <pc:sldMkLst>
          <pc:docMk/>
          <pc:sldMk cId="1007757359" sldId="317"/>
        </pc:sldMkLst>
        <pc:spChg chg="mod">
          <ac:chgData name="Jatin Mahale" userId="S::jmahale6904@conestogac.on.ca::4d0af4e6-8688-40fb-9a86-9072ac7c8880" providerId="AD" clId="Web-{BA7FB591-813E-FA3E-D362-0CFEDDC364A6}" dt="2024-01-28T06:21:47.567" v="0" actId="1076"/>
          <ac:spMkLst>
            <pc:docMk/>
            <pc:sldMk cId="1007757359" sldId="317"/>
            <ac:spMk id="21" creationId="{93AEA043-746F-4334-A00A-A4587B060237}"/>
          </ac:spMkLst>
        </pc:spChg>
        <pc:spChg chg="del">
          <ac:chgData name="Jatin Mahale" userId="S::jmahale6904@conestogac.on.ca::4d0af4e6-8688-40fb-9a86-9072ac7c8880" providerId="AD" clId="Web-{BA7FB591-813E-FA3E-D362-0CFEDDC364A6}" dt="2024-01-28T06:21:51.488" v="1"/>
          <ac:spMkLst>
            <pc:docMk/>
            <pc:sldMk cId="1007757359" sldId="317"/>
            <ac:spMk id="22" creationId="{7DC83D12-1353-440F-A5DC-1ACD4C1181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84E972-8574-4AF9-AAC9-1FF50E1DAB41}" type="datetimeFigureOut">
              <a:rPr lang="es-PE" smtClean="0"/>
              <a:t>27/01/2024</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404EB5-56F3-4E4C-91D5-689917F379C7}" type="slidenum">
              <a:rPr lang="es-PE" smtClean="0"/>
              <a:t>‹#›</a:t>
            </a:fld>
            <a:endParaRPr lang="es-PE"/>
          </a:p>
        </p:txBody>
      </p:sp>
    </p:spTree>
    <p:extLst>
      <p:ext uri="{BB962C8B-B14F-4D97-AF65-F5344CB8AC3E}">
        <p14:creationId xmlns:p14="http://schemas.microsoft.com/office/powerpoint/2010/main" val="4018549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5FBA4-5E4E-4303-9786-456931428349}" type="datetimeFigureOut">
              <a:rPr lang="es-AR" smtClean="0"/>
              <a:t>27/1/2024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83D30-F008-4AE2-94D0-4EAFD553B006}" type="slidenum">
              <a:rPr lang="es-AR" smtClean="0"/>
              <a:t>‹#›</a:t>
            </a:fld>
            <a:endParaRPr lang="es-AR"/>
          </a:p>
        </p:txBody>
      </p:sp>
    </p:spTree>
    <p:extLst>
      <p:ext uri="{BB962C8B-B14F-4D97-AF65-F5344CB8AC3E}">
        <p14:creationId xmlns:p14="http://schemas.microsoft.com/office/powerpoint/2010/main" val="37629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Formula One is the highest class of international racing for open-wheel single-seater formula racing cars</a:t>
            </a:r>
          </a:p>
          <a:p>
            <a:endParaRPr lang="en-US"/>
          </a:p>
          <a:p>
            <a:r>
              <a:rPr lang="en-US"/>
              <a:t>The word formula in the name refers to the set of rules to which all participants' cars must confirm</a:t>
            </a:r>
            <a:endParaRPr lang="en-US">
              <a:cs typeface="Calibri" panose="020F0502020204030204"/>
            </a:endParaRPr>
          </a:p>
          <a:p>
            <a:endParaRPr lang="en-US"/>
          </a:p>
          <a:p>
            <a:r>
              <a:rPr lang="en-US"/>
              <a:t>A Formula One season consists of a series of races, known as Grands Prix, which take place worldwide on both purpose-built circuits and closed public roads</a:t>
            </a:r>
          </a:p>
          <a:p>
            <a:endParaRPr lang="en-US">
              <a:cs typeface="Calibri" panose="020F0502020204030204"/>
            </a:endParaRPr>
          </a:p>
          <a:p>
            <a:r>
              <a:rPr lang="en-US">
                <a:cs typeface="Calibri" panose="020F0502020204030204"/>
              </a:rPr>
              <a:t>Now over to Jatin to explain WHY WE CHOOSE F1</a:t>
            </a:r>
          </a:p>
        </p:txBody>
      </p:sp>
      <p:sp>
        <p:nvSpPr>
          <p:cNvPr id="4" name="Slide Number Placeholder 3"/>
          <p:cNvSpPr>
            <a:spLocks noGrp="1"/>
          </p:cNvSpPr>
          <p:nvPr>
            <p:ph type="sldNum" sz="quarter" idx="5"/>
          </p:nvPr>
        </p:nvSpPr>
        <p:spPr/>
        <p:txBody>
          <a:bodyPr/>
          <a:lstStyle/>
          <a:p>
            <a:fld id="{0D083D30-F008-4AE2-94D0-4EAFD553B006}" type="slidenum">
              <a:rPr lang="es-AR" smtClean="0"/>
              <a:t>2</a:t>
            </a:fld>
            <a:endParaRPr lang="es-AR"/>
          </a:p>
        </p:txBody>
      </p:sp>
    </p:spTree>
    <p:extLst>
      <p:ext uri="{BB962C8B-B14F-4D97-AF65-F5344CB8AC3E}">
        <p14:creationId xmlns:p14="http://schemas.microsoft.com/office/powerpoint/2010/main" val="1725952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u="none" strike="noStrike">
                <a:solidFill>
                  <a:srgbClr val="BDC1C6"/>
                </a:solidFill>
                <a:effectLst/>
                <a:latin typeface="arial" panose="020B0604020202020204" pitchFamily="34" charset="0"/>
              </a:rPr>
              <a:t>What is pit stop and why it is imp? They replace tires, refuel, repair damaged wings or make other modifications to the car to change the down-force and improve performance.</a:t>
            </a:r>
          </a:p>
          <a:p>
            <a:endParaRPr lang="en-CA" b="0" i="0" u="none" strike="noStrike">
              <a:solidFill>
                <a:srgbClr val="BDC1C6"/>
              </a:solidFill>
              <a:effectLst/>
              <a:latin typeface="arial" panose="020B0604020202020204" pitchFamily="34" charset="0"/>
            </a:endParaRPr>
          </a:p>
          <a:p>
            <a:r>
              <a:rPr lang="en-CA" b="0" i="0" u="none" strike="noStrike">
                <a:solidFill>
                  <a:srgbClr val="BDC1C6"/>
                </a:solidFill>
                <a:effectLst/>
                <a:latin typeface="arial" panose="020B0604020202020204" pitchFamily="34" charset="0"/>
              </a:rPr>
              <a:t>In order to do this analysis, I have </a:t>
            </a:r>
            <a:r>
              <a:rPr lang="en-CA" b="0" i="0" u="none" strike="noStrike" err="1">
                <a:solidFill>
                  <a:srgbClr val="BDC1C6"/>
                </a:solidFill>
                <a:effectLst/>
                <a:latin typeface="arial" panose="020B0604020202020204" pitchFamily="34" charset="0"/>
              </a:rPr>
              <a:t>choosen</a:t>
            </a:r>
            <a:r>
              <a:rPr lang="en-CA" b="0" i="0" u="none" strike="noStrike">
                <a:solidFill>
                  <a:srgbClr val="BDC1C6"/>
                </a:solidFill>
                <a:effectLst/>
                <a:latin typeface="arial" panose="020B0604020202020204" pitchFamily="34" charset="0"/>
              </a:rPr>
              <a:t> random races to find out whether pitstops affects in winning a race. </a:t>
            </a:r>
          </a:p>
          <a:p>
            <a:endParaRPr lang="en-CA" b="0" i="0" u="none" strike="noStrike">
              <a:solidFill>
                <a:srgbClr val="BDC1C6"/>
              </a:solidFill>
              <a:effectLst/>
              <a:latin typeface="arial" panose="020B0604020202020204" pitchFamily="34" charset="0"/>
            </a:endParaRPr>
          </a:p>
          <a:p>
            <a:r>
              <a:rPr lang="en-CA" b="0" i="0" u="none" strike="noStrike">
                <a:solidFill>
                  <a:srgbClr val="BDC1C6"/>
                </a:solidFill>
                <a:effectLst/>
                <a:latin typeface="arial" panose="020B0604020202020204" pitchFamily="34" charset="0"/>
              </a:rPr>
              <a:t>From ’</a:t>
            </a:r>
            <a:r>
              <a:rPr lang="en-CA" b="0" i="0" u="none" strike="noStrike" err="1">
                <a:solidFill>
                  <a:srgbClr val="BDC1C6"/>
                </a:solidFill>
                <a:effectLst/>
                <a:latin typeface="arial" panose="020B0604020202020204" pitchFamily="34" charset="0"/>
              </a:rPr>
              <a:t>raceId</a:t>
            </a:r>
            <a:r>
              <a:rPr lang="en-CA" b="0" i="0" u="none" strike="noStrike">
                <a:solidFill>
                  <a:srgbClr val="BDC1C6"/>
                </a:solidFill>
                <a:effectLst/>
                <a:latin typeface="arial" panose="020B0604020202020204" pitchFamily="34" charset="0"/>
              </a:rPr>
              <a:t> 841’ on ‘Position 1’  has taken 2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21.6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24.03 )  total = 45.9 less than a minute</a:t>
            </a:r>
          </a:p>
          <a:p>
            <a:r>
              <a:rPr lang="en-CA" b="0" i="0" u="none" strike="noStrike">
                <a:solidFill>
                  <a:srgbClr val="BDC1C6"/>
                </a:solidFill>
                <a:effectLst/>
                <a:latin typeface="arial" panose="020B0604020202020204" pitchFamily="34" charset="0"/>
              </a:rPr>
              <a:t>and ‘Position 7’  has taken 3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23.8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24.09 and 3</a:t>
            </a:r>
            <a:r>
              <a:rPr lang="en-CA" b="0" i="0" u="none" strike="noStrike" baseline="30000">
                <a:solidFill>
                  <a:srgbClr val="BDC1C6"/>
                </a:solidFill>
                <a:effectLst/>
                <a:latin typeface="arial" panose="020B0604020202020204" pitchFamily="34" charset="0"/>
              </a:rPr>
              <a:t>rd</a:t>
            </a:r>
            <a:r>
              <a:rPr lang="en-CA" b="0" i="0" u="none" strike="noStrike">
                <a:solidFill>
                  <a:srgbClr val="BDC1C6"/>
                </a:solidFill>
                <a:effectLst/>
                <a:latin typeface="arial" panose="020B0604020202020204" pitchFamily="34" charset="0"/>
              </a:rPr>
              <a:t> at 24.5 ) total = 72.39 which is 1min 12sec</a:t>
            </a:r>
          </a:p>
          <a:p>
            <a:r>
              <a:rPr lang="en-US" b="0" i="0" u="none" strike="noStrike">
                <a:solidFill>
                  <a:srgbClr val="BDC1C6"/>
                </a:solidFill>
                <a:effectLst/>
                <a:latin typeface="arial" panose="020B0604020202020204" pitchFamily="34" charset="0"/>
              </a:rPr>
              <a:t> </a:t>
            </a:r>
          </a:p>
          <a:p>
            <a:r>
              <a:rPr lang="en-US" b="0" i="0" u="none" strike="noStrike">
                <a:solidFill>
                  <a:srgbClr val="BDC1C6"/>
                </a:solidFill>
                <a:effectLst/>
                <a:latin typeface="arial" panose="020B0604020202020204" pitchFamily="34" charset="0"/>
              </a:rPr>
              <a:t>In both the position 1 and 7 has difference of 43sec. </a:t>
            </a:r>
            <a:endParaRPr lang="en-CA" b="0" i="0" u="none" strike="noStrike">
              <a:solidFill>
                <a:srgbClr val="BDC1C6"/>
              </a:solidFill>
              <a:effectLst/>
              <a:latin typeface="arial" panose="020B0604020202020204" pitchFamily="34" charset="0"/>
            </a:endParaRPr>
          </a:p>
          <a:p>
            <a:br>
              <a:rPr lang="en-CA" b="0" i="0" u="none" strike="noStrike">
                <a:solidFill>
                  <a:srgbClr val="BDC1C6"/>
                </a:solidFill>
                <a:effectLst/>
                <a:latin typeface="arial" panose="020B0604020202020204" pitchFamily="34" charset="0"/>
              </a:rPr>
            </a:br>
            <a:r>
              <a:rPr lang="en-CA" b="0" i="0" u="none" strike="noStrike">
                <a:solidFill>
                  <a:srgbClr val="BDC1C6"/>
                </a:solidFill>
                <a:effectLst/>
                <a:latin typeface="arial" panose="020B0604020202020204" pitchFamily="34" charset="0"/>
              </a:rPr>
              <a:t>From ’</a:t>
            </a:r>
            <a:r>
              <a:rPr lang="en-CA" b="0" i="0" u="none" strike="noStrike" err="1">
                <a:solidFill>
                  <a:srgbClr val="BDC1C6"/>
                </a:solidFill>
                <a:effectLst/>
                <a:latin typeface="arial" panose="020B0604020202020204" pitchFamily="34" charset="0"/>
              </a:rPr>
              <a:t>raceId</a:t>
            </a:r>
            <a:r>
              <a:rPr lang="en-CA" b="0" i="0" u="none" strike="noStrike">
                <a:solidFill>
                  <a:srgbClr val="BDC1C6"/>
                </a:solidFill>
                <a:effectLst/>
                <a:latin typeface="arial" panose="020B0604020202020204" pitchFamily="34" charset="0"/>
              </a:rPr>
              <a:t> 1086’ on ‘Position 1’  has taken 2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21.2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21.3 )  total = 42.5</a:t>
            </a:r>
          </a:p>
          <a:p>
            <a:r>
              <a:rPr lang="en-CA" b="0" i="0" u="none" strike="noStrike">
                <a:solidFill>
                  <a:srgbClr val="BDC1C6"/>
                </a:solidFill>
                <a:effectLst/>
                <a:latin typeface="arial" panose="020B0604020202020204" pitchFamily="34" charset="0"/>
              </a:rPr>
              <a:t>and ‘Position 7’  has taken 2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21.8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23.5 ) total = 45.3</a:t>
            </a:r>
          </a:p>
          <a:p>
            <a:r>
              <a:rPr lang="en-US" b="0" i="0" u="none" strike="noStrike">
                <a:solidFill>
                  <a:srgbClr val="BDC1C6"/>
                </a:solidFill>
                <a:effectLst/>
                <a:latin typeface="arial" panose="020B0604020202020204" pitchFamily="34" charset="0"/>
              </a:rPr>
              <a:t> </a:t>
            </a:r>
          </a:p>
          <a:p>
            <a:r>
              <a:rPr lang="en-US" b="0" i="0" u="none" strike="noStrike">
                <a:solidFill>
                  <a:srgbClr val="BDC1C6"/>
                </a:solidFill>
                <a:effectLst/>
                <a:latin typeface="arial" panose="020B0604020202020204" pitchFamily="34" charset="0"/>
              </a:rPr>
              <a:t>In both the position 1 and 7 has difference of 4sec. Both of them have taken 2 pit stops.</a:t>
            </a:r>
          </a:p>
          <a:p>
            <a:endParaRPr lang="en-US" b="0" i="0" u="none" strike="noStrike">
              <a:solidFill>
                <a:srgbClr val="BDC1C6"/>
              </a:solidFill>
              <a:effectLst/>
              <a:latin typeface="arial" panose="020B0604020202020204" pitchFamily="34" charset="0"/>
            </a:endParaRPr>
          </a:p>
          <a:p>
            <a:r>
              <a:rPr lang="en-US" b="0" i="0" u="none" strike="noStrike">
                <a:solidFill>
                  <a:srgbClr val="BDC1C6"/>
                </a:solidFill>
                <a:effectLst/>
                <a:latin typeface="arial" panose="020B0604020202020204" pitchFamily="34" charset="0"/>
              </a:rPr>
              <a:t>From both the graph we conclude that </a:t>
            </a:r>
            <a:r>
              <a:rPr lang="en-US" b="0" i="0" u="none" strike="noStrike">
                <a:solidFill>
                  <a:srgbClr val="FF0000"/>
                </a:solidFill>
                <a:effectLst/>
                <a:latin typeface="arial" panose="020B0604020202020204" pitchFamily="34" charset="0"/>
              </a:rPr>
              <a:t>Yes, fast pitstops do contribute in wining the race. </a:t>
            </a:r>
            <a:endParaRPr lang="en-CA" b="0" i="0" u="none" strike="noStrike">
              <a:solidFill>
                <a:srgbClr val="FF000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0D083D30-F008-4AE2-94D0-4EAFD553B006}" type="slidenum">
              <a:rPr lang="es-AR" smtClean="0"/>
              <a:t>7</a:t>
            </a:fld>
            <a:endParaRPr lang="es-AR"/>
          </a:p>
        </p:txBody>
      </p:sp>
    </p:spTree>
    <p:extLst>
      <p:ext uri="{BB962C8B-B14F-4D97-AF65-F5344CB8AC3E}">
        <p14:creationId xmlns:p14="http://schemas.microsoft.com/office/powerpoint/2010/main" val="140690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u="none" strike="noStrike">
                <a:solidFill>
                  <a:srgbClr val="BDC1C6"/>
                </a:solidFill>
                <a:effectLst/>
                <a:latin typeface="arial" panose="020B0604020202020204" pitchFamily="34" charset="0"/>
              </a:rPr>
              <a:t>What is pit stop and why it is imp? They replace tires, refuel, repair damaged wings or make other modifications to the car to change the down-force and improve performance.</a:t>
            </a:r>
          </a:p>
          <a:p>
            <a:endParaRPr lang="en-CA" b="0" i="0" u="none" strike="noStrike">
              <a:solidFill>
                <a:srgbClr val="BDC1C6"/>
              </a:solidFill>
              <a:effectLst/>
              <a:latin typeface="arial" panose="020B0604020202020204" pitchFamily="34" charset="0"/>
            </a:endParaRPr>
          </a:p>
          <a:p>
            <a:r>
              <a:rPr lang="en-CA" b="0" i="0" u="none" strike="noStrike">
                <a:solidFill>
                  <a:srgbClr val="BDC1C6"/>
                </a:solidFill>
                <a:effectLst/>
                <a:latin typeface="arial" panose="020B0604020202020204" pitchFamily="34" charset="0"/>
              </a:rPr>
              <a:t>In order to do this analysis, I have </a:t>
            </a:r>
            <a:r>
              <a:rPr lang="en-CA" b="0" i="0" u="none" strike="noStrike" err="1">
                <a:solidFill>
                  <a:srgbClr val="BDC1C6"/>
                </a:solidFill>
                <a:effectLst/>
                <a:latin typeface="arial" panose="020B0604020202020204" pitchFamily="34" charset="0"/>
              </a:rPr>
              <a:t>choosen</a:t>
            </a:r>
            <a:r>
              <a:rPr lang="en-CA" b="0" i="0" u="none" strike="noStrike">
                <a:solidFill>
                  <a:srgbClr val="BDC1C6"/>
                </a:solidFill>
                <a:effectLst/>
                <a:latin typeface="arial" panose="020B0604020202020204" pitchFamily="34" charset="0"/>
              </a:rPr>
              <a:t> random races to find out whether pitstops affects in winning a race. </a:t>
            </a:r>
          </a:p>
          <a:p>
            <a:endParaRPr lang="en-CA" b="0" i="0" u="none" strike="noStrike">
              <a:solidFill>
                <a:srgbClr val="BDC1C6"/>
              </a:solidFill>
              <a:effectLst/>
              <a:latin typeface="arial" panose="020B0604020202020204" pitchFamily="34" charset="0"/>
            </a:endParaRPr>
          </a:p>
          <a:p>
            <a:r>
              <a:rPr lang="en-CA" b="0" i="0" u="none" strike="noStrike">
                <a:solidFill>
                  <a:srgbClr val="BDC1C6"/>
                </a:solidFill>
                <a:effectLst/>
                <a:latin typeface="arial" panose="020B0604020202020204" pitchFamily="34" charset="0"/>
              </a:rPr>
              <a:t>From ’</a:t>
            </a:r>
            <a:r>
              <a:rPr lang="en-CA" b="0" i="0" u="none" strike="noStrike" err="1">
                <a:solidFill>
                  <a:srgbClr val="BDC1C6"/>
                </a:solidFill>
                <a:effectLst/>
                <a:latin typeface="arial" panose="020B0604020202020204" pitchFamily="34" charset="0"/>
              </a:rPr>
              <a:t>raceId</a:t>
            </a:r>
            <a:r>
              <a:rPr lang="en-CA" b="0" i="0" u="none" strike="noStrike">
                <a:solidFill>
                  <a:srgbClr val="BDC1C6"/>
                </a:solidFill>
                <a:effectLst/>
                <a:latin typeface="arial" panose="020B0604020202020204" pitchFamily="34" charset="0"/>
              </a:rPr>
              <a:t> 841’ on ‘Position 1’  has taken 2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21.6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24.03 )  total = 45.9 less than a minute</a:t>
            </a:r>
          </a:p>
          <a:p>
            <a:r>
              <a:rPr lang="en-CA" b="0" i="0" u="none" strike="noStrike">
                <a:solidFill>
                  <a:srgbClr val="BDC1C6"/>
                </a:solidFill>
                <a:effectLst/>
                <a:latin typeface="arial" panose="020B0604020202020204" pitchFamily="34" charset="0"/>
              </a:rPr>
              <a:t>and ‘Position 7’  has taken 3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23.8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24.09 and 3</a:t>
            </a:r>
            <a:r>
              <a:rPr lang="en-CA" b="0" i="0" u="none" strike="noStrike" baseline="30000">
                <a:solidFill>
                  <a:srgbClr val="BDC1C6"/>
                </a:solidFill>
                <a:effectLst/>
                <a:latin typeface="arial" panose="020B0604020202020204" pitchFamily="34" charset="0"/>
              </a:rPr>
              <a:t>rd</a:t>
            </a:r>
            <a:r>
              <a:rPr lang="en-CA" b="0" i="0" u="none" strike="noStrike">
                <a:solidFill>
                  <a:srgbClr val="BDC1C6"/>
                </a:solidFill>
                <a:effectLst/>
                <a:latin typeface="arial" panose="020B0604020202020204" pitchFamily="34" charset="0"/>
              </a:rPr>
              <a:t> at 24.5 ) total = 72.39 which is 1min 12sec</a:t>
            </a:r>
          </a:p>
          <a:p>
            <a:r>
              <a:rPr lang="en-US" b="0" i="0" u="none" strike="noStrike">
                <a:solidFill>
                  <a:srgbClr val="BDC1C6"/>
                </a:solidFill>
                <a:effectLst/>
                <a:latin typeface="arial" panose="020B0604020202020204" pitchFamily="34" charset="0"/>
              </a:rPr>
              <a:t> </a:t>
            </a:r>
          </a:p>
          <a:p>
            <a:r>
              <a:rPr lang="en-US" b="0" i="0" u="none" strike="noStrike">
                <a:solidFill>
                  <a:srgbClr val="BDC1C6"/>
                </a:solidFill>
                <a:effectLst/>
                <a:latin typeface="arial" panose="020B0604020202020204" pitchFamily="34" charset="0"/>
              </a:rPr>
              <a:t>In both the position 1 and 7 has difference of 43sec. </a:t>
            </a:r>
            <a:endParaRPr lang="en-CA" b="0" i="0" u="none" strike="noStrike">
              <a:solidFill>
                <a:srgbClr val="BDC1C6"/>
              </a:solidFill>
              <a:effectLst/>
              <a:latin typeface="arial" panose="020B0604020202020204" pitchFamily="34" charset="0"/>
            </a:endParaRPr>
          </a:p>
          <a:p>
            <a:br>
              <a:rPr lang="en-CA" b="0" i="0" u="none" strike="noStrike">
                <a:solidFill>
                  <a:srgbClr val="BDC1C6"/>
                </a:solidFill>
                <a:effectLst/>
                <a:latin typeface="arial" panose="020B0604020202020204" pitchFamily="34" charset="0"/>
              </a:rPr>
            </a:br>
            <a:r>
              <a:rPr lang="en-CA" b="0" i="0" u="none" strike="noStrike">
                <a:solidFill>
                  <a:srgbClr val="BDC1C6"/>
                </a:solidFill>
                <a:effectLst/>
                <a:latin typeface="arial" panose="020B0604020202020204" pitchFamily="34" charset="0"/>
              </a:rPr>
              <a:t>From ’</a:t>
            </a:r>
            <a:r>
              <a:rPr lang="en-CA" b="0" i="0" u="none" strike="noStrike" err="1">
                <a:solidFill>
                  <a:srgbClr val="BDC1C6"/>
                </a:solidFill>
                <a:effectLst/>
                <a:latin typeface="arial" panose="020B0604020202020204" pitchFamily="34" charset="0"/>
              </a:rPr>
              <a:t>raceId</a:t>
            </a:r>
            <a:r>
              <a:rPr lang="en-CA" b="0" i="0" u="none" strike="noStrike">
                <a:solidFill>
                  <a:srgbClr val="BDC1C6"/>
                </a:solidFill>
                <a:effectLst/>
                <a:latin typeface="arial" panose="020B0604020202020204" pitchFamily="34" charset="0"/>
              </a:rPr>
              <a:t> 1086’ on ‘Position 1’  has taken 2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21.2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21.3 )  total = 42.5</a:t>
            </a:r>
          </a:p>
          <a:p>
            <a:r>
              <a:rPr lang="en-CA" b="0" i="0" u="none" strike="noStrike">
                <a:solidFill>
                  <a:srgbClr val="BDC1C6"/>
                </a:solidFill>
                <a:effectLst/>
                <a:latin typeface="arial" panose="020B0604020202020204" pitchFamily="34" charset="0"/>
              </a:rPr>
              <a:t>and ‘Position 7’  has taken 2 pit stops for (1</a:t>
            </a:r>
            <a:r>
              <a:rPr lang="en-CA" b="0" i="0" u="none" strike="noStrike" baseline="30000">
                <a:solidFill>
                  <a:srgbClr val="BDC1C6"/>
                </a:solidFill>
                <a:effectLst/>
                <a:latin typeface="arial" panose="020B0604020202020204" pitchFamily="34" charset="0"/>
              </a:rPr>
              <a:t>st</a:t>
            </a:r>
            <a:r>
              <a:rPr lang="en-CA" b="0" i="0" u="none" strike="noStrike">
                <a:solidFill>
                  <a:srgbClr val="BDC1C6"/>
                </a:solidFill>
                <a:effectLst/>
                <a:latin typeface="arial" panose="020B0604020202020204" pitchFamily="34" charset="0"/>
              </a:rPr>
              <a:t>  at 21.8 and 2</a:t>
            </a:r>
            <a:r>
              <a:rPr lang="en-CA" b="0" i="0" u="none" strike="noStrike" baseline="30000">
                <a:solidFill>
                  <a:srgbClr val="BDC1C6"/>
                </a:solidFill>
                <a:effectLst/>
                <a:latin typeface="arial" panose="020B0604020202020204" pitchFamily="34" charset="0"/>
              </a:rPr>
              <a:t>nd</a:t>
            </a:r>
            <a:r>
              <a:rPr lang="en-CA" b="0" i="0" u="none" strike="noStrike">
                <a:solidFill>
                  <a:srgbClr val="BDC1C6"/>
                </a:solidFill>
                <a:effectLst/>
                <a:latin typeface="arial" panose="020B0604020202020204" pitchFamily="34" charset="0"/>
              </a:rPr>
              <a:t> at 23.5 ) total = 45.3</a:t>
            </a:r>
          </a:p>
          <a:p>
            <a:r>
              <a:rPr lang="en-US" b="0" i="0" u="none" strike="noStrike">
                <a:solidFill>
                  <a:srgbClr val="BDC1C6"/>
                </a:solidFill>
                <a:effectLst/>
                <a:latin typeface="arial" panose="020B0604020202020204" pitchFamily="34" charset="0"/>
              </a:rPr>
              <a:t> </a:t>
            </a:r>
          </a:p>
          <a:p>
            <a:r>
              <a:rPr lang="en-US" b="0" i="0" u="none" strike="noStrike">
                <a:solidFill>
                  <a:srgbClr val="BDC1C6"/>
                </a:solidFill>
                <a:effectLst/>
                <a:latin typeface="arial" panose="020B0604020202020204" pitchFamily="34" charset="0"/>
              </a:rPr>
              <a:t>In both the position 1 and 7 has difference of 4sec. Both of them have taken 2 pit stops.</a:t>
            </a:r>
          </a:p>
          <a:p>
            <a:endParaRPr lang="en-US" b="0" i="0" u="none" strike="noStrike">
              <a:solidFill>
                <a:srgbClr val="BDC1C6"/>
              </a:solidFill>
              <a:effectLst/>
              <a:latin typeface="arial" panose="020B0604020202020204" pitchFamily="34" charset="0"/>
            </a:endParaRPr>
          </a:p>
          <a:p>
            <a:r>
              <a:rPr lang="en-US" b="0" i="0" u="none" strike="noStrike">
                <a:solidFill>
                  <a:srgbClr val="BDC1C6"/>
                </a:solidFill>
                <a:effectLst/>
                <a:latin typeface="arial" panose="020B0604020202020204" pitchFamily="34" charset="0"/>
              </a:rPr>
              <a:t>From both the graph we conclude that </a:t>
            </a:r>
            <a:r>
              <a:rPr lang="en-US" b="0" i="0" u="none" strike="noStrike">
                <a:solidFill>
                  <a:srgbClr val="FF0000"/>
                </a:solidFill>
                <a:effectLst/>
                <a:latin typeface="arial" panose="020B0604020202020204" pitchFamily="34" charset="0"/>
              </a:rPr>
              <a:t>Yes, fast pitstops do contribute in wining the race. </a:t>
            </a:r>
            <a:endParaRPr lang="en-CA" b="0" i="0" u="none" strike="noStrike">
              <a:solidFill>
                <a:srgbClr val="FF000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0D083D30-F008-4AE2-94D0-4EAFD553B006}" type="slidenum">
              <a:rPr lang="es-AR" smtClean="0"/>
              <a:t>18</a:t>
            </a:fld>
            <a:endParaRPr lang="es-AR"/>
          </a:p>
        </p:txBody>
      </p:sp>
    </p:spTree>
    <p:extLst>
      <p:ext uri="{BB962C8B-B14F-4D97-AF65-F5344CB8AC3E}">
        <p14:creationId xmlns:p14="http://schemas.microsoft.com/office/powerpoint/2010/main" val="3470081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7_Contents slide layout">
    <p:bg>
      <p:bgPr>
        <a:solidFill>
          <a:schemeClr val="bg1"/>
        </a:solidFill>
        <a:effectLst/>
      </p:bgPr>
    </p:bg>
    <p:spTree>
      <p:nvGrpSpPr>
        <p:cNvPr id="1" name=""/>
        <p:cNvGrpSpPr/>
        <p:nvPr/>
      </p:nvGrpSpPr>
      <p:grpSpPr>
        <a:xfrm>
          <a:off x="0" y="0"/>
          <a:ext cx="0" cy="0"/>
          <a:chOff x="0" y="0"/>
          <a:chExt cx="0" cy="0"/>
        </a:xfrm>
      </p:grpSpPr>
      <p:sp>
        <p:nvSpPr>
          <p:cNvPr id="2" name="Elipse 1"/>
          <p:cNvSpPr/>
          <p:nvPr userDrawn="1"/>
        </p:nvSpPr>
        <p:spPr>
          <a:xfrm>
            <a:off x="108520" y="6134100"/>
            <a:ext cx="11931080" cy="622468"/>
          </a:xfrm>
          <a:custGeom>
            <a:avLst/>
            <a:gdLst>
              <a:gd name="connsiteX0" fmla="*/ 0 w 1574800"/>
              <a:gd name="connsiteY0" fmla="*/ 787400 h 1574800"/>
              <a:gd name="connsiteX1" fmla="*/ 787400 w 1574800"/>
              <a:gd name="connsiteY1" fmla="*/ 0 h 1574800"/>
              <a:gd name="connsiteX2" fmla="*/ 1574800 w 1574800"/>
              <a:gd name="connsiteY2" fmla="*/ 787400 h 1574800"/>
              <a:gd name="connsiteX3" fmla="*/ 787400 w 1574800"/>
              <a:gd name="connsiteY3" fmla="*/ 1574800 h 1574800"/>
              <a:gd name="connsiteX4" fmla="*/ 0 w 1574800"/>
              <a:gd name="connsiteY4" fmla="*/ 787400 h 1574800"/>
              <a:gd name="connsiteX0" fmla="*/ 0 w 2413000"/>
              <a:gd name="connsiteY0" fmla="*/ 787959 h 1576117"/>
              <a:gd name="connsiteX1" fmla="*/ 787400 w 2413000"/>
              <a:gd name="connsiteY1" fmla="*/ 559 h 1576117"/>
              <a:gd name="connsiteX2" fmla="*/ 2413000 w 2413000"/>
              <a:gd name="connsiteY2" fmla="*/ 889559 h 1576117"/>
              <a:gd name="connsiteX3" fmla="*/ 787400 w 2413000"/>
              <a:gd name="connsiteY3" fmla="*/ 1575359 h 1576117"/>
              <a:gd name="connsiteX4" fmla="*/ 0 w 2413000"/>
              <a:gd name="connsiteY4" fmla="*/ 787959 h 1576117"/>
              <a:gd name="connsiteX0" fmla="*/ 285180 w 11105580"/>
              <a:gd name="connsiteY0" fmla="*/ 787546 h 1575115"/>
              <a:gd name="connsiteX1" fmla="*/ 1072580 w 11105580"/>
              <a:gd name="connsiteY1" fmla="*/ 146 h 1575115"/>
              <a:gd name="connsiteX2" fmla="*/ 11105580 w 11105580"/>
              <a:gd name="connsiteY2" fmla="*/ 838346 h 1575115"/>
              <a:gd name="connsiteX3" fmla="*/ 1072580 w 11105580"/>
              <a:gd name="connsiteY3" fmla="*/ 1574946 h 1575115"/>
              <a:gd name="connsiteX4" fmla="*/ 285180 w 11105580"/>
              <a:gd name="connsiteY4" fmla="*/ 787546 h 1575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580" h="1575115">
                <a:moveTo>
                  <a:pt x="285180" y="787546"/>
                </a:moveTo>
                <a:cubicBezTo>
                  <a:pt x="285180" y="352677"/>
                  <a:pt x="-730820" y="-8321"/>
                  <a:pt x="1072580" y="146"/>
                </a:cubicBezTo>
                <a:cubicBezTo>
                  <a:pt x="2875980" y="8613"/>
                  <a:pt x="11105580" y="403477"/>
                  <a:pt x="11105580" y="838346"/>
                </a:cubicBezTo>
                <a:cubicBezTo>
                  <a:pt x="11105580" y="1273215"/>
                  <a:pt x="2875980" y="1583413"/>
                  <a:pt x="1072580" y="1574946"/>
                </a:cubicBezTo>
                <a:cubicBezTo>
                  <a:pt x="-730820" y="1566479"/>
                  <a:pt x="285180" y="1222415"/>
                  <a:pt x="285180" y="787546"/>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2700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3_Contents slide layout">
    <p:bg>
      <p:bgPr>
        <a:solidFill>
          <a:schemeClr val="bg1"/>
        </a:solidFill>
        <a:effectLst/>
      </p:bgPr>
    </p:bg>
    <p:spTree>
      <p:nvGrpSpPr>
        <p:cNvPr id="1" name=""/>
        <p:cNvGrpSpPr/>
        <p:nvPr/>
      </p:nvGrpSpPr>
      <p:grpSpPr>
        <a:xfrm>
          <a:off x="0" y="0"/>
          <a:ext cx="0" cy="0"/>
          <a:chOff x="0" y="0"/>
          <a:chExt cx="0" cy="0"/>
        </a:xfrm>
      </p:grpSpPr>
      <p:sp>
        <p:nvSpPr>
          <p:cNvPr id="7" name="Rectángulo redondeado 6"/>
          <p:cNvSpPr/>
          <p:nvPr userDrawn="1"/>
        </p:nvSpPr>
        <p:spPr>
          <a:xfrm>
            <a:off x="0" y="5980386"/>
            <a:ext cx="2385848" cy="8776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8" name="Freeform 5"/>
          <p:cNvSpPr>
            <a:spLocks/>
          </p:cNvSpPr>
          <p:nvPr userDrawn="1"/>
        </p:nvSpPr>
        <p:spPr bwMode="auto">
          <a:xfrm>
            <a:off x="1035050" y="6521450"/>
            <a:ext cx="11353800" cy="350838"/>
          </a:xfrm>
          <a:custGeom>
            <a:avLst/>
            <a:gdLst>
              <a:gd name="T0" fmla="*/ 0 w 7152"/>
              <a:gd name="T1" fmla="*/ 0 h 221"/>
              <a:gd name="T2" fmla="*/ 7152 w 7152"/>
              <a:gd name="T3" fmla="*/ 0 h 221"/>
              <a:gd name="T4" fmla="*/ 7152 w 7152"/>
              <a:gd name="T5" fmla="*/ 221 h 221"/>
              <a:gd name="T6" fmla="*/ 0 w 7152"/>
              <a:gd name="T7" fmla="*/ 221 h 221"/>
              <a:gd name="T8" fmla="*/ 0 w 7152"/>
              <a:gd name="T9" fmla="*/ 0 h 221"/>
              <a:gd name="T10" fmla="*/ 0 w 7152"/>
              <a:gd name="T11" fmla="*/ 0 h 221"/>
            </a:gdLst>
            <a:ahLst/>
            <a:cxnLst>
              <a:cxn ang="0">
                <a:pos x="T0" y="T1"/>
              </a:cxn>
              <a:cxn ang="0">
                <a:pos x="T2" y="T3"/>
              </a:cxn>
              <a:cxn ang="0">
                <a:pos x="T4" y="T5"/>
              </a:cxn>
              <a:cxn ang="0">
                <a:pos x="T6" y="T7"/>
              </a:cxn>
              <a:cxn ang="0">
                <a:pos x="T8" y="T9"/>
              </a:cxn>
              <a:cxn ang="0">
                <a:pos x="T10" y="T11"/>
              </a:cxn>
            </a:cxnLst>
            <a:rect l="0" t="0" r="r" b="b"/>
            <a:pathLst>
              <a:path w="7152" h="221">
                <a:moveTo>
                  <a:pt x="0" y="0"/>
                </a:moveTo>
                <a:lnTo>
                  <a:pt x="7152" y="0"/>
                </a:lnTo>
                <a:lnTo>
                  <a:pt x="7152" y="221"/>
                </a:lnTo>
                <a:lnTo>
                  <a:pt x="0" y="221"/>
                </a:lnTo>
                <a:lnTo>
                  <a:pt x="0" y="0"/>
                </a:lnTo>
                <a:lnTo>
                  <a:pt x="0"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9" name="Freeform 6"/>
          <p:cNvSpPr>
            <a:spLocks/>
          </p:cNvSpPr>
          <p:nvPr userDrawn="1"/>
        </p:nvSpPr>
        <p:spPr bwMode="auto">
          <a:xfrm>
            <a:off x="11383963" y="5665787"/>
            <a:ext cx="1652588" cy="1622426"/>
          </a:xfrm>
          <a:custGeom>
            <a:avLst/>
            <a:gdLst>
              <a:gd name="T0" fmla="*/ 282 w 559"/>
              <a:gd name="T1" fmla="*/ 545 h 546"/>
              <a:gd name="T2" fmla="*/ 2 w 559"/>
              <a:gd name="T3" fmla="*/ 279 h 546"/>
              <a:gd name="T4" fmla="*/ 274 w 559"/>
              <a:gd name="T5" fmla="*/ 3 h 546"/>
              <a:gd name="T6" fmla="*/ 559 w 559"/>
              <a:gd name="T7" fmla="*/ 275 h 546"/>
              <a:gd name="T8" fmla="*/ 282 w 559"/>
              <a:gd name="T9" fmla="*/ 545 h 546"/>
            </a:gdLst>
            <a:ahLst/>
            <a:cxnLst>
              <a:cxn ang="0">
                <a:pos x="T0" y="T1"/>
              </a:cxn>
              <a:cxn ang="0">
                <a:pos x="T2" y="T3"/>
              </a:cxn>
              <a:cxn ang="0">
                <a:pos x="T4" y="T5"/>
              </a:cxn>
              <a:cxn ang="0">
                <a:pos x="T6" y="T7"/>
              </a:cxn>
              <a:cxn ang="0">
                <a:pos x="T8" y="T9"/>
              </a:cxn>
            </a:cxnLst>
            <a:rect l="0" t="0" r="r" b="b"/>
            <a:pathLst>
              <a:path w="559" h="546">
                <a:moveTo>
                  <a:pt x="282" y="545"/>
                </a:moveTo>
                <a:cubicBezTo>
                  <a:pt x="135" y="546"/>
                  <a:pt x="4" y="422"/>
                  <a:pt x="2" y="279"/>
                </a:cubicBezTo>
                <a:cubicBezTo>
                  <a:pt x="0" y="135"/>
                  <a:pt x="127" y="7"/>
                  <a:pt x="274" y="3"/>
                </a:cubicBezTo>
                <a:cubicBezTo>
                  <a:pt x="422" y="0"/>
                  <a:pt x="559" y="130"/>
                  <a:pt x="559" y="275"/>
                </a:cubicBezTo>
                <a:cubicBezTo>
                  <a:pt x="559" y="417"/>
                  <a:pt x="429" y="543"/>
                  <a:pt x="282" y="545"/>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10" name="Rectángulo 9"/>
          <p:cNvSpPr/>
          <p:nvPr userDrawn="1"/>
        </p:nvSpPr>
        <p:spPr>
          <a:xfrm>
            <a:off x="351491" y="6521450"/>
            <a:ext cx="488952" cy="3365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p:cNvSpPr/>
          <p:nvPr userDrawn="1"/>
        </p:nvSpPr>
        <p:spPr>
          <a:xfrm>
            <a:off x="0" y="0"/>
            <a:ext cx="156884" cy="68722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p:cNvSpPr/>
          <p:nvPr userDrawn="1"/>
        </p:nvSpPr>
        <p:spPr>
          <a:xfrm>
            <a:off x="11626692" y="5893435"/>
            <a:ext cx="1167129" cy="1167129"/>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94743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8_Contents slide layout">
    <p:bg>
      <p:bgPr>
        <a:solidFill>
          <a:schemeClr val="bg1"/>
        </a:solidFill>
        <a:effectLst/>
      </p:bgPr>
    </p:bg>
    <p:spTree>
      <p:nvGrpSpPr>
        <p:cNvPr id="1" name=""/>
        <p:cNvGrpSpPr/>
        <p:nvPr/>
      </p:nvGrpSpPr>
      <p:grpSpPr>
        <a:xfrm>
          <a:off x="0" y="0"/>
          <a:ext cx="0" cy="0"/>
          <a:chOff x="0" y="0"/>
          <a:chExt cx="0" cy="0"/>
        </a:xfrm>
      </p:grpSpPr>
      <p:sp>
        <p:nvSpPr>
          <p:cNvPr id="2" name="Elipse 1"/>
          <p:cNvSpPr/>
          <p:nvPr userDrawn="1"/>
        </p:nvSpPr>
        <p:spPr>
          <a:xfrm rot="10800000">
            <a:off x="133920" y="6337300"/>
            <a:ext cx="11931080" cy="457368"/>
          </a:xfrm>
          <a:custGeom>
            <a:avLst/>
            <a:gdLst>
              <a:gd name="connsiteX0" fmla="*/ 0 w 1574800"/>
              <a:gd name="connsiteY0" fmla="*/ 787400 h 1574800"/>
              <a:gd name="connsiteX1" fmla="*/ 787400 w 1574800"/>
              <a:gd name="connsiteY1" fmla="*/ 0 h 1574800"/>
              <a:gd name="connsiteX2" fmla="*/ 1574800 w 1574800"/>
              <a:gd name="connsiteY2" fmla="*/ 787400 h 1574800"/>
              <a:gd name="connsiteX3" fmla="*/ 787400 w 1574800"/>
              <a:gd name="connsiteY3" fmla="*/ 1574800 h 1574800"/>
              <a:gd name="connsiteX4" fmla="*/ 0 w 1574800"/>
              <a:gd name="connsiteY4" fmla="*/ 787400 h 1574800"/>
              <a:gd name="connsiteX0" fmla="*/ 0 w 2413000"/>
              <a:gd name="connsiteY0" fmla="*/ 787959 h 1576117"/>
              <a:gd name="connsiteX1" fmla="*/ 787400 w 2413000"/>
              <a:gd name="connsiteY1" fmla="*/ 559 h 1576117"/>
              <a:gd name="connsiteX2" fmla="*/ 2413000 w 2413000"/>
              <a:gd name="connsiteY2" fmla="*/ 889559 h 1576117"/>
              <a:gd name="connsiteX3" fmla="*/ 787400 w 2413000"/>
              <a:gd name="connsiteY3" fmla="*/ 1575359 h 1576117"/>
              <a:gd name="connsiteX4" fmla="*/ 0 w 2413000"/>
              <a:gd name="connsiteY4" fmla="*/ 787959 h 1576117"/>
              <a:gd name="connsiteX0" fmla="*/ 285180 w 11105580"/>
              <a:gd name="connsiteY0" fmla="*/ 787546 h 1575115"/>
              <a:gd name="connsiteX1" fmla="*/ 1072580 w 11105580"/>
              <a:gd name="connsiteY1" fmla="*/ 146 h 1575115"/>
              <a:gd name="connsiteX2" fmla="*/ 11105580 w 11105580"/>
              <a:gd name="connsiteY2" fmla="*/ 838346 h 1575115"/>
              <a:gd name="connsiteX3" fmla="*/ 1072580 w 11105580"/>
              <a:gd name="connsiteY3" fmla="*/ 1574946 h 1575115"/>
              <a:gd name="connsiteX4" fmla="*/ 285180 w 11105580"/>
              <a:gd name="connsiteY4" fmla="*/ 787546 h 1575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5580" h="1575115">
                <a:moveTo>
                  <a:pt x="285180" y="787546"/>
                </a:moveTo>
                <a:cubicBezTo>
                  <a:pt x="285180" y="352677"/>
                  <a:pt x="-730820" y="-8321"/>
                  <a:pt x="1072580" y="146"/>
                </a:cubicBezTo>
                <a:cubicBezTo>
                  <a:pt x="2875980" y="8613"/>
                  <a:pt x="11105580" y="403477"/>
                  <a:pt x="11105580" y="838346"/>
                </a:cubicBezTo>
                <a:cubicBezTo>
                  <a:pt x="11105580" y="1273215"/>
                  <a:pt x="2875980" y="1583413"/>
                  <a:pt x="1072580" y="1574946"/>
                </a:cubicBezTo>
                <a:cubicBezTo>
                  <a:pt x="-730820" y="1566479"/>
                  <a:pt x="285180" y="1222415"/>
                  <a:pt x="285180" y="787546"/>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749765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Contents slide layout">
    <p:bg>
      <p:bgPr>
        <a:solidFill>
          <a:schemeClr val="bg1"/>
        </a:solidFill>
        <a:effectLst/>
      </p:bgPr>
    </p:bg>
    <p:spTree>
      <p:nvGrpSpPr>
        <p:cNvPr id="1" name=""/>
        <p:cNvGrpSpPr/>
        <p:nvPr/>
      </p:nvGrpSpPr>
      <p:grpSpPr>
        <a:xfrm>
          <a:off x="0" y="0"/>
          <a:ext cx="0" cy="0"/>
          <a:chOff x="0" y="0"/>
          <a:chExt cx="0" cy="0"/>
        </a:xfrm>
      </p:grpSpPr>
      <p:sp>
        <p:nvSpPr>
          <p:cNvPr id="5" name="Trapecio 4"/>
          <p:cNvSpPr/>
          <p:nvPr userDrawn="1"/>
        </p:nvSpPr>
        <p:spPr>
          <a:xfrm flipH="1">
            <a:off x="-10160" y="0"/>
            <a:ext cx="1066800" cy="6858000"/>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6" name="Grupo 5"/>
          <p:cNvGrpSpPr/>
          <p:nvPr userDrawn="1"/>
        </p:nvGrpSpPr>
        <p:grpSpPr>
          <a:xfrm>
            <a:off x="196951" y="296042"/>
            <a:ext cx="11885458" cy="998502"/>
            <a:chOff x="670878" y="796148"/>
            <a:chExt cx="11336338" cy="423917"/>
          </a:xfrm>
        </p:grpSpPr>
        <p:sp>
          <p:nvSpPr>
            <p:cNvPr id="7" name="Freeform 5"/>
            <p:cNvSpPr>
              <a:spLocks/>
            </p:cNvSpPr>
            <p:nvPr userDrawn="1"/>
          </p:nvSpPr>
          <p:spPr bwMode="auto">
            <a:xfrm>
              <a:off x="670878" y="1047233"/>
              <a:ext cx="6373813" cy="172832"/>
            </a:xfrm>
            <a:custGeom>
              <a:avLst/>
              <a:gdLst>
                <a:gd name="T0" fmla="*/ 0 w 235"/>
                <a:gd name="T1" fmla="*/ 0 h 12"/>
                <a:gd name="T2" fmla="*/ 0 w 235"/>
                <a:gd name="T3" fmla="*/ 4 h 12"/>
                <a:gd name="T4" fmla="*/ 18 w 235"/>
                <a:gd name="T5" fmla="*/ 12 h 12"/>
                <a:gd name="T6" fmla="*/ 217 w 235"/>
                <a:gd name="T7" fmla="*/ 12 h 12"/>
                <a:gd name="T8" fmla="*/ 235 w 235"/>
                <a:gd name="T9" fmla="*/ 4 h 12"/>
                <a:gd name="T10" fmla="*/ 235 w 235"/>
                <a:gd name="T11" fmla="*/ 0 h 12"/>
                <a:gd name="T12" fmla="*/ 0 w 23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0" y="0"/>
                  </a:moveTo>
                  <a:cubicBezTo>
                    <a:pt x="0" y="4"/>
                    <a:pt x="0" y="4"/>
                    <a:pt x="0" y="4"/>
                  </a:cubicBezTo>
                  <a:cubicBezTo>
                    <a:pt x="0" y="8"/>
                    <a:pt x="8" y="12"/>
                    <a:pt x="18" y="12"/>
                  </a:cubicBezTo>
                  <a:cubicBezTo>
                    <a:pt x="217" y="12"/>
                    <a:pt x="217" y="12"/>
                    <a:pt x="217" y="12"/>
                  </a:cubicBezTo>
                  <a:cubicBezTo>
                    <a:pt x="227" y="12"/>
                    <a:pt x="235" y="8"/>
                    <a:pt x="235" y="4"/>
                  </a:cubicBezTo>
                  <a:cubicBezTo>
                    <a:pt x="235" y="0"/>
                    <a:pt x="235" y="0"/>
                    <a:pt x="235"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8" name="Freeform 7"/>
            <p:cNvSpPr>
              <a:spLocks/>
            </p:cNvSpPr>
            <p:nvPr userDrawn="1"/>
          </p:nvSpPr>
          <p:spPr bwMode="auto">
            <a:xfrm>
              <a:off x="670878" y="796148"/>
              <a:ext cx="11336338" cy="270629"/>
            </a:xfrm>
            <a:custGeom>
              <a:avLst/>
              <a:gdLst>
                <a:gd name="T0" fmla="*/ 418 w 418"/>
                <a:gd name="T1" fmla="*/ 16 h 16"/>
                <a:gd name="T2" fmla="*/ 418 w 418"/>
                <a:gd name="T3" fmla="*/ 10 h 16"/>
                <a:gd name="T4" fmla="*/ 387 w 418"/>
                <a:gd name="T5" fmla="*/ 0 h 16"/>
                <a:gd name="T6" fmla="*/ 31 w 418"/>
                <a:gd name="T7" fmla="*/ 0 h 16"/>
                <a:gd name="T8" fmla="*/ 0 w 418"/>
                <a:gd name="T9" fmla="*/ 10 h 16"/>
                <a:gd name="T10" fmla="*/ 0 w 418"/>
                <a:gd name="T11" fmla="*/ 16 h 16"/>
                <a:gd name="T12" fmla="*/ 418 w 41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18" h="16">
                  <a:moveTo>
                    <a:pt x="418" y="16"/>
                  </a:moveTo>
                  <a:cubicBezTo>
                    <a:pt x="418" y="10"/>
                    <a:pt x="418" y="10"/>
                    <a:pt x="418" y="10"/>
                  </a:cubicBezTo>
                  <a:cubicBezTo>
                    <a:pt x="418" y="4"/>
                    <a:pt x="404" y="0"/>
                    <a:pt x="387" y="0"/>
                  </a:cubicBezTo>
                  <a:cubicBezTo>
                    <a:pt x="31" y="0"/>
                    <a:pt x="31" y="0"/>
                    <a:pt x="31" y="0"/>
                  </a:cubicBezTo>
                  <a:cubicBezTo>
                    <a:pt x="14" y="0"/>
                    <a:pt x="0" y="4"/>
                    <a:pt x="0" y="10"/>
                  </a:cubicBezTo>
                  <a:cubicBezTo>
                    <a:pt x="0" y="16"/>
                    <a:pt x="0" y="16"/>
                    <a:pt x="0" y="16"/>
                  </a:cubicBezTo>
                  <a:lnTo>
                    <a:pt x="418" y="16"/>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grpSp>
      <p:sp>
        <p:nvSpPr>
          <p:cNvPr id="10" name="Oval 6"/>
          <p:cNvSpPr>
            <a:spLocks noChangeArrowheads="1"/>
          </p:cNvSpPr>
          <p:nvPr userDrawn="1"/>
        </p:nvSpPr>
        <p:spPr bwMode="auto">
          <a:xfrm>
            <a:off x="0" y="61477"/>
            <a:ext cx="1191802" cy="1233067"/>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90508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6_Contents slide layou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0" y="0"/>
            <a:ext cx="1219200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Trapecio 4"/>
          <p:cNvSpPr/>
          <p:nvPr userDrawn="1"/>
        </p:nvSpPr>
        <p:spPr>
          <a:xfrm flipH="1">
            <a:off x="-25400" y="0"/>
            <a:ext cx="1066800" cy="6858000"/>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30202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2_Contents slide layout">
    <p:bg>
      <p:bgPr>
        <a:solidFill>
          <a:schemeClr val="bg1"/>
        </a:solidFill>
        <a:effectLst/>
      </p:bgPr>
    </p:bg>
    <p:spTree>
      <p:nvGrpSpPr>
        <p:cNvPr id="1" name=""/>
        <p:cNvGrpSpPr/>
        <p:nvPr/>
      </p:nvGrpSpPr>
      <p:grpSpPr>
        <a:xfrm>
          <a:off x="0" y="0"/>
          <a:ext cx="0" cy="0"/>
          <a:chOff x="0" y="0"/>
          <a:chExt cx="0" cy="0"/>
        </a:xfrm>
      </p:grpSpPr>
      <p:sp>
        <p:nvSpPr>
          <p:cNvPr id="2" name="Rectángulo 1"/>
          <p:cNvSpPr/>
          <p:nvPr userDrawn="1"/>
        </p:nvSpPr>
        <p:spPr>
          <a:xfrm>
            <a:off x="0" y="0"/>
            <a:ext cx="12192000" cy="6858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Trapecio 4"/>
          <p:cNvSpPr/>
          <p:nvPr userDrawn="1"/>
        </p:nvSpPr>
        <p:spPr>
          <a:xfrm>
            <a:off x="11170638" y="0"/>
            <a:ext cx="1080629" cy="6858000"/>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1886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33440" y="888548"/>
            <a:ext cx="11573197" cy="840230"/>
          </a:xfrm>
          <a:prstGeom prst="rect">
            <a:avLst/>
          </a:prstGeom>
          <a:noFill/>
          <a:effectLst/>
        </p:spPr>
        <p:txBody>
          <a:bodyPr wrap="square" rtlCol="0" anchor="ctr">
            <a:spAutoFit/>
          </a:bodyPr>
          <a:lstStyle>
            <a:lvl1pPr marL="0" indent="0" algn="ctr">
              <a:buFontTx/>
              <a:buNone/>
              <a:defRPr lang="en-US" altLang="ko-KR" sz="5400" dirty="0">
                <a:solidFill>
                  <a:schemeClr val="tx1"/>
                </a:solidFill>
                <a:effectLst/>
                <a:latin typeface="+mj-lt"/>
              </a:defRPr>
            </a:lvl1pPr>
          </a:lstStyle>
          <a:p>
            <a:pPr marL="0" lvl="0"/>
            <a:r>
              <a:rPr lang="en-US" altLang="ko-KR"/>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grpSp>
        <p:nvGrpSpPr>
          <p:cNvPr id="2" name="Grupo 1"/>
          <p:cNvGrpSpPr/>
          <p:nvPr userDrawn="1"/>
        </p:nvGrpSpPr>
        <p:grpSpPr>
          <a:xfrm>
            <a:off x="0" y="-12636"/>
            <a:ext cx="5646057" cy="844292"/>
            <a:chOff x="2155825" y="2846388"/>
            <a:chExt cx="7877176" cy="1177926"/>
          </a:xfrm>
        </p:grpSpPr>
        <p:sp>
          <p:nvSpPr>
            <p:cNvPr id="3" name="Rectangle 5"/>
            <p:cNvSpPr>
              <a:spLocks noChangeArrowheads="1"/>
            </p:cNvSpPr>
            <p:nvPr userDrawn="1"/>
          </p:nvSpPr>
          <p:spPr bwMode="auto">
            <a:xfrm>
              <a:off x="2155825" y="3095626"/>
              <a:ext cx="7478713" cy="185738"/>
            </a:xfrm>
            <a:prstGeom prst="rect">
              <a:avLst/>
            </a:prstGeom>
            <a:solidFill>
              <a:srgbClr val="4EB8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6"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solidFill>
              <a:srgbClr val="2F8D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1596502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_Contents slide layout">
    <p:bg>
      <p:bgPr>
        <a:solidFill>
          <a:schemeClr val="bg1"/>
        </a:solidFill>
        <a:effectLst/>
      </p:bgPr>
    </p:bg>
    <p:spTree>
      <p:nvGrpSpPr>
        <p:cNvPr id="1" name=""/>
        <p:cNvGrpSpPr/>
        <p:nvPr/>
      </p:nvGrpSpPr>
      <p:grpSpPr>
        <a:xfrm>
          <a:off x="0" y="0"/>
          <a:ext cx="0" cy="0"/>
          <a:chOff x="0" y="0"/>
          <a:chExt cx="0" cy="0"/>
        </a:xfrm>
      </p:grpSpPr>
      <p:grpSp>
        <p:nvGrpSpPr>
          <p:cNvPr id="2" name="Grupo 1"/>
          <p:cNvGrpSpPr/>
          <p:nvPr userDrawn="1"/>
        </p:nvGrpSpPr>
        <p:grpSpPr>
          <a:xfrm flipH="1">
            <a:off x="6574974" y="1879"/>
            <a:ext cx="5617026" cy="839951"/>
            <a:chOff x="2155825" y="2846388"/>
            <a:chExt cx="7877176" cy="1177926"/>
          </a:xfrm>
        </p:grpSpPr>
        <p:sp>
          <p:nvSpPr>
            <p:cNvPr id="3" name="Rectangle 5"/>
            <p:cNvSpPr>
              <a:spLocks noChangeArrowheads="1"/>
            </p:cNvSpPr>
            <p:nvPr userDrawn="1"/>
          </p:nvSpPr>
          <p:spPr bwMode="auto">
            <a:xfrm>
              <a:off x="2155825" y="3095626"/>
              <a:ext cx="7478713" cy="185738"/>
            </a:xfrm>
            <a:prstGeom prst="rect">
              <a:avLst/>
            </a:prstGeom>
            <a:solidFill>
              <a:srgbClr val="4EB8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6"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solidFill>
              <a:srgbClr val="2F8D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3645100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ontents slide layout">
    <p:bg>
      <p:bgPr>
        <a:solidFill>
          <a:schemeClr val="bg1"/>
        </a:solidFill>
        <a:effectLst/>
      </p:bgPr>
    </p:bg>
    <p:spTree>
      <p:nvGrpSpPr>
        <p:cNvPr id="1" name=""/>
        <p:cNvGrpSpPr/>
        <p:nvPr/>
      </p:nvGrpSpPr>
      <p:grpSpPr>
        <a:xfrm>
          <a:off x="0" y="0"/>
          <a:ext cx="0" cy="0"/>
          <a:chOff x="0" y="0"/>
          <a:chExt cx="0" cy="0"/>
        </a:xfrm>
      </p:grpSpPr>
      <p:grpSp>
        <p:nvGrpSpPr>
          <p:cNvPr id="2" name="Grupo 1"/>
          <p:cNvGrpSpPr/>
          <p:nvPr userDrawn="1"/>
        </p:nvGrpSpPr>
        <p:grpSpPr>
          <a:xfrm>
            <a:off x="0" y="-12636"/>
            <a:ext cx="5646057" cy="844292"/>
            <a:chOff x="2155825" y="2846388"/>
            <a:chExt cx="7877176" cy="1177926"/>
          </a:xfrm>
        </p:grpSpPr>
        <p:sp>
          <p:nvSpPr>
            <p:cNvPr id="3" name="Rectangle 5"/>
            <p:cNvSpPr>
              <a:spLocks noChangeArrowheads="1"/>
            </p:cNvSpPr>
            <p:nvPr userDrawn="1"/>
          </p:nvSpPr>
          <p:spPr bwMode="auto">
            <a:xfrm>
              <a:off x="2155825" y="3095626"/>
              <a:ext cx="7478713" cy="185738"/>
            </a:xfrm>
            <a:prstGeom prst="rect">
              <a:avLst/>
            </a:prstGeom>
            <a:solidFill>
              <a:srgbClr val="4EB8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6"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solidFill>
              <a:srgbClr val="2F8D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grpSp>
        <p:nvGrpSpPr>
          <p:cNvPr id="17" name="Grupo 16"/>
          <p:cNvGrpSpPr/>
          <p:nvPr userDrawn="1"/>
        </p:nvGrpSpPr>
        <p:grpSpPr>
          <a:xfrm flipH="1">
            <a:off x="6160705" y="-18648"/>
            <a:ext cx="6045470" cy="904019"/>
            <a:chOff x="2155825" y="2846388"/>
            <a:chExt cx="7877176" cy="1177926"/>
          </a:xfrm>
        </p:grpSpPr>
        <p:sp>
          <p:nvSpPr>
            <p:cNvPr id="18" name="Rectangle 5"/>
            <p:cNvSpPr>
              <a:spLocks noChangeArrowheads="1"/>
            </p:cNvSpPr>
            <p:nvPr userDrawn="1"/>
          </p:nvSpPr>
          <p:spPr bwMode="auto">
            <a:xfrm>
              <a:off x="2155825" y="3095626"/>
              <a:ext cx="7478713" cy="185738"/>
            </a:xfrm>
            <a:prstGeom prst="rect">
              <a:avLst/>
            </a:prstGeom>
            <a:solidFill>
              <a:srgbClr val="4EB8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9"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0"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1"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2"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3"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4"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5"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6"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7"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8"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9"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30"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31"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solidFill>
              <a:srgbClr val="2F8D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21663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solidFill>
          <a:schemeClr val="bg1"/>
        </a:solidFill>
        <a:effectLst/>
      </p:bgPr>
    </p:bg>
    <p:spTree>
      <p:nvGrpSpPr>
        <p:cNvPr id="1" name=""/>
        <p:cNvGrpSpPr/>
        <p:nvPr/>
      </p:nvGrpSpPr>
      <p:grpSpPr>
        <a:xfrm>
          <a:off x="0" y="0"/>
          <a:ext cx="0" cy="0"/>
          <a:chOff x="0" y="0"/>
          <a:chExt cx="0" cy="0"/>
        </a:xfrm>
      </p:grpSpPr>
      <p:sp>
        <p:nvSpPr>
          <p:cNvPr id="17" name="Rectángulo 16"/>
          <p:cNvSpPr/>
          <p:nvPr userDrawn="1"/>
        </p:nvSpPr>
        <p:spPr>
          <a:xfrm>
            <a:off x="0" y="1"/>
            <a:ext cx="12192000" cy="6858000"/>
          </a:xfrm>
          <a:prstGeom prst="rect">
            <a:avLst/>
          </a:prstGeom>
          <a:solidFill>
            <a:srgbClr val="4EB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 name="Grupo 1"/>
          <p:cNvGrpSpPr/>
          <p:nvPr userDrawn="1"/>
        </p:nvGrpSpPr>
        <p:grpSpPr>
          <a:xfrm>
            <a:off x="0" y="-12636"/>
            <a:ext cx="5646057" cy="844292"/>
            <a:chOff x="2155825" y="2846388"/>
            <a:chExt cx="7877176" cy="1177926"/>
          </a:xfrm>
          <a:solidFill>
            <a:schemeClr val="bg1"/>
          </a:solidFill>
        </p:grpSpPr>
        <p:sp>
          <p:nvSpPr>
            <p:cNvPr id="3" name="Rectangle 5"/>
            <p:cNvSpPr>
              <a:spLocks noChangeArrowheads="1"/>
            </p:cNvSpPr>
            <p:nvPr userDrawn="1"/>
          </p:nvSpPr>
          <p:spPr bwMode="auto">
            <a:xfrm>
              <a:off x="2155825" y="3095626"/>
              <a:ext cx="7478713"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6"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58328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ontents slide layout">
    <p:bg>
      <p:bgPr>
        <a:solidFill>
          <a:schemeClr val="bg1"/>
        </a:solidFill>
        <a:effectLst/>
      </p:bgPr>
    </p:bg>
    <p:spTree>
      <p:nvGrpSpPr>
        <p:cNvPr id="1" name=""/>
        <p:cNvGrpSpPr/>
        <p:nvPr/>
      </p:nvGrpSpPr>
      <p:grpSpPr>
        <a:xfrm>
          <a:off x="0" y="0"/>
          <a:ext cx="0" cy="0"/>
          <a:chOff x="0" y="0"/>
          <a:chExt cx="0" cy="0"/>
        </a:xfrm>
      </p:grpSpPr>
      <p:sp>
        <p:nvSpPr>
          <p:cNvPr id="17" name="Rectángulo 16"/>
          <p:cNvSpPr/>
          <p:nvPr userDrawn="1"/>
        </p:nvSpPr>
        <p:spPr>
          <a:xfrm>
            <a:off x="0" y="1"/>
            <a:ext cx="12192000" cy="6858000"/>
          </a:xfrm>
          <a:prstGeom prst="rect">
            <a:avLst/>
          </a:prstGeom>
          <a:solidFill>
            <a:srgbClr val="4EB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 name="Grupo 1"/>
          <p:cNvGrpSpPr/>
          <p:nvPr userDrawn="1"/>
        </p:nvGrpSpPr>
        <p:grpSpPr>
          <a:xfrm flipH="1">
            <a:off x="5855243" y="-17928"/>
            <a:ext cx="6354686" cy="950258"/>
            <a:chOff x="2155825" y="2846388"/>
            <a:chExt cx="7877176" cy="1177926"/>
          </a:xfrm>
          <a:solidFill>
            <a:schemeClr val="bg1"/>
          </a:solidFill>
        </p:grpSpPr>
        <p:sp>
          <p:nvSpPr>
            <p:cNvPr id="3" name="Rectangle 5"/>
            <p:cNvSpPr>
              <a:spLocks noChangeArrowheads="1"/>
            </p:cNvSpPr>
            <p:nvPr userDrawn="1"/>
          </p:nvSpPr>
          <p:spPr bwMode="auto">
            <a:xfrm>
              <a:off x="2155825" y="3095626"/>
              <a:ext cx="7478713"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6"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809281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17" name="Rectángulo 16"/>
          <p:cNvSpPr/>
          <p:nvPr userDrawn="1"/>
        </p:nvSpPr>
        <p:spPr>
          <a:xfrm>
            <a:off x="0" y="-12636"/>
            <a:ext cx="12192000" cy="6870636"/>
          </a:xfrm>
          <a:prstGeom prst="rect">
            <a:avLst/>
          </a:prstGeom>
          <a:solidFill>
            <a:srgbClr val="36B9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 name="Grupo 1"/>
          <p:cNvGrpSpPr/>
          <p:nvPr userDrawn="1"/>
        </p:nvGrpSpPr>
        <p:grpSpPr>
          <a:xfrm>
            <a:off x="0" y="-12636"/>
            <a:ext cx="5646057" cy="844292"/>
            <a:chOff x="2155825" y="2846388"/>
            <a:chExt cx="7877176" cy="1177926"/>
          </a:xfrm>
          <a:solidFill>
            <a:schemeClr val="bg1"/>
          </a:solidFill>
        </p:grpSpPr>
        <p:sp>
          <p:nvSpPr>
            <p:cNvPr id="3" name="Rectangle 5"/>
            <p:cNvSpPr>
              <a:spLocks noChangeArrowheads="1"/>
            </p:cNvSpPr>
            <p:nvPr userDrawn="1"/>
          </p:nvSpPr>
          <p:spPr bwMode="auto">
            <a:xfrm>
              <a:off x="2155825" y="3095626"/>
              <a:ext cx="7478713"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6"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1754869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Contents slide layout">
    <p:bg>
      <p:bgPr>
        <a:solidFill>
          <a:schemeClr val="bg1"/>
        </a:solidFill>
        <a:effectLst/>
      </p:bgPr>
    </p:bg>
    <p:spTree>
      <p:nvGrpSpPr>
        <p:cNvPr id="1" name=""/>
        <p:cNvGrpSpPr/>
        <p:nvPr/>
      </p:nvGrpSpPr>
      <p:grpSpPr>
        <a:xfrm>
          <a:off x="0" y="0"/>
          <a:ext cx="0" cy="0"/>
          <a:chOff x="0" y="0"/>
          <a:chExt cx="0" cy="0"/>
        </a:xfrm>
      </p:grpSpPr>
      <p:sp>
        <p:nvSpPr>
          <p:cNvPr id="17" name="Rectángulo 16"/>
          <p:cNvSpPr/>
          <p:nvPr userDrawn="1"/>
        </p:nvSpPr>
        <p:spPr>
          <a:xfrm>
            <a:off x="0" y="-12636"/>
            <a:ext cx="12192000" cy="6870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2" name="Grupo 1"/>
          <p:cNvGrpSpPr/>
          <p:nvPr userDrawn="1"/>
        </p:nvGrpSpPr>
        <p:grpSpPr>
          <a:xfrm>
            <a:off x="0" y="-12636"/>
            <a:ext cx="5646057" cy="844292"/>
            <a:chOff x="2155825" y="2846388"/>
            <a:chExt cx="7877176" cy="1177926"/>
          </a:xfrm>
          <a:solidFill>
            <a:schemeClr val="bg1"/>
          </a:solidFill>
        </p:grpSpPr>
        <p:sp>
          <p:nvSpPr>
            <p:cNvPr id="3" name="Rectangle 5"/>
            <p:cNvSpPr>
              <a:spLocks noChangeArrowheads="1"/>
            </p:cNvSpPr>
            <p:nvPr userDrawn="1"/>
          </p:nvSpPr>
          <p:spPr bwMode="auto">
            <a:xfrm>
              <a:off x="2155825" y="3095626"/>
              <a:ext cx="7478713" cy="185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8"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9"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0"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1"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2"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3"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4"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5"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16"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636997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Contents slide layout">
    <p:bg>
      <p:bgPr>
        <a:solidFill>
          <a:schemeClr val="bg1"/>
        </a:solidFill>
        <a:effectLst/>
      </p:bgPr>
    </p:bg>
    <p:spTree>
      <p:nvGrpSpPr>
        <p:cNvPr id="1" name=""/>
        <p:cNvGrpSpPr/>
        <p:nvPr/>
      </p:nvGrpSpPr>
      <p:grpSpPr>
        <a:xfrm>
          <a:off x="0" y="0"/>
          <a:ext cx="0" cy="0"/>
          <a:chOff x="0" y="0"/>
          <a:chExt cx="0" cy="0"/>
        </a:xfrm>
      </p:grpSpPr>
      <p:sp>
        <p:nvSpPr>
          <p:cNvPr id="17" name="Rectángulo 16"/>
          <p:cNvSpPr/>
          <p:nvPr userDrawn="1"/>
        </p:nvSpPr>
        <p:spPr>
          <a:xfrm>
            <a:off x="0" y="-12636"/>
            <a:ext cx="12192000" cy="68706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8" name="Grupo 17"/>
          <p:cNvGrpSpPr/>
          <p:nvPr userDrawn="1"/>
        </p:nvGrpSpPr>
        <p:grpSpPr>
          <a:xfrm>
            <a:off x="-14514" y="-34404"/>
            <a:ext cx="5646057" cy="844292"/>
            <a:chOff x="2155825" y="2846388"/>
            <a:chExt cx="7877176" cy="1177926"/>
          </a:xfrm>
        </p:grpSpPr>
        <p:sp>
          <p:nvSpPr>
            <p:cNvPr id="19" name="Rectangle 5"/>
            <p:cNvSpPr>
              <a:spLocks noChangeArrowheads="1"/>
            </p:cNvSpPr>
            <p:nvPr userDrawn="1"/>
          </p:nvSpPr>
          <p:spPr bwMode="auto">
            <a:xfrm>
              <a:off x="2155825" y="3095626"/>
              <a:ext cx="7478713" cy="185738"/>
            </a:xfrm>
            <a:prstGeom prst="rect">
              <a:avLst/>
            </a:prstGeom>
            <a:solidFill>
              <a:srgbClr val="4EB8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0" name="Freeform 6"/>
            <p:cNvSpPr>
              <a:spLocks/>
            </p:cNvSpPr>
            <p:nvPr userDrawn="1"/>
          </p:nvSpPr>
          <p:spPr bwMode="auto">
            <a:xfrm>
              <a:off x="5786438" y="3038476"/>
              <a:ext cx="228600" cy="280988"/>
            </a:xfrm>
            <a:custGeom>
              <a:avLst/>
              <a:gdLst>
                <a:gd name="T0" fmla="*/ 7 w 61"/>
                <a:gd name="T1" fmla="*/ 65 h 74"/>
                <a:gd name="T2" fmla="*/ 0 w 61"/>
                <a:gd name="T3" fmla="*/ 16 h 74"/>
                <a:gd name="T4" fmla="*/ 57 w 61"/>
                <a:gd name="T5" fmla="*/ 15 h 74"/>
                <a:gd name="T6" fmla="*/ 57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5" y="48"/>
                    <a:pt x="2" y="32"/>
                    <a:pt x="0" y="16"/>
                  </a:cubicBezTo>
                  <a:cubicBezTo>
                    <a:pt x="19" y="0"/>
                    <a:pt x="38" y="3"/>
                    <a:pt x="57" y="15"/>
                  </a:cubicBezTo>
                  <a:cubicBezTo>
                    <a:pt x="57" y="28"/>
                    <a:pt x="57" y="41"/>
                    <a:pt x="57" y="54"/>
                  </a:cubicBezTo>
                  <a:cubicBezTo>
                    <a:pt x="61" y="65"/>
                    <a:pt x="53" y="69"/>
                    <a:pt x="45" y="72"/>
                  </a:cubicBezTo>
                  <a:cubicBezTo>
                    <a:pt x="36" y="74"/>
                    <a:pt x="28" y="74"/>
                    <a:pt x="19" y="73"/>
                  </a:cubicBezTo>
                  <a:cubicBezTo>
                    <a:pt x="14" y="72"/>
                    <a:pt x="10"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1" name="Freeform 7"/>
            <p:cNvSpPr>
              <a:spLocks/>
            </p:cNvSpPr>
            <p:nvPr userDrawn="1"/>
          </p:nvSpPr>
          <p:spPr bwMode="auto">
            <a:xfrm>
              <a:off x="5853113" y="3289301"/>
              <a:ext cx="95250" cy="93663"/>
            </a:xfrm>
            <a:custGeom>
              <a:avLst/>
              <a:gdLst>
                <a:gd name="T0" fmla="*/ 0 w 25"/>
                <a:gd name="T1" fmla="*/ 17 h 25"/>
                <a:gd name="T2" fmla="*/ 0 w 25"/>
                <a:gd name="T3" fmla="*/ 0 h 25"/>
                <a:gd name="T4" fmla="*/ 25 w 25"/>
                <a:gd name="T5" fmla="*/ 0 h 25"/>
                <a:gd name="T6" fmla="*/ 25 w 25"/>
                <a:gd name="T7" fmla="*/ 17 h 25"/>
                <a:gd name="T8" fmla="*/ 0 w 25"/>
                <a:gd name="T9" fmla="*/ 17 h 25"/>
              </a:gdLst>
              <a:ahLst/>
              <a:cxnLst>
                <a:cxn ang="0">
                  <a:pos x="T0" y="T1"/>
                </a:cxn>
                <a:cxn ang="0">
                  <a:pos x="T2" y="T3"/>
                </a:cxn>
                <a:cxn ang="0">
                  <a:pos x="T4" y="T5"/>
                </a:cxn>
                <a:cxn ang="0">
                  <a:pos x="T6" y="T7"/>
                </a:cxn>
                <a:cxn ang="0">
                  <a:pos x="T8" y="T9"/>
                </a:cxn>
              </a:cxnLst>
              <a:rect l="0" t="0" r="r" b="b"/>
              <a:pathLst>
                <a:path w="25" h="25">
                  <a:moveTo>
                    <a:pt x="0" y="17"/>
                  </a:moveTo>
                  <a:cubicBezTo>
                    <a:pt x="0" y="11"/>
                    <a:pt x="0" y="6"/>
                    <a:pt x="0" y="0"/>
                  </a:cubicBezTo>
                  <a:cubicBezTo>
                    <a:pt x="8" y="0"/>
                    <a:pt x="17" y="0"/>
                    <a:pt x="25" y="0"/>
                  </a:cubicBezTo>
                  <a:cubicBezTo>
                    <a:pt x="25" y="6"/>
                    <a:pt x="25" y="11"/>
                    <a:pt x="25" y="17"/>
                  </a:cubicBezTo>
                  <a:cubicBezTo>
                    <a:pt x="17" y="25"/>
                    <a:pt x="8"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2" name="Freeform 8"/>
            <p:cNvSpPr>
              <a:spLocks/>
            </p:cNvSpPr>
            <p:nvPr userDrawn="1"/>
          </p:nvSpPr>
          <p:spPr bwMode="auto">
            <a:xfrm>
              <a:off x="5561013" y="3365501"/>
              <a:ext cx="668338" cy="654050"/>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10 w 178"/>
                <a:gd name="T11" fmla="*/ 108 h 173"/>
                <a:gd name="T12" fmla="*/ 37 w 178"/>
                <a:gd name="T13" fmla="*/ 28 h 173"/>
                <a:gd name="T14" fmla="*/ 67 w 178"/>
                <a:gd name="T15" fmla="*/ 3 h 173"/>
                <a:gd name="T16" fmla="*/ 73 w 178"/>
                <a:gd name="T17" fmla="*/ 26 h 173"/>
                <a:gd name="T18" fmla="*/ 45 w 178"/>
                <a:gd name="T19" fmla="*/ 90 h 173"/>
                <a:gd name="T20" fmla="*/ 75 w 178"/>
                <a:gd name="T21" fmla="*/ 139 h 173"/>
                <a:gd name="T22" fmla="*/ 81 w 178"/>
                <a:gd name="T23" fmla="*/ 140 h 173"/>
                <a:gd name="T24" fmla="*/ 130 w 178"/>
                <a:gd name="T25" fmla="*/ 78 h 173"/>
                <a:gd name="T26" fmla="*/ 109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6" y="2"/>
                    <a:pt x="136" y="22"/>
                    <a:pt x="145" y="33"/>
                  </a:cubicBezTo>
                  <a:cubicBezTo>
                    <a:pt x="153" y="58"/>
                    <a:pt x="162" y="83"/>
                    <a:pt x="170" y="108"/>
                  </a:cubicBezTo>
                  <a:cubicBezTo>
                    <a:pt x="178" y="136"/>
                    <a:pt x="168" y="154"/>
                    <a:pt x="141" y="162"/>
                  </a:cubicBezTo>
                  <a:cubicBezTo>
                    <a:pt x="107" y="173"/>
                    <a:pt x="73" y="173"/>
                    <a:pt x="39" y="162"/>
                  </a:cubicBezTo>
                  <a:cubicBezTo>
                    <a:pt x="13" y="154"/>
                    <a:pt x="0" y="136"/>
                    <a:pt x="10" y="108"/>
                  </a:cubicBezTo>
                  <a:cubicBezTo>
                    <a:pt x="18" y="81"/>
                    <a:pt x="28" y="55"/>
                    <a:pt x="37" y="28"/>
                  </a:cubicBezTo>
                  <a:cubicBezTo>
                    <a:pt x="45" y="17"/>
                    <a:pt x="48" y="0"/>
                    <a:pt x="67" y="3"/>
                  </a:cubicBezTo>
                  <a:cubicBezTo>
                    <a:pt x="74" y="9"/>
                    <a:pt x="74" y="17"/>
                    <a:pt x="73"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60"/>
                    <a:pt x="113" y="41"/>
                    <a:pt x="109"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3" name="Freeform 9"/>
            <p:cNvSpPr>
              <a:spLocks/>
            </p:cNvSpPr>
            <p:nvPr userDrawn="1"/>
          </p:nvSpPr>
          <p:spPr bwMode="auto">
            <a:xfrm>
              <a:off x="5811838" y="3352801"/>
              <a:ext cx="177800" cy="179388"/>
            </a:xfrm>
            <a:custGeom>
              <a:avLst/>
              <a:gdLst>
                <a:gd name="T0" fmla="*/ 0 w 47"/>
                <a:gd name="T1" fmla="*/ 28 h 47"/>
                <a:gd name="T2" fmla="*/ 0 w 47"/>
                <a:gd name="T3" fmla="*/ 6 h 47"/>
                <a:gd name="T4" fmla="*/ 0 w 47"/>
                <a:gd name="T5" fmla="*/ 2 h 47"/>
                <a:gd name="T6" fmla="*/ 11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1" y="0"/>
                  </a:cubicBezTo>
                  <a:cubicBezTo>
                    <a:pt x="19" y="0"/>
                    <a:pt x="28" y="0"/>
                    <a:pt x="36" y="0"/>
                  </a:cubicBezTo>
                  <a:cubicBezTo>
                    <a:pt x="39" y="0"/>
                    <a:pt x="41" y="0"/>
                    <a:pt x="43" y="0"/>
                  </a:cubicBezTo>
                  <a:cubicBezTo>
                    <a:pt x="44" y="2"/>
                    <a:pt x="46" y="4"/>
                    <a:pt x="47" y="6"/>
                  </a:cubicBezTo>
                  <a:cubicBezTo>
                    <a:pt x="47" y="13"/>
                    <a:pt x="47"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4" name="Freeform 10"/>
            <p:cNvSpPr>
              <a:spLocks/>
            </p:cNvSpPr>
            <p:nvPr userDrawn="1"/>
          </p:nvSpPr>
          <p:spPr bwMode="auto">
            <a:xfrm>
              <a:off x="8035925" y="3043238"/>
              <a:ext cx="225425" cy="279400"/>
            </a:xfrm>
            <a:custGeom>
              <a:avLst/>
              <a:gdLst>
                <a:gd name="T0" fmla="*/ 6 w 60"/>
                <a:gd name="T1" fmla="*/ 65 h 74"/>
                <a:gd name="T2" fmla="*/ 0 w 60"/>
                <a:gd name="T3" fmla="*/ 16 h 74"/>
                <a:gd name="T4" fmla="*/ 57 w 60"/>
                <a:gd name="T5" fmla="*/ 15 h 74"/>
                <a:gd name="T6" fmla="*/ 56 w 60"/>
                <a:gd name="T7" fmla="*/ 54 h 74"/>
                <a:gd name="T8" fmla="*/ 44 w 60"/>
                <a:gd name="T9" fmla="*/ 72 h 74"/>
                <a:gd name="T10" fmla="*/ 19 w 60"/>
                <a:gd name="T11" fmla="*/ 73 h 74"/>
                <a:gd name="T12" fmla="*/ 6 w 60"/>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0" h="74">
                  <a:moveTo>
                    <a:pt x="6" y="65"/>
                  </a:moveTo>
                  <a:cubicBezTo>
                    <a:pt x="4" y="48"/>
                    <a:pt x="2" y="32"/>
                    <a:pt x="0" y="16"/>
                  </a:cubicBezTo>
                  <a:cubicBezTo>
                    <a:pt x="18" y="0"/>
                    <a:pt x="37" y="3"/>
                    <a:pt x="57" y="15"/>
                  </a:cubicBezTo>
                  <a:cubicBezTo>
                    <a:pt x="56" y="28"/>
                    <a:pt x="56" y="41"/>
                    <a:pt x="56" y="54"/>
                  </a:cubicBezTo>
                  <a:cubicBezTo>
                    <a:pt x="60" y="65"/>
                    <a:pt x="53" y="69"/>
                    <a:pt x="44" y="72"/>
                  </a:cubicBezTo>
                  <a:cubicBezTo>
                    <a:pt x="36" y="74"/>
                    <a:pt x="27" y="74"/>
                    <a:pt x="19" y="73"/>
                  </a:cubicBezTo>
                  <a:cubicBezTo>
                    <a:pt x="14" y="72"/>
                    <a:pt x="9" y="69"/>
                    <a:pt x="6"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5" name="Freeform 11"/>
            <p:cNvSpPr>
              <a:spLocks/>
            </p:cNvSpPr>
            <p:nvPr userDrawn="1"/>
          </p:nvSpPr>
          <p:spPr bwMode="auto">
            <a:xfrm>
              <a:off x="8099425" y="3292476"/>
              <a:ext cx="96838"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7" y="0"/>
                    <a:pt x="26" y="0"/>
                  </a:cubicBezTo>
                  <a:cubicBezTo>
                    <a:pt x="26" y="6"/>
                    <a:pt x="26" y="11"/>
                    <a:pt x="26" y="17"/>
                  </a:cubicBezTo>
                  <a:cubicBezTo>
                    <a:pt x="17"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6" name="Freeform 12"/>
            <p:cNvSpPr>
              <a:spLocks/>
            </p:cNvSpPr>
            <p:nvPr userDrawn="1"/>
          </p:nvSpPr>
          <p:spPr bwMode="auto">
            <a:xfrm>
              <a:off x="7810500" y="3368676"/>
              <a:ext cx="668338" cy="655638"/>
            </a:xfrm>
            <a:custGeom>
              <a:avLst/>
              <a:gdLst>
                <a:gd name="T0" fmla="*/ 113 w 178"/>
                <a:gd name="T1" fmla="*/ 3 h 173"/>
                <a:gd name="T2" fmla="*/ 144 w 178"/>
                <a:gd name="T3" fmla="*/ 33 h 173"/>
                <a:gd name="T4" fmla="*/ 169 w 178"/>
                <a:gd name="T5" fmla="*/ 108 h 173"/>
                <a:gd name="T6" fmla="*/ 141 w 178"/>
                <a:gd name="T7" fmla="*/ 162 h 173"/>
                <a:gd name="T8" fmla="*/ 39 w 178"/>
                <a:gd name="T9" fmla="*/ 162 h 173"/>
                <a:gd name="T10" fmla="*/ 9 w 178"/>
                <a:gd name="T11" fmla="*/ 108 h 173"/>
                <a:gd name="T12" fmla="*/ 37 w 178"/>
                <a:gd name="T13" fmla="*/ 28 h 173"/>
                <a:gd name="T14" fmla="*/ 66 w 178"/>
                <a:gd name="T15" fmla="*/ 3 h 173"/>
                <a:gd name="T16" fmla="*/ 72 w 178"/>
                <a:gd name="T17" fmla="*/ 26 h 173"/>
                <a:gd name="T18" fmla="*/ 45 w 178"/>
                <a:gd name="T19" fmla="*/ 90 h 173"/>
                <a:gd name="T20" fmla="*/ 75 w 178"/>
                <a:gd name="T21" fmla="*/ 139 h 173"/>
                <a:gd name="T22" fmla="*/ 81 w 178"/>
                <a:gd name="T23" fmla="*/ 140 h 173"/>
                <a:gd name="T24" fmla="*/ 129 w 178"/>
                <a:gd name="T25" fmla="*/ 78 h 173"/>
                <a:gd name="T26" fmla="*/ 108 w 178"/>
                <a:gd name="T27" fmla="*/ 21 h 173"/>
                <a:gd name="T28" fmla="*/ 113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3" y="3"/>
                  </a:moveTo>
                  <a:cubicBezTo>
                    <a:pt x="135" y="2"/>
                    <a:pt x="135" y="22"/>
                    <a:pt x="144" y="33"/>
                  </a:cubicBezTo>
                  <a:cubicBezTo>
                    <a:pt x="153" y="58"/>
                    <a:pt x="162" y="83"/>
                    <a:pt x="169" y="108"/>
                  </a:cubicBezTo>
                  <a:cubicBezTo>
                    <a:pt x="178" y="135"/>
                    <a:pt x="167" y="154"/>
                    <a:pt x="141" y="162"/>
                  </a:cubicBezTo>
                  <a:cubicBezTo>
                    <a:pt x="107" y="173"/>
                    <a:pt x="72" y="173"/>
                    <a:pt x="39" y="162"/>
                  </a:cubicBezTo>
                  <a:cubicBezTo>
                    <a:pt x="13" y="154"/>
                    <a:pt x="0" y="136"/>
                    <a:pt x="9" y="108"/>
                  </a:cubicBezTo>
                  <a:cubicBezTo>
                    <a:pt x="18" y="81"/>
                    <a:pt x="27" y="55"/>
                    <a:pt x="37" y="28"/>
                  </a:cubicBezTo>
                  <a:cubicBezTo>
                    <a:pt x="44" y="17"/>
                    <a:pt x="47" y="0"/>
                    <a:pt x="66" y="3"/>
                  </a:cubicBezTo>
                  <a:cubicBezTo>
                    <a:pt x="73" y="9"/>
                    <a:pt x="73" y="17"/>
                    <a:pt x="72" y="26"/>
                  </a:cubicBezTo>
                  <a:cubicBezTo>
                    <a:pt x="65" y="48"/>
                    <a:pt x="52" y="68"/>
                    <a:pt x="45" y="90"/>
                  </a:cubicBezTo>
                  <a:cubicBezTo>
                    <a:pt x="33" y="124"/>
                    <a:pt x="39" y="133"/>
                    <a:pt x="75" y="139"/>
                  </a:cubicBezTo>
                  <a:cubicBezTo>
                    <a:pt x="77" y="139"/>
                    <a:pt x="79" y="140"/>
                    <a:pt x="81" y="140"/>
                  </a:cubicBezTo>
                  <a:cubicBezTo>
                    <a:pt x="135" y="146"/>
                    <a:pt x="149" y="128"/>
                    <a:pt x="129" y="78"/>
                  </a:cubicBezTo>
                  <a:cubicBezTo>
                    <a:pt x="122" y="59"/>
                    <a:pt x="113" y="41"/>
                    <a:pt x="108" y="21"/>
                  </a:cubicBezTo>
                  <a:cubicBezTo>
                    <a:pt x="108" y="15"/>
                    <a:pt x="108" y="8"/>
                    <a:pt x="113"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7" name="Freeform 13"/>
            <p:cNvSpPr>
              <a:spLocks/>
            </p:cNvSpPr>
            <p:nvPr userDrawn="1"/>
          </p:nvSpPr>
          <p:spPr bwMode="auto">
            <a:xfrm>
              <a:off x="8058150" y="3357563"/>
              <a:ext cx="176213" cy="177800"/>
            </a:xfrm>
            <a:custGeom>
              <a:avLst/>
              <a:gdLst>
                <a:gd name="T0" fmla="*/ 0 w 47"/>
                <a:gd name="T1" fmla="*/ 28 h 47"/>
                <a:gd name="T2" fmla="*/ 0 w 47"/>
                <a:gd name="T3" fmla="*/ 6 h 47"/>
                <a:gd name="T4" fmla="*/ 1 w 47"/>
                <a:gd name="T5" fmla="*/ 2 h 47"/>
                <a:gd name="T6" fmla="*/ 11 w 47"/>
                <a:gd name="T7" fmla="*/ 0 h 47"/>
                <a:gd name="T8" fmla="*/ 37 w 47"/>
                <a:gd name="T9" fmla="*/ 0 h 47"/>
                <a:gd name="T10" fmla="*/ 44 w 47"/>
                <a:gd name="T11" fmla="*/ 0 h 47"/>
                <a:gd name="T12" fmla="*/ 47 w 47"/>
                <a:gd name="T13" fmla="*/ 6 h 47"/>
                <a:gd name="T14" fmla="*/ 47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1" y="5"/>
                    <a:pt x="1" y="3"/>
                    <a:pt x="1" y="2"/>
                  </a:cubicBezTo>
                  <a:cubicBezTo>
                    <a:pt x="4" y="1"/>
                    <a:pt x="8" y="0"/>
                    <a:pt x="11" y="0"/>
                  </a:cubicBezTo>
                  <a:cubicBezTo>
                    <a:pt x="20" y="0"/>
                    <a:pt x="28" y="0"/>
                    <a:pt x="37" y="0"/>
                  </a:cubicBezTo>
                  <a:cubicBezTo>
                    <a:pt x="39" y="0"/>
                    <a:pt x="42" y="0"/>
                    <a:pt x="44" y="0"/>
                  </a:cubicBezTo>
                  <a:cubicBezTo>
                    <a:pt x="45" y="2"/>
                    <a:pt x="46" y="4"/>
                    <a:pt x="47" y="6"/>
                  </a:cubicBezTo>
                  <a:cubicBezTo>
                    <a:pt x="47" y="13"/>
                    <a:pt x="47" y="20"/>
                    <a:pt x="47" y="26"/>
                  </a:cubicBezTo>
                  <a:cubicBezTo>
                    <a:pt x="32" y="44"/>
                    <a:pt x="17"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8" name="Freeform 14"/>
            <p:cNvSpPr>
              <a:spLocks/>
            </p:cNvSpPr>
            <p:nvPr userDrawn="1"/>
          </p:nvSpPr>
          <p:spPr bwMode="auto">
            <a:xfrm>
              <a:off x="3548063" y="3043238"/>
              <a:ext cx="228600" cy="279400"/>
            </a:xfrm>
            <a:custGeom>
              <a:avLst/>
              <a:gdLst>
                <a:gd name="T0" fmla="*/ 7 w 61"/>
                <a:gd name="T1" fmla="*/ 65 h 74"/>
                <a:gd name="T2" fmla="*/ 0 w 61"/>
                <a:gd name="T3" fmla="*/ 16 h 74"/>
                <a:gd name="T4" fmla="*/ 57 w 61"/>
                <a:gd name="T5" fmla="*/ 15 h 74"/>
                <a:gd name="T6" fmla="*/ 56 w 61"/>
                <a:gd name="T7" fmla="*/ 54 h 74"/>
                <a:gd name="T8" fmla="*/ 45 w 61"/>
                <a:gd name="T9" fmla="*/ 72 h 74"/>
                <a:gd name="T10" fmla="*/ 19 w 61"/>
                <a:gd name="T11" fmla="*/ 73 h 74"/>
                <a:gd name="T12" fmla="*/ 7 w 61"/>
                <a:gd name="T13" fmla="*/ 65 h 74"/>
              </a:gdLst>
              <a:ahLst/>
              <a:cxnLst>
                <a:cxn ang="0">
                  <a:pos x="T0" y="T1"/>
                </a:cxn>
                <a:cxn ang="0">
                  <a:pos x="T2" y="T3"/>
                </a:cxn>
                <a:cxn ang="0">
                  <a:pos x="T4" y="T5"/>
                </a:cxn>
                <a:cxn ang="0">
                  <a:pos x="T6" y="T7"/>
                </a:cxn>
                <a:cxn ang="0">
                  <a:pos x="T8" y="T9"/>
                </a:cxn>
                <a:cxn ang="0">
                  <a:pos x="T10" y="T11"/>
                </a:cxn>
                <a:cxn ang="0">
                  <a:pos x="T12" y="T13"/>
                </a:cxn>
              </a:cxnLst>
              <a:rect l="0" t="0" r="r" b="b"/>
              <a:pathLst>
                <a:path w="61" h="74">
                  <a:moveTo>
                    <a:pt x="7" y="65"/>
                  </a:moveTo>
                  <a:cubicBezTo>
                    <a:pt x="4" y="48"/>
                    <a:pt x="2" y="32"/>
                    <a:pt x="0" y="16"/>
                  </a:cubicBezTo>
                  <a:cubicBezTo>
                    <a:pt x="19" y="0"/>
                    <a:pt x="38" y="3"/>
                    <a:pt x="57" y="15"/>
                  </a:cubicBezTo>
                  <a:cubicBezTo>
                    <a:pt x="57" y="28"/>
                    <a:pt x="57" y="41"/>
                    <a:pt x="56" y="54"/>
                  </a:cubicBezTo>
                  <a:cubicBezTo>
                    <a:pt x="61" y="65"/>
                    <a:pt x="53" y="69"/>
                    <a:pt x="45" y="72"/>
                  </a:cubicBezTo>
                  <a:cubicBezTo>
                    <a:pt x="36" y="74"/>
                    <a:pt x="28" y="74"/>
                    <a:pt x="19" y="73"/>
                  </a:cubicBezTo>
                  <a:cubicBezTo>
                    <a:pt x="14" y="72"/>
                    <a:pt x="9" y="69"/>
                    <a:pt x="7" y="65"/>
                  </a:cubicBezTo>
                  <a:close/>
                </a:path>
              </a:pathLst>
            </a:custGeom>
            <a:solidFill>
              <a:srgbClr val="2E8F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29" name="Freeform 15"/>
            <p:cNvSpPr>
              <a:spLocks/>
            </p:cNvSpPr>
            <p:nvPr userDrawn="1"/>
          </p:nvSpPr>
          <p:spPr bwMode="auto">
            <a:xfrm>
              <a:off x="3611563" y="3292476"/>
              <a:ext cx="98425" cy="95250"/>
            </a:xfrm>
            <a:custGeom>
              <a:avLst/>
              <a:gdLst>
                <a:gd name="T0" fmla="*/ 0 w 26"/>
                <a:gd name="T1" fmla="*/ 17 h 25"/>
                <a:gd name="T2" fmla="*/ 0 w 26"/>
                <a:gd name="T3" fmla="*/ 0 h 25"/>
                <a:gd name="T4" fmla="*/ 26 w 26"/>
                <a:gd name="T5" fmla="*/ 0 h 25"/>
                <a:gd name="T6" fmla="*/ 26 w 26"/>
                <a:gd name="T7" fmla="*/ 17 h 25"/>
                <a:gd name="T8" fmla="*/ 0 w 26"/>
                <a:gd name="T9" fmla="*/ 17 h 25"/>
              </a:gdLst>
              <a:ahLst/>
              <a:cxnLst>
                <a:cxn ang="0">
                  <a:pos x="T0" y="T1"/>
                </a:cxn>
                <a:cxn ang="0">
                  <a:pos x="T2" y="T3"/>
                </a:cxn>
                <a:cxn ang="0">
                  <a:pos x="T4" y="T5"/>
                </a:cxn>
                <a:cxn ang="0">
                  <a:pos x="T6" y="T7"/>
                </a:cxn>
                <a:cxn ang="0">
                  <a:pos x="T8" y="T9"/>
                </a:cxn>
              </a:cxnLst>
              <a:rect l="0" t="0" r="r" b="b"/>
              <a:pathLst>
                <a:path w="26" h="25">
                  <a:moveTo>
                    <a:pt x="0" y="17"/>
                  </a:moveTo>
                  <a:cubicBezTo>
                    <a:pt x="0" y="11"/>
                    <a:pt x="0" y="6"/>
                    <a:pt x="0" y="0"/>
                  </a:cubicBezTo>
                  <a:cubicBezTo>
                    <a:pt x="9" y="0"/>
                    <a:pt x="18" y="0"/>
                    <a:pt x="26" y="0"/>
                  </a:cubicBezTo>
                  <a:cubicBezTo>
                    <a:pt x="26" y="6"/>
                    <a:pt x="26" y="11"/>
                    <a:pt x="26" y="17"/>
                  </a:cubicBezTo>
                  <a:cubicBezTo>
                    <a:pt x="18" y="25"/>
                    <a:pt x="9" y="25"/>
                    <a:pt x="0" y="17"/>
                  </a:cubicBezTo>
                  <a:close/>
                </a:path>
              </a:pathLst>
            </a:custGeom>
            <a:solidFill>
              <a:srgbClr val="3357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30" name="Freeform 16"/>
            <p:cNvSpPr>
              <a:spLocks/>
            </p:cNvSpPr>
            <p:nvPr userDrawn="1"/>
          </p:nvSpPr>
          <p:spPr bwMode="auto">
            <a:xfrm>
              <a:off x="3322638" y="3368676"/>
              <a:ext cx="668338" cy="655638"/>
            </a:xfrm>
            <a:custGeom>
              <a:avLst/>
              <a:gdLst>
                <a:gd name="T0" fmla="*/ 114 w 178"/>
                <a:gd name="T1" fmla="*/ 3 h 173"/>
                <a:gd name="T2" fmla="*/ 145 w 178"/>
                <a:gd name="T3" fmla="*/ 33 h 173"/>
                <a:gd name="T4" fmla="*/ 170 w 178"/>
                <a:gd name="T5" fmla="*/ 108 h 173"/>
                <a:gd name="T6" fmla="*/ 141 w 178"/>
                <a:gd name="T7" fmla="*/ 162 h 173"/>
                <a:gd name="T8" fmla="*/ 39 w 178"/>
                <a:gd name="T9" fmla="*/ 162 h 173"/>
                <a:gd name="T10" fmla="*/ 9 w 178"/>
                <a:gd name="T11" fmla="*/ 108 h 173"/>
                <a:gd name="T12" fmla="*/ 37 w 178"/>
                <a:gd name="T13" fmla="*/ 28 h 173"/>
                <a:gd name="T14" fmla="*/ 67 w 178"/>
                <a:gd name="T15" fmla="*/ 3 h 173"/>
                <a:gd name="T16" fmla="*/ 72 w 178"/>
                <a:gd name="T17" fmla="*/ 26 h 173"/>
                <a:gd name="T18" fmla="*/ 45 w 178"/>
                <a:gd name="T19" fmla="*/ 90 h 173"/>
                <a:gd name="T20" fmla="*/ 75 w 178"/>
                <a:gd name="T21" fmla="*/ 139 h 173"/>
                <a:gd name="T22" fmla="*/ 81 w 178"/>
                <a:gd name="T23" fmla="*/ 140 h 173"/>
                <a:gd name="T24" fmla="*/ 130 w 178"/>
                <a:gd name="T25" fmla="*/ 78 h 173"/>
                <a:gd name="T26" fmla="*/ 108 w 178"/>
                <a:gd name="T27" fmla="*/ 21 h 173"/>
                <a:gd name="T28" fmla="*/ 114 w 178"/>
                <a:gd name="T29" fmla="*/ 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173">
                  <a:moveTo>
                    <a:pt x="114" y="3"/>
                  </a:moveTo>
                  <a:cubicBezTo>
                    <a:pt x="135" y="2"/>
                    <a:pt x="136" y="22"/>
                    <a:pt x="145" y="33"/>
                  </a:cubicBezTo>
                  <a:cubicBezTo>
                    <a:pt x="153" y="58"/>
                    <a:pt x="162" y="83"/>
                    <a:pt x="170" y="108"/>
                  </a:cubicBezTo>
                  <a:cubicBezTo>
                    <a:pt x="178" y="135"/>
                    <a:pt x="168" y="154"/>
                    <a:pt x="141" y="162"/>
                  </a:cubicBezTo>
                  <a:cubicBezTo>
                    <a:pt x="107" y="173"/>
                    <a:pt x="73" y="173"/>
                    <a:pt x="39" y="162"/>
                  </a:cubicBezTo>
                  <a:cubicBezTo>
                    <a:pt x="13" y="154"/>
                    <a:pt x="0" y="136"/>
                    <a:pt x="9" y="108"/>
                  </a:cubicBezTo>
                  <a:cubicBezTo>
                    <a:pt x="18" y="81"/>
                    <a:pt x="28" y="55"/>
                    <a:pt x="37" y="28"/>
                  </a:cubicBezTo>
                  <a:cubicBezTo>
                    <a:pt x="44" y="17"/>
                    <a:pt x="47" y="0"/>
                    <a:pt x="67" y="3"/>
                  </a:cubicBezTo>
                  <a:cubicBezTo>
                    <a:pt x="73" y="9"/>
                    <a:pt x="74" y="17"/>
                    <a:pt x="72" y="26"/>
                  </a:cubicBezTo>
                  <a:cubicBezTo>
                    <a:pt x="65" y="48"/>
                    <a:pt x="53" y="68"/>
                    <a:pt x="45" y="90"/>
                  </a:cubicBezTo>
                  <a:cubicBezTo>
                    <a:pt x="34" y="124"/>
                    <a:pt x="39" y="133"/>
                    <a:pt x="75" y="139"/>
                  </a:cubicBezTo>
                  <a:cubicBezTo>
                    <a:pt x="77" y="139"/>
                    <a:pt x="79" y="140"/>
                    <a:pt x="81" y="140"/>
                  </a:cubicBezTo>
                  <a:cubicBezTo>
                    <a:pt x="135" y="146"/>
                    <a:pt x="149" y="128"/>
                    <a:pt x="130" y="78"/>
                  </a:cubicBezTo>
                  <a:cubicBezTo>
                    <a:pt x="122" y="59"/>
                    <a:pt x="113" y="41"/>
                    <a:pt x="108" y="21"/>
                  </a:cubicBezTo>
                  <a:cubicBezTo>
                    <a:pt x="108" y="15"/>
                    <a:pt x="109" y="8"/>
                    <a:pt x="114" y="3"/>
                  </a:cubicBezTo>
                  <a:close/>
                </a:path>
              </a:pathLst>
            </a:custGeom>
            <a:solidFill>
              <a:srgbClr val="36B9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31" name="Freeform 17"/>
            <p:cNvSpPr>
              <a:spLocks/>
            </p:cNvSpPr>
            <p:nvPr userDrawn="1"/>
          </p:nvSpPr>
          <p:spPr bwMode="auto">
            <a:xfrm>
              <a:off x="3575050" y="3357563"/>
              <a:ext cx="176213" cy="177800"/>
            </a:xfrm>
            <a:custGeom>
              <a:avLst/>
              <a:gdLst>
                <a:gd name="T0" fmla="*/ 0 w 47"/>
                <a:gd name="T1" fmla="*/ 28 h 47"/>
                <a:gd name="T2" fmla="*/ 0 w 47"/>
                <a:gd name="T3" fmla="*/ 6 h 47"/>
                <a:gd name="T4" fmla="*/ 0 w 47"/>
                <a:gd name="T5" fmla="*/ 2 h 47"/>
                <a:gd name="T6" fmla="*/ 10 w 47"/>
                <a:gd name="T7" fmla="*/ 0 h 47"/>
                <a:gd name="T8" fmla="*/ 36 w 47"/>
                <a:gd name="T9" fmla="*/ 0 h 47"/>
                <a:gd name="T10" fmla="*/ 43 w 47"/>
                <a:gd name="T11" fmla="*/ 0 h 47"/>
                <a:gd name="T12" fmla="*/ 47 w 47"/>
                <a:gd name="T13" fmla="*/ 6 h 47"/>
                <a:gd name="T14" fmla="*/ 46 w 47"/>
                <a:gd name="T15" fmla="*/ 26 h 47"/>
                <a:gd name="T16" fmla="*/ 0 w 47"/>
                <a:gd name="T17"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0" y="28"/>
                  </a:moveTo>
                  <a:cubicBezTo>
                    <a:pt x="0" y="21"/>
                    <a:pt x="0" y="13"/>
                    <a:pt x="0" y="6"/>
                  </a:cubicBezTo>
                  <a:cubicBezTo>
                    <a:pt x="0" y="5"/>
                    <a:pt x="0" y="3"/>
                    <a:pt x="0" y="2"/>
                  </a:cubicBezTo>
                  <a:cubicBezTo>
                    <a:pt x="4" y="1"/>
                    <a:pt x="7" y="0"/>
                    <a:pt x="10" y="0"/>
                  </a:cubicBezTo>
                  <a:cubicBezTo>
                    <a:pt x="19" y="0"/>
                    <a:pt x="28" y="0"/>
                    <a:pt x="36" y="0"/>
                  </a:cubicBezTo>
                  <a:cubicBezTo>
                    <a:pt x="39" y="0"/>
                    <a:pt x="41" y="0"/>
                    <a:pt x="43" y="0"/>
                  </a:cubicBezTo>
                  <a:cubicBezTo>
                    <a:pt x="44" y="2"/>
                    <a:pt x="45" y="4"/>
                    <a:pt x="47" y="6"/>
                  </a:cubicBezTo>
                  <a:cubicBezTo>
                    <a:pt x="47" y="13"/>
                    <a:pt x="46" y="20"/>
                    <a:pt x="46" y="26"/>
                  </a:cubicBezTo>
                  <a:cubicBezTo>
                    <a:pt x="31" y="44"/>
                    <a:pt x="16" y="47"/>
                    <a:pt x="0" y="28"/>
                  </a:cubicBezTo>
                  <a:close/>
                </a:path>
              </a:pathLst>
            </a:custGeom>
            <a:solidFill>
              <a:srgbClr val="348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32" name="Freeform 18"/>
            <p:cNvSpPr>
              <a:spLocks/>
            </p:cNvSpPr>
            <p:nvPr userDrawn="1"/>
          </p:nvSpPr>
          <p:spPr bwMode="auto">
            <a:xfrm>
              <a:off x="9574213" y="2846388"/>
              <a:ext cx="458788" cy="461963"/>
            </a:xfrm>
            <a:custGeom>
              <a:avLst/>
              <a:gdLst>
                <a:gd name="T0" fmla="*/ 55 w 122"/>
                <a:gd name="T1" fmla="*/ 0 h 122"/>
                <a:gd name="T2" fmla="*/ 55 w 122"/>
                <a:gd name="T3" fmla="*/ 55 h 122"/>
                <a:gd name="T4" fmla="*/ 19 w 122"/>
                <a:gd name="T5" fmla="*/ 55 h 122"/>
                <a:gd name="T6" fmla="*/ 0 w 122"/>
                <a:gd name="T7" fmla="*/ 73 h 122"/>
                <a:gd name="T8" fmla="*/ 0 w 122"/>
                <a:gd name="T9" fmla="*/ 103 h 122"/>
                <a:gd name="T10" fmla="*/ 19 w 122"/>
                <a:gd name="T11" fmla="*/ 122 h 122"/>
                <a:gd name="T12" fmla="*/ 55 w 122"/>
                <a:gd name="T13" fmla="*/ 122 h 122"/>
                <a:gd name="T14" fmla="*/ 104 w 122"/>
                <a:gd name="T15" fmla="*/ 122 h 122"/>
                <a:gd name="T16" fmla="*/ 122 w 122"/>
                <a:gd name="T17" fmla="*/ 103 h 122"/>
                <a:gd name="T18" fmla="*/ 122 w 122"/>
                <a:gd name="T19" fmla="*/ 55 h 122"/>
                <a:gd name="T20" fmla="*/ 122 w 122"/>
                <a:gd name="T21" fmla="*/ 0 h 122"/>
                <a:gd name="T22" fmla="*/ 55 w 122"/>
                <a:gd name="T2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122">
                  <a:moveTo>
                    <a:pt x="55" y="0"/>
                  </a:moveTo>
                  <a:cubicBezTo>
                    <a:pt x="55" y="55"/>
                    <a:pt x="55" y="55"/>
                    <a:pt x="55" y="55"/>
                  </a:cubicBezTo>
                  <a:cubicBezTo>
                    <a:pt x="19" y="55"/>
                    <a:pt x="19" y="55"/>
                    <a:pt x="19" y="55"/>
                  </a:cubicBezTo>
                  <a:cubicBezTo>
                    <a:pt x="8" y="55"/>
                    <a:pt x="0" y="63"/>
                    <a:pt x="0" y="73"/>
                  </a:cubicBezTo>
                  <a:cubicBezTo>
                    <a:pt x="0" y="103"/>
                    <a:pt x="0" y="103"/>
                    <a:pt x="0" y="103"/>
                  </a:cubicBezTo>
                  <a:cubicBezTo>
                    <a:pt x="0" y="114"/>
                    <a:pt x="8" y="122"/>
                    <a:pt x="19" y="122"/>
                  </a:cubicBezTo>
                  <a:cubicBezTo>
                    <a:pt x="55" y="122"/>
                    <a:pt x="55" y="122"/>
                    <a:pt x="55" y="122"/>
                  </a:cubicBezTo>
                  <a:cubicBezTo>
                    <a:pt x="104" y="122"/>
                    <a:pt x="104" y="122"/>
                    <a:pt x="104" y="122"/>
                  </a:cubicBezTo>
                  <a:cubicBezTo>
                    <a:pt x="114" y="122"/>
                    <a:pt x="122" y="114"/>
                    <a:pt x="122" y="103"/>
                  </a:cubicBezTo>
                  <a:cubicBezTo>
                    <a:pt x="122" y="55"/>
                    <a:pt x="122" y="55"/>
                    <a:pt x="122" y="55"/>
                  </a:cubicBezTo>
                  <a:cubicBezTo>
                    <a:pt x="122" y="0"/>
                    <a:pt x="122" y="0"/>
                    <a:pt x="122" y="0"/>
                  </a:cubicBezTo>
                  <a:lnTo>
                    <a:pt x="55" y="0"/>
                  </a:lnTo>
                  <a:close/>
                </a:path>
              </a:pathLst>
            </a:custGeom>
            <a:solidFill>
              <a:srgbClr val="2F8D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2590796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0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422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9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74080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113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146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Contents slide layout">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userDrawn="1"/>
        </p:nvPicPr>
        <p:blipFill rotWithShape="1">
          <a:blip r:embed="rId2">
            <a:extLst>
              <a:ext uri="{28A0092B-C50C-407E-A947-70E740481C1C}">
                <a14:useLocalDpi xmlns:a14="http://schemas.microsoft.com/office/drawing/2010/main" val="0"/>
              </a:ext>
            </a:extLst>
          </a:blip>
          <a:srcRect b="9587"/>
          <a:stretch/>
        </p:blipFill>
        <p:spPr>
          <a:xfrm>
            <a:off x="0" y="0"/>
            <a:ext cx="12192000" cy="6858000"/>
          </a:xfrm>
          <a:prstGeom prst="rect">
            <a:avLst/>
          </a:prstGeom>
        </p:spPr>
      </p:pic>
    </p:spTree>
    <p:extLst>
      <p:ext uri="{BB962C8B-B14F-4D97-AF65-F5344CB8AC3E}">
        <p14:creationId xmlns:p14="http://schemas.microsoft.com/office/powerpoint/2010/main" val="326244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bg1"/>
        </a:solidFill>
        <a:effectLst/>
      </p:bgPr>
    </p:bg>
    <p:spTree>
      <p:nvGrpSpPr>
        <p:cNvPr id="1" name=""/>
        <p:cNvGrpSpPr/>
        <p:nvPr/>
      </p:nvGrpSpPr>
      <p:grpSpPr>
        <a:xfrm>
          <a:off x="0" y="0"/>
          <a:ext cx="0" cy="0"/>
          <a:chOff x="0" y="0"/>
          <a:chExt cx="0" cy="0"/>
        </a:xfrm>
      </p:grpSpPr>
      <p:sp>
        <p:nvSpPr>
          <p:cNvPr id="2" name="Paralelogramo 1"/>
          <p:cNvSpPr/>
          <p:nvPr userDrawn="1"/>
        </p:nvSpPr>
        <p:spPr>
          <a:xfrm>
            <a:off x="0" y="0"/>
            <a:ext cx="1790446" cy="6858000"/>
          </a:xfrm>
          <a:prstGeom prst="parallelogram">
            <a:avLst/>
          </a:prstGeom>
          <a:solidFill>
            <a:srgbClr val="801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034091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5964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5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7006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202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3540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55634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3741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906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642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4334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0_Images &amp; Contents Layout">
    <p:spTree>
      <p:nvGrpSpPr>
        <p:cNvPr id="1" name=""/>
        <p:cNvGrpSpPr/>
        <p:nvPr/>
      </p:nvGrpSpPr>
      <p:grpSpPr>
        <a:xfrm>
          <a:off x="0" y="0"/>
          <a:ext cx="0" cy="0"/>
          <a:chOff x="0" y="0"/>
          <a:chExt cx="0" cy="0"/>
        </a:xfrm>
      </p:grpSpPr>
      <p:sp>
        <p:nvSpPr>
          <p:cNvPr id="7" name="Picture Placeholder 2"/>
          <p:cNvSpPr>
            <a:spLocks noGrp="1"/>
          </p:cNvSpPr>
          <p:nvPr>
            <p:ph type="pic" idx="14" hasCustomPrompt="1"/>
          </p:nvPr>
        </p:nvSpPr>
        <p:spPr>
          <a:xfrm>
            <a:off x="1679509" y="5628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 name="Picture Placeholder 2"/>
          <p:cNvSpPr>
            <a:spLocks noGrp="1"/>
          </p:cNvSpPr>
          <p:nvPr>
            <p:ph type="pic" idx="15" hasCustomPrompt="1"/>
          </p:nvPr>
        </p:nvSpPr>
        <p:spPr>
          <a:xfrm>
            <a:off x="1679509" y="253124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6" name="Picture Placeholder 2"/>
          <p:cNvSpPr>
            <a:spLocks noGrp="1"/>
          </p:cNvSpPr>
          <p:nvPr>
            <p:ph type="pic" idx="16" hasCustomPrompt="1"/>
          </p:nvPr>
        </p:nvSpPr>
        <p:spPr>
          <a:xfrm>
            <a:off x="1679509" y="4499595"/>
            <a:ext cx="3311968" cy="1800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44838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1_Contents slide layout">
    <p:bg>
      <p:bgPr>
        <a:solidFill>
          <a:schemeClr val="bg1"/>
        </a:solidFill>
        <a:effectLst/>
      </p:bgPr>
    </p:bg>
    <p:spTree>
      <p:nvGrpSpPr>
        <p:cNvPr id="1" name=""/>
        <p:cNvGrpSpPr/>
        <p:nvPr/>
      </p:nvGrpSpPr>
      <p:grpSpPr>
        <a:xfrm>
          <a:off x="0" y="0"/>
          <a:ext cx="0" cy="0"/>
          <a:chOff x="0" y="0"/>
          <a:chExt cx="0" cy="0"/>
        </a:xfrm>
      </p:grpSpPr>
      <p:sp>
        <p:nvSpPr>
          <p:cNvPr id="2" name="Paralelogramo 1"/>
          <p:cNvSpPr/>
          <p:nvPr userDrawn="1"/>
        </p:nvSpPr>
        <p:spPr>
          <a:xfrm>
            <a:off x="0" y="0"/>
            <a:ext cx="1790446" cy="6858000"/>
          </a:xfrm>
          <a:prstGeom prst="parallelogram">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695809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IMAGE AND CONTENTS LAYOUT_02">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2759FA7-EFF1-466F-B291-A84ACBFA28C0}"/>
              </a:ext>
            </a:extLst>
          </p:cNvPr>
          <p:cNvGrpSpPr/>
          <p:nvPr userDrawn="1"/>
        </p:nvGrpSpPr>
        <p:grpSpPr>
          <a:xfrm>
            <a:off x="685074" y="1772815"/>
            <a:ext cx="2401025" cy="4481331"/>
            <a:chOff x="3501573" y="3178068"/>
            <a:chExt cx="1340594" cy="2737840"/>
          </a:xfrm>
        </p:grpSpPr>
        <p:sp>
          <p:nvSpPr>
            <p:cNvPr id="10" name="Freeform: Shape 9">
              <a:extLst>
                <a:ext uri="{FF2B5EF4-FFF2-40B4-BE49-F238E27FC236}">
                  <a16:creationId xmlns:a16="http://schemas.microsoft.com/office/drawing/2014/main" id="{E9E42687-3D82-48D5-894C-5D628B9B6D2B}"/>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F86B727-08A8-432D-8EE4-60A73190C0C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413466B-E1CD-4F3B-909B-800708C89DA4}"/>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0605FEE-B310-4CD1-957F-4C8ECB2D4CFA}"/>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A02B5F8-0CCE-474E-B649-1DFC27F17E77}"/>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1853E5B5-7B85-41D5-9030-5B1B725D5576}"/>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9C99A51D-15EE-4E12-9556-59DF6F0E29DD}"/>
                </a:ext>
              </a:extLst>
            </p:cNvPr>
            <p:cNvGrpSpPr/>
            <p:nvPr/>
          </p:nvGrpSpPr>
          <p:grpSpPr>
            <a:xfrm>
              <a:off x="4092761" y="5635852"/>
              <a:ext cx="164520" cy="173080"/>
              <a:chOff x="6772303" y="6038214"/>
              <a:chExt cx="140650" cy="147968"/>
            </a:xfrm>
          </p:grpSpPr>
          <p:sp>
            <p:nvSpPr>
              <p:cNvPr id="21" name="Oval 20">
                <a:extLst>
                  <a:ext uri="{FF2B5EF4-FFF2-40B4-BE49-F238E27FC236}">
                    <a16:creationId xmlns:a16="http://schemas.microsoft.com/office/drawing/2014/main" id="{2CFEB0B9-196D-42E9-8714-F47C30777E26}"/>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1FAFF0B-C7CA-411F-A4AC-7D5978D7BCFC}"/>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Shape 17">
              <a:extLst>
                <a:ext uri="{FF2B5EF4-FFF2-40B4-BE49-F238E27FC236}">
                  <a16:creationId xmlns:a16="http://schemas.microsoft.com/office/drawing/2014/main" id="{2241D01E-90FF-4564-985E-06A7A082F60D}"/>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9" name="Rectangle: Rounded Corners 18">
              <a:extLst>
                <a:ext uri="{FF2B5EF4-FFF2-40B4-BE49-F238E27FC236}">
                  <a16:creationId xmlns:a16="http://schemas.microsoft.com/office/drawing/2014/main" id="{E5EAF1D7-527D-4D94-BA5D-1EFD9AA9D022}"/>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C2C4341-F0B1-4852-A98B-F15007E38985}"/>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그림 개체 틀 2"/>
          <p:cNvSpPr>
            <a:spLocks noGrp="1"/>
          </p:cNvSpPr>
          <p:nvPr>
            <p:ph type="pic" sz="quarter" idx="10" hasCustomPrompt="1"/>
          </p:nvPr>
        </p:nvSpPr>
        <p:spPr>
          <a:xfrm>
            <a:off x="5591176" y="1"/>
            <a:ext cx="6605602" cy="6866390"/>
          </a:xfrm>
          <a:custGeom>
            <a:avLst/>
            <a:gdLst>
              <a:gd name="connsiteX0" fmla="*/ 0 w 4427984"/>
              <a:gd name="connsiteY0" fmla="*/ 0 h 6866389"/>
              <a:gd name="connsiteX1" fmla="*/ 4427984 w 4427984"/>
              <a:gd name="connsiteY1" fmla="*/ 0 h 6866389"/>
              <a:gd name="connsiteX2" fmla="*/ 4427984 w 4427984"/>
              <a:gd name="connsiteY2" fmla="*/ 6866389 h 6866389"/>
              <a:gd name="connsiteX3" fmla="*/ 0 w 4427984"/>
              <a:gd name="connsiteY3" fmla="*/ 6866389 h 6866389"/>
              <a:gd name="connsiteX4" fmla="*/ 0 w 4427984"/>
              <a:gd name="connsiteY4" fmla="*/ 0 h 6866389"/>
              <a:gd name="connsiteX0" fmla="*/ 595618 w 4427984"/>
              <a:gd name="connsiteY0" fmla="*/ 0 h 6883167"/>
              <a:gd name="connsiteX1" fmla="*/ 4427984 w 4427984"/>
              <a:gd name="connsiteY1" fmla="*/ 16778 h 6883167"/>
              <a:gd name="connsiteX2" fmla="*/ 4427984 w 4427984"/>
              <a:gd name="connsiteY2" fmla="*/ 6883167 h 6883167"/>
              <a:gd name="connsiteX3" fmla="*/ 0 w 4427984"/>
              <a:gd name="connsiteY3" fmla="*/ 6883167 h 6883167"/>
              <a:gd name="connsiteX4" fmla="*/ 595618 w 4427984"/>
              <a:gd name="connsiteY4" fmla="*/ 0 h 6883167"/>
              <a:gd name="connsiteX0" fmla="*/ 1258348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258348 w 5090714"/>
              <a:gd name="connsiteY4" fmla="*/ 0 h 6883167"/>
              <a:gd name="connsiteX0" fmla="*/ 1493240 w 5090714"/>
              <a:gd name="connsiteY0" fmla="*/ 0 h 6883167"/>
              <a:gd name="connsiteX1" fmla="*/ 5090714 w 5090714"/>
              <a:gd name="connsiteY1" fmla="*/ 16778 h 6883167"/>
              <a:gd name="connsiteX2" fmla="*/ 5090714 w 5090714"/>
              <a:gd name="connsiteY2" fmla="*/ 6883167 h 6883167"/>
              <a:gd name="connsiteX3" fmla="*/ 0 w 5090714"/>
              <a:gd name="connsiteY3" fmla="*/ 6874779 h 6883167"/>
              <a:gd name="connsiteX4" fmla="*/ 1493240 w 5090714"/>
              <a:gd name="connsiteY4" fmla="*/ 0 h 6883167"/>
              <a:gd name="connsiteX0" fmla="*/ 1459684 w 5090714"/>
              <a:gd name="connsiteY0" fmla="*/ 0 h 6866389"/>
              <a:gd name="connsiteX1" fmla="*/ 5090714 w 5090714"/>
              <a:gd name="connsiteY1" fmla="*/ 0 h 6866389"/>
              <a:gd name="connsiteX2" fmla="*/ 5090714 w 5090714"/>
              <a:gd name="connsiteY2" fmla="*/ 6866389 h 6866389"/>
              <a:gd name="connsiteX3" fmla="*/ 0 w 5090714"/>
              <a:gd name="connsiteY3" fmla="*/ 6858001 h 6866389"/>
              <a:gd name="connsiteX4" fmla="*/ 1459684 w 5090714"/>
              <a:gd name="connsiteY4" fmla="*/ 0 h 6866389"/>
              <a:gd name="connsiteX0" fmla="*/ 1711354 w 5090714"/>
              <a:gd name="connsiteY0" fmla="*/ 0 h 6874778"/>
              <a:gd name="connsiteX1" fmla="*/ 5090714 w 5090714"/>
              <a:gd name="connsiteY1" fmla="*/ 8389 h 6874778"/>
              <a:gd name="connsiteX2" fmla="*/ 5090714 w 5090714"/>
              <a:gd name="connsiteY2" fmla="*/ 6874778 h 6874778"/>
              <a:gd name="connsiteX3" fmla="*/ 0 w 5090714"/>
              <a:gd name="connsiteY3" fmla="*/ 6866390 h 6874778"/>
              <a:gd name="connsiteX4" fmla="*/ 1711354 w 5090714"/>
              <a:gd name="connsiteY4" fmla="*/ 0 h 6874778"/>
              <a:gd name="connsiteX0" fmla="*/ 1937857 w 5317217"/>
              <a:gd name="connsiteY0" fmla="*/ 0 h 6874779"/>
              <a:gd name="connsiteX1" fmla="*/ 5317217 w 5317217"/>
              <a:gd name="connsiteY1" fmla="*/ 8389 h 6874779"/>
              <a:gd name="connsiteX2" fmla="*/ 5317217 w 5317217"/>
              <a:gd name="connsiteY2" fmla="*/ 6874778 h 6874779"/>
              <a:gd name="connsiteX3" fmla="*/ 0 w 5317217"/>
              <a:gd name="connsiteY3" fmla="*/ 6874779 h 6874779"/>
              <a:gd name="connsiteX4" fmla="*/ 1937857 w 5317217"/>
              <a:gd name="connsiteY4" fmla="*/ 0 h 6874779"/>
              <a:gd name="connsiteX0" fmla="*/ 1280632 w 5317217"/>
              <a:gd name="connsiteY0" fmla="*/ 10661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0661 h 6866390"/>
              <a:gd name="connsiteX0" fmla="*/ 1280632 w 5317217"/>
              <a:gd name="connsiteY0" fmla="*/ 1136 h 6866390"/>
              <a:gd name="connsiteX1" fmla="*/ 5317217 w 5317217"/>
              <a:gd name="connsiteY1" fmla="*/ 0 h 6866390"/>
              <a:gd name="connsiteX2" fmla="*/ 5317217 w 5317217"/>
              <a:gd name="connsiteY2" fmla="*/ 6866389 h 6866390"/>
              <a:gd name="connsiteX3" fmla="*/ 0 w 5317217"/>
              <a:gd name="connsiteY3" fmla="*/ 6866390 h 6866390"/>
              <a:gd name="connsiteX4" fmla="*/ 1280632 w 5317217"/>
              <a:gd name="connsiteY4" fmla="*/ 1136 h 6866390"/>
              <a:gd name="connsiteX0" fmla="*/ 1413982 w 5450567"/>
              <a:gd name="connsiteY0" fmla="*/ 1136 h 6866390"/>
              <a:gd name="connsiteX1" fmla="*/ 5450567 w 5450567"/>
              <a:gd name="connsiteY1" fmla="*/ 0 h 6866390"/>
              <a:gd name="connsiteX2" fmla="*/ 5450567 w 5450567"/>
              <a:gd name="connsiteY2" fmla="*/ 6866389 h 6866390"/>
              <a:gd name="connsiteX3" fmla="*/ 0 w 5450567"/>
              <a:gd name="connsiteY3" fmla="*/ 6866390 h 6866390"/>
              <a:gd name="connsiteX4" fmla="*/ 1413982 w 5450567"/>
              <a:gd name="connsiteY4" fmla="*/ 1136 h 6866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0567" h="6866390">
                <a:moveTo>
                  <a:pt x="1413982" y="1136"/>
                </a:moveTo>
                <a:lnTo>
                  <a:pt x="5450567" y="0"/>
                </a:lnTo>
                <a:lnTo>
                  <a:pt x="5450567" y="6866389"/>
                </a:lnTo>
                <a:lnTo>
                  <a:pt x="0" y="6866390"/>
                </a:lnTo>
                <a:lnTo>
                  <a:pt x="1413982" y="1136"/>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a:t>Place Your Picture Here</a:t>
            </a:r>
            <a:endParaRPr lang="ko-KR" altLang="en-US"/>
          </a:p>
        </p:txBody>
      </p:sp>
      <p:sp>
        <p:nvSpPr>
          <p:cNvPr id="11" name="그림 개체 틀 2">
            <a:extLst>
              <a:ext uri="{FF2B5EF4-FFF2-40B4-BE49-F238E27FC236}">
                <a16:creationId xmlns:a16="http://schemas.microsoft.com/office/drawing/2014/main" id="{06B29B0E-C385-4751-A903-AF91C785A239}"/>
              </a:ext>
            </a:extLst>
          </p:cNvPr>
          <p:cNvSpPr>
            <a:spLocks noGrp="1"/>
          </p:cNvSpPr>
          <p:nvPr>
            <p:ph type="pic" sz="quarter" idx="14" hasCustomPrompt="1"/>
          </p:nvPr>
        </p:nvSpPr>
        <p:spPr>
          <a:xfrm>
            <a:off x="916735" y="2430413"/>
            <a:ext cx="2011571" cy="322106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1840565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0A96AEFE-2DB4-4800-BD04-10498C186E29}"/>
              </a:ext>
            </a:extLst>
          </p:cNvPr>
          <p:cNvSpPr>
            <a:spLocks noGrp="1"/>
          </p:cNvSpPr>
          <p:nvPr>
            <p:ph type="pic" idx="14" hasCustomPrompt="1"/>
          </p:nvPr>
        </p:nvSpPr>
        <p:spPr>
          <a:xfrm>
            <a:off x="5610225" y="0"/>
            <a:ext cx="6206149" cy="6858000"/>
          </a:xfrm>
          <a:custGeom>
            <a:avLst/>
            <a:gdLst>
              <a:gd name="connsiteX0" fmla="*/ 5280530 w 6206149"/>
              <a:gd name="connsiteY0" fmla="*/ 3429000 h 6858000"/>
              <a:gd name="connsiteX1" fmla="*/ 6206149 w 6206149"/>
              <a:gd name="connsiteY1" fmla="*/ 3429000 h 6858000"/>
              <a:gd name="connsiteX2" fmla="*/ 4207499 w 6206149"/>
              <a:gd name="connsiteY2" fmla="*/ 6858000 h 6858000"/>
              <a:gd name="connsiteX3" fmla="*/ 3281880 w 6206149"/>
              <a:gd name="connsiteY3" fmla="*/ 6858000 h 6858000"/>
              <a:gd name="connsiteX4" fmla="*/ 4173746 w 6206149"/>
              <a:gd name="connsiteY4" fmla="*/ 3429000 h 6858000"/>
              <a:gd name="connsiteX5" fmla="*/ 5099365 w 6206149"/>
              <a:gd name="connsiteY5" fmla="*/ 3429000 h 6858000"/>
              <a:gd name="connsiteX6" fmla="*/ 3100715 w 6206149"/>
              <a:gd name="connsiteY6" fmla="*/ 6858000 h 6858000"/>
              <a:gd name="connsiteX7" fmla="*/ 2175096 w 6206149"/>
              <a:gd name="connsiteY7" fmla="*/ 6858000 h 6858000"/>
              <a:gd name="connsiteX8" fmla="*/ 5075842 w 6206149"/>
              <a:gd name="connsiteY8" fmla="*/ 0 h 6858000"/>
              <a:gd name="connsiteX9" fmla="*/ 5993394 w 6206149"/>
              <a:gd name="connsiteY9" fmla="*/ 0 h 6858000"/>
              <a:gd name="connsiteX10" fmla="*/ 1976808 w 6206149"/>
              <a:gd name="connsiteY10" fmla="*/ 6858000 h 6858000"/>
              <a:gd name="connsiteX11" fmla="*/ 1059256 w 6206149"/>
              <a:gd name="connsiteY11" fmla="*/ 6858000 h 6858000"/>
              <a:gd name="connsiteX12" fmla="*/ 3931564 w 6206149"/>
              <a:gd name="connsiteY12" fmla="*/ 0 h 6858000"/>
              <a:gd name="connsiteX13" fmla="*/ 4857183 w 6206149"/>
              <a:gd name="connsiteY13" fmla="*/ 0 h 6858000"/>
              <a:gd name="connsiteX14" fmla="*/ 2858533 w 6206149"/>
              <a:gd name="connsiteY14" fmla="*/ 3429000 h 6858000"/>
              <a:gd name="connsiteX15" fmla="*/ 1932914 w 6206149"/>
              <a:gd name="connsiteY15" fmla="*/ 3429000 h 6858000"/>
              <a:gd name="connsiteX16" fmla="*/ 2008640 w 6206149"/>
              <a:gd name="connsiteY16" fmla="*/ 0 h 6858000"/>
              <a:gd name="connsiteX17" fmla="*/ 3684759 w 6206149"/>
              <a:gd name="connsiteY17" fmla="*/ 0 h 6858000"/>
              <a:gd name="connsiteX18" fmla="*/ 1676119 w 6206149"/>
              <a:gd name="connsiteY18" fmla="*/ 3429000 h 6858000"/>
              <a:gd name="connsiteX19" fmla="*/ 0 w 6206149"/>
              <a:gd name="connsiteY19"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206149" h="6858000">
                <a:moveTo>
                  <a:pt x="5280530" y="3429000"/>
                </a:moveTo>
                <a:lnTo>
                  <a:pt x="6206149" y="3429000"/>
                </a:lnTo>
                <a:lnTo>
                  <a:pt x="4207499" y="6858000"/>
                </a:lnTo>
                <a:lnTo>
                  <a:pt x="3281880" y="6858000"/>
                </a:lnTo>
                <a:close/>
                <a:moveTo>
                  <a:pt x="4173746" y="3429000"/>
                </a:moveTo>
                <a:lnTo>
                  <a:pt x="5099365" y="3429000"/>
                </a:lnTo>
                <a:lnTo>
                  <a:pt x="3100715" y="6858000"/>
                </a:lnTo>
                <a:lnTo>
                  <a:pt x="2175096" y="6858000"/>
                </a:lnTo>
                <a:close/>
                <a:moveTo>
                  <a:pt x="5075842" y="0"/>
                </a:moveTo>
                <a:lnTo>
                  <a:pt x="5993394" y="0"/>
                </a:lnTo>
                <a:lnTo>
                  <a:pt x="1976808" y="6858000"/>
                </a:lnTo>
                <a:lnTo>
                  <a:pt x="1059256" y="6858000"/>
                </a:lnTo>
                <a:close/>
                <a:moveTo>
                  <a:pt x="3931564" y="0"/>
                </a:moveTo>
                <a:lnTo>
                  <a:pt x="4857183" y="0"/>
                </a:lnTo>
                <a:lnTo>
                  <a:pt x="2858533" y="3429000"/>
                </a:lnTo>
                <a:lnTo>
                  <a:pt x="1932914" y="3429000"/>
                </a:lnTo>
                <a:close/>
                <a:moveTo>
                  <a:pt x="2008640" y="0"/>
                </a:moveTo>
                <a:lnTo>
                  <a:pt x="3684759" y="0"/>
                </a:lnTo>
                <a:lnTo>
                  <a:pt x="1676119" y="3429000"/>
                </a:lnTo>
                <a:lnTo>
                  <a:pt x="0" y="342900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3885383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3810000" y="3162301"/>
            <a:ext cx="8382000" cy="36957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40870882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4" name="그림 개체 틀 2">
            <a:extLst>
              <a:ext uri="{FF2B5EF4-FFF2-40B4-BE49-F238E27FC236}">
                <a16:creationId xmlns:a16="http://schemas.microsoft.com/office/drawing/2014/main" id="{42980F6D-A868-4A50-9975-6D38EF3EF1D5}"/>
              </a:ext>
            </a:extLst>
          </p:cNvPr>
          <p:cNvSpPr>
            <a:spLocks noGrp="1"/>
          </p:cNvSpPr>
          <p:nvPr>
            <p:ph type="pic" sz="quarter" idx="48" hasCustomPrompt="1"/>
          </p:nvPr>
        </p:nvSpPr>
        <p:spPr>
          <a:xfrm rot="694714">
            <a:off x="4965143" y="1215344"/>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5" name="그림 개체 틀 2">
            <a:extLst>
              <a:ext uri="{FF2B5EF4-FFF2-40B4-BE49-F238E27FC236}">
                <a16:creationId xmlns:a16="http://schemas.microsoft.com/office/drawing/2014/main" id="{12852147-F4BC-4002-8D9B-559F42913C6B}"/>
              </a:ext>
            </a:extLst>
          </p:cNvPr>
          <p:cNvSpPr>
            <a:spLocks noGrp="1"/>
          </p:cNvSpPr>
          <p:nvPr>
            <p:ph type="pic" sz="quarter" idx="49" hasCustomPrompt="1"/>
          </p:nvPr>
        </p:nvSpPr>
        <p:spPr>
          <a:xfrm rot="21398040">
            <a:off x="8011850" y="2309449"/>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16" name="그림 개체 틀 2">
            <a:extLst>
              <a:ext uri="{FF2B5EF4-FFF2-40B4-BE49-F238E27FC236}">
                <a16:creationId xmlns:a16="http://schemas.microsoft.com/office/drawing/2014/main" id="{6A8E4311-9832-4868-9218-82FDF254D169}"/>
              </a:ext>
            </a:extLst>
          </p:cNvPr>
          <p:cNvSpPr>
            <a:spLocks noGrp="1"/>
          </p:cNvSpPr>
          <p:nvPr>
            <p:ph type="pic" sz="quarter" idx="50" hasCustomPrompt="1"/>
          </p:nvPr>
        </p:nvSpPr>
        <p:spPr>
          <a:xfrm rot="20741363">
            <a:off x="4999774" y="3597041"/>
            <a:ext cx="3256876" cy="2239102"/>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19793711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20173921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1194605" y="552275"/>
            <a:ext cx="8820822"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grpSp>
        <p:nvGrpSpPr>
          <p:cNvPr id="10" name="Grupo 9"/>
          <p:cNvGrpSpPr/>
          <p:nvPr userDrawn="1"/>
        </p:nvGrpSpPr>
        <p:grpSpPr>
          <a:xfrm>
            <a:off x="3175" y="-3175"/>
            <a:ext cx="12192000" cy="1570038"/>
            <a:chOff x="3175" y="-3175"/>
            <a:chExt cx="12192000" cy="1570038"/>
          </a:xfrm>
          <a:solidFill>
            <a:srgbClr val="92D050"/>
          </a:solidFill>
        </p:grpSpPr>
        <p:sp>
          <p:nvSpPr>
            <p:cNvPr id="8" name="Freeform 5"/>
            <p:cNvSpPr>
              <a:spLocks/>
            </p:cNvSpPr>
            <p:nvPr userDrawn="1"/>
          </p:nvSpPr>
          <p:spPr bwMode="auto">
            <a:xfrm>
              <a:off x="504825" y="-3175"/>
              <a:ext cx="11690350" cy="403225"/>
            </a:xfrm>
            <a:custGeom>
              <a:avLst/>
              <a:gdLst>
                <a:gd name="T0" fmla="*/ 0 w 7364"/>
                <a:gd name="T1" fmla="*/ 0 h 143"/>
                <a:gd name="T2" fmla="*/ 7364 w 7364"/>
                <a:gd name="T3" fmla="*/ 0 h 143"/>
                <a:gd name="T4" fmla="*/ 7364 w 7364"/>
                <a:gd name="T5" fmla="*/ 143 h 143"/>
                <a:gd name="T6" fmla="*/ 0 w 7364"/>
                <a:gd name="T7" fmla="*/ 143 h 143"/>
                <a:gd name="T8" fmla="*/ 0 w 7364"/>
                <a:gd name="T9" fmla="*/ 0 h 143"/>
                <a:gd name="T10" fmla="*/ 0 w 7364"/>
                <a:gd name="T11" fmla="*/ 0 h 143"/>
              </a:gdLst>
              <a:ahLst/>
              <a:cxnLst>
                <a:cxn ang="0">
                  <a:pos x="T0" y="T1"/>
                </a:cxn>
                <a:cxn ang="0">
                  <a:pos x="T2" y="T3"/>
                </a:cxn>
                <a:cxn ang="0">
                  <a:pos x="T4" y="T5"/>
                </a:cxn>
                <a:cxn ang="0">
                  <a:pos x="T6" y="T7"/>
                </a:cxn>
                <a:cxn ang="0">
                  <a:pos x="T8" y="T9"/>
                </a:cxn>
                <a:cxn ang="0">
                  <a:pos x="T10" y="T11"/>
                </a:cxn>
              </a:cxnLst>
              <a:rect l="0" t="0" r="r" b="b"/>
              <a:pathLst>
                <a:path w="7364" h="143">
                  <a:moveTo>
                    <a:pt x="0" y="0"/>
                  </a:moveTo>
                  <a:lnTo>
                    <a:pt x="7364" y="0"/>
                  </a:lnTo>
                  <a:lnTo>
                    <a:pt x="7364" y="143"/>
                  </a:lnTo>
                  <a:lnTo>
                    <a:pt x="0" y="14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9" name="Freeform 6"/>
            <p:cNvSpPr>
              <a:spLocks/>
            </p:cNvSpPr>
            <p:nvPr userDrawn="1"/>
          </p:nvSpPr>
          <p:spPr bwMode="auto">
            <a:xfrm>
              <a:off x="3175" y="-3175"/>
              <a:ext cx="1562100" cy="1570038"/>
            </a:xfrm>
            <a:custGeom>
              <a:avLst/>
              <a:gdLst>
                <a:gd name="T0" fmla="*/ 0 w 513"/>
                <a:gd name="T1" fmla="*/ 513 h 513"/>
                <a:gd name="T2" fmla="*/ 0 w 513"/>
                <a:gd name="T3" fmla="*/ 167 h 513"/>
                <a:gd name="T4" fmla="*/ 167 w 513"/>
                <a:gd name="T5" fmla="*/ 0 h 513"/>
                <a:gd name="T6" fmla="*/ 513 w 513"/>
                <a:gd name="T7" fmla="*/ 0 h 513"/>
                <a:gd name="T8" fmla="*/ 0 w 513"/>
                <a:gd name="T9" fmla="*/ 513 h 513"/>
              </a:gdLst>
              <a:ahLst/>
              <a:cxnLst>
                <a:cxn ang="0">
                  <a:pos x="T0" y="T1"/>
                </a:cxn>
                <a:cxn ang="0">
                  <a:pos x="T2" y="T3"/>
                </a:cxn>
                <a:cxn ang="0">
                  <a:pos x="T4" y="T5"/>
                </a:cxn>
                <a:cxn ang="0">
                  <a:pos x="T6" y="T7"/>
                </a:cxn>
                <a:cxn ang="0">
                  <a:pos x="T8" y="T9"/>
                </a:cxn>
              </a:cxnLst>
              <a:rect l="0" t="0" r="r" b="b"/>
              <a:pathLst>
                <a:path w="513" h="513">
                  <a:moveTo>
                    <a:pt x="0" y="513"/>
                  </a:moveTo>
                  <a:cubicBezTo>
                    <a:pt x="0" y="167"/>
                    <a:pt x="0" y="167"/>
                    <a:pt x="0" y="167"/>
                  </a:cubicBezTo>
                  <a:cubicBezTo>
                    <a:pt x="0" y="75"/>
                    <a:pt x="75" y="0"/>
                    <a:pt x="167" y="0"/>
                  </a:cubicBezTo>
                  <a:cubicBezTo>
                    <a:pt x="513" y="0"/>
                    <a:pt x="513" y="0"/>
                    <a:pt x="513" y="0"/>
                  </a:cubicBezTo>
                  <a:lnTo>
                    <a:pt x="0" y="51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s-AR"/>
            </a:p>
          </p:txBody>
        </p:sp>
      </p:grpSp>
      <p:grpSp>
        <p:nvGrpSpPr>
          <p:cNvPr id="6" name="Grupo 5"/>
          <p:cNvGrpSpPr/>
          <p:nvPr userDrawn="1"/>
        </p:nvGrpSpPr>
        <p:grpSpPr>
          <a:xfrm rot="10800000">
            <a:off x="3175" y="5287962"/>
            <a:ext cx="12192000" cy="1570038"/>
            <a:chOff x="3175" y="-3175"/>
            <a:chExt cx="12192000" cy="1570038"/>
          </a:xfrm>
          <a:solidFill>
            <a:srgbClr val="92D050"/>
          </a:solidFill>
        </p:grpSpPr>
        <p:sp>
          <p:nvSpPr>
            <p:cNvPr id="7" name="Freeform 5"/>
            <p:cNvSpPr>
              <a:spLocks/>
            </p:cNvSpPr>
            <p:nvPr userDrawn="1"/>
          </p:nvSpPr>
          <p:spPr bwMode="auto">
            <a:xfrm>
              <a:off x="504825" y="-3175"/>
              <a:ext cx="11690350" cy="403225"/>
            </a:xfrm>
            <a:custGeom>
              <a:avLst/>
              <a:gdLst>
                <a:gd name="T0" fmla="*/ 0 w 7364"/>
                <a:gd name="T1" fmla="*/ 0 h 143"/>
                <a:gd name="T2" fmla="*/ 7364 w 7364"/>
                <a:gd name="T3" fmla="*/ 0 h 143"/>
                <a:gd name="T4" fmla="*/ 7364 w 7364"/>
                <a:gd name="T5" fmla="*/ 143 h 143"/>
                <a:gd name="T6" fmla="*/ 0 w 7364"/>
                <a:gd name="T7" fmla="*/ 143 h 143"/>
                <a:gd name="T8" fmla="*/ 0 w 7364"/>
                <a:gd name="T9" fmla="*/ 0 h 143"/>
                <a:gd name="T10" fmla="*/ 0 w 7364"/>
                <a:gd name="T11" fmla="*/ 0 h 143"/>
              </a:gdLst>
              <a:ahLst/>
              <a:cxnLst>
                <a:cxn ang="0">
                  <a:pos x="T0" y="T1"/>
                </a:cxn>
                <a:cxn ang="0">
                  <a:pos x="T2" y="T3"/>
                </a:cxn>
                <a:cxn ang="0">
                  <a:pos x="T4" y="T5"/>
                </a:cxn>
                <a:cxn ang="0">
                  <a:pos x="T6" y="T7"/>
                </a:cxn>
                <a:cxn ang="0">
                  <a:pos x="T8" y="T9"/>
                </a:cxn>
                <a:cxn ang="0">
                  <a:pos x="T10" y="T11"/>
                </a:cxn>
              </a:cxnLst>
              <a:rect l="0" t="0" r="r" b="b"/>
              <a:pathLst>
                <a:path w="7364" h="143">
                  <a:moveTo>
                    <a:pt x="0" y="0"/>
                  </a:moveTo>
                  <a:lnTo>
                    <a:pt x="7364" y="0"/>
                  </a:lnTo>
                  <a:lnTo>
                    <a:pt x="7364" y="143"/>
                  </a:lnTo>
                  <a:lnTo>
                    <a:pt x="0" y="14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11" name="Freeform 6"/>
            <p:cNvSpPr>
              <a:spLocks/>
            </p:cNvSpPr>
            <p:nvPr userDrawn="1"/>
          </p:nvSpPr>
          <p:spPr bwMode="auto">
            <a:xfrm>
              <a:off x="3175" y="-3175"/>
              <a:ext cx="1562100" cy="1570038"/>
            </a:xfrm>
            <a:custGeom>
              <a:avLst/>
              <a:gdLst>
                <a:gd name="T0" fmla="*/ 0 w 513"/>
                <a:gd name="T1" fmla="*/ 513 h 513"/>
                <a:gd name="T2" fmla="*/ 0 w 513"/>
                <a:gd name="T3" fmla="*/ 167 h 513"/>
                <a:gd name="T4" fmla="*/ 167 w 513"/>
                <a:gd name="T5" fmla="*/ 0 h 513"/>
                <a:gd name="T6" fmla="*/ 513 w 513"/>
                <a:gd name="T7" fmla="*/ 0 h 513"/>
                <a:gd name="T8" fmla="*/ 0 w 513"/>
                <a:gd name="T9" fmla="*/ 513 h 513"/>
              </a:gdLst>
              <a:ahLst/>
              <a:cxnLst>
                <a:cxn ang="0">
                  <a:pos x="T0" y="T1"/>
                </a:cxn>
                <a:cxn ang="0">
                  <a:pos x="T2" y="T3"/>
                </a:cxn>
                <a:cxn ang="0">
                  <a:pos x="T4" y="T5"/>
                </a:cxn>
                <a:cxn ang="0">
                  <a:pos x="T6" y="T7"/>
                </a:cxn>
                <a:cxn ang="0">
                  <a:pos x="T8" y="T9"/>
                </a:cxn>
              </a:cxnLst>
              <a:rect l="0" t="0" r="r" b="b"/>
              <a:pathLst>
                <a:path w="513" h="513">
                  <a:moveTo>
                    <a:pt x="0" y="513"/>
                  </a:moveTo>
                  <a:cubicBezTo>
                    <a:pt x="0" y="167"/>
                    <a:pt x="0" y="167"/>
                    <a:pt x="0" y="167"/>
                  </a:cubicBezTo>
                  <a:cubicBezTo>
                    <a:pt x="0" y="75"/>
                    <a:pt x="75" y="0"/>
                    <a:pt x="167" y="0"/>
                  </a:cubicBezTo>
                  <a:cubicBezTo>
                    <a:pt x="513" y="0"/>
                    <a:pt x="513" y="0"/>
                    <a:pt x="513" y="0"/>
                  </a:cubicBezTo>
                  <a:lnTo>
                    <a:pt x="0" y="513"/>
                  </a:lnTo>
                  <a:close/>
                </a:path>
              </a:pathLst>
            </a:custGeom>
            <a:grpFill/>
            <a:ln w="38100">
              <a:solidFill>
                <a:schemeClr val="bg1"/>
              </a:solidFill>
              <a:round/>
              <a:headEnd/>
              <a:tailEnd/>
            </a:ln>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1716918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3_Contents slide layout">
    <p:bg>
      <p:bgPr>
        <a:solidFill>
          <a:schemeClr val="bg1"/>
        </a:solidFill>
        <a:effectLst/>
      </p:bgPr>
    </p:bg>
    <p:spTree>
      <p:nvGrpSpPr>
        <p:cNvPr id="1" name=""/>
        <p:cNvGrpSpPr/>
        <p:nvPr/>
      </p:nvGrpSpPr>
      <p:grpSpPr>
        <a:xfrm>
          <a:off x="0" y="0"/>
          <a:ext cx="0" cy="0"/>
          <a:chOff x="0" y="0"/>
          <a:chExt cx="0" cy="0"/>
        </a:xfrm>
      </p:grpSpPr>
      <p:grpSp>
        <p:nvGrpSpPr>
          <p:cNvPr id="10" name="Grupo 9"/>
          <p:cNvGrpSpPr/>
          <p:nvPr userDrawn="1"/>
        </p:nvGrpSpPr>
        <p:grpSpPr>
          <a:xfrm>
            <a:off x="196951" y="296042"/>
            <a:ext cx="11885458" cy="998502"/>
            <a:chOff x="670878" y="796148"/>
            <a:chExt cx="11336338" cy="423917"/>
          </a:xfrm>
        </p:grpSpPr>
        <p:sp>
          <p:nvSpPr>
            <p:cNvPr id="6" name="Freeform 5"/>
            <p:cNvSpPr>
              <a:spLocks/>
            </p:cNvSpPr>
            <p:nvPr userDrawn="1"/>
          </p:nvSpPr>
          <p:spPr bwMode="auto">
            <a:xfrm>
              <a:off x="670878" y="1047233"/>
              <a:ext cx="6373813" cy="172832"/>
            </a:xfrm>
            <a:custGeom>
              <a:avLst/>
              <a:gdLst>
                <a:gd name="T0" fmla="*/ 0 w 235"/>
                <a:gd name="T1" fmla="*/ 0 h 12"/>
                <a:gd name="T2" fmla="*/ 0 w 235"/>
                <a:gd name="T3" fmla="*/ 4 h 12"/>
                <a:gd name="T4" fmla="*/ 18 w 235"/>
                <a:gd name="T5" fmla="*/ 12 h 12"/>
                <a:gd name="T6" fmla="*/ 217 w 235"/>
                <a:gd name="T7" fmla="*/ 12 h 12"/>
                <a:gd name="T8" fmla="*/ 235 w 235"/>
                <a:gd name="T9" fmla="*/ 4 h 12"/>
                <a:gd name="T10" fmla="*/ 235 w 235"/>
                <a:gd name="T11" fmla="*/ 0 h 12"/>
                <a:gd name="T12" fmla="*/ 0 w 23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35" h="12">
                  <a:moveTo>
                    <a:pt x="0" y="0"/>
                  </a:moveTo>
                  <a:cubicBezTo>
                    <a:pt x="0" y="4"/>
                    <a:pt x="0" y="4"/>
                    <a:pt x="0" y="4"/>
                  </a:cubicBezTo>
                  <a:cubicBezTo>
                    <a:pt x="0" y="8"/>
                    <a:pt x="8" y="12"/>
                    <a:pt x="18" y="12"/>
                  </a:cubicBezTo>
                  <a:cubicBezTo>
                    <a:pt x="217" y="12"/>
                    <a:pt x="217" y="12"/>
                    <a:pt x="217" y="12"/>
                  </a:cubicBezTo>
                  <a:cubicBezTo>
                    <a:pt x="227" y="12"/>
                    <a:pt x="235" y="8"/>
                    <a:pt x="235" y="4"/>
                  </a:cubicBezTo>
                  <a:cubicBezTo>
                    <a:pt x="235" y="0"/>
                    <a:pt x="235" y="0"/>
                    <a:pt x="235" y="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8" name="Freeform 7"/>
            <p:cNvSpPr>
              <a:spLocks/>
            </p:cNvSpPr>
            <p:nvPr userDrawn="1"/>
          </p:nvSpPr>
          <p:spPr bwMode="auto">
            <a:xfrm>
              <a:off x="670878" y="796148"/>
              <a:ext cx="11336338" cy="270629"/>
            </a:xfrm>
            <a:custGeom>
              <a:avLst/>
              <a:gdLst>
                <a:gd name="T0" fmla="*/ 418 w 418"/>
                <a:gd name="T1" fmla="*/ 16 h 16"/>
                <a:gd name="T2" fmla="*/ 418 w 418"/>
                <a:gd name="T3" fmla="*/ 10 h 16"/>
                <a:gd name="T4" fmla="*/ 387 w 418"/>
                <a:gd name="T5" fmla="*/ 0 h 16"/>
                <a:gd name="T6" fmla="*/ 31 w 418"/>
                <a:gd name="T7" fmla="*/ 0 h 16"/>
                <a:gd name="T8" fmla="*/ 0 w 418"/>
                <a:gd name="T9" fmla="*/ 10 h 16"/>
                <a:gd name="T10" fmla="*/ 0 w 418"/>
                <a:gd name="T11" fmla="*/ 16 h 16"/>
                <a:gd name="T12" fmla="*/ 418 w 418"/>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418" h="16">
                  <a:moveTo>
                    <a:pt x="418" y="16"/>
                  </a:moveTo>
                  <a:cubicBezTo>
                    <a:pt x="418" y="10"/>
                    <a:pt x="418" y="10"/>
                    <a:pt x="418" y="10"/>
                  </a:cubicBezTo>
                  <a:cubicBezTo>
                    <a:pt x="418" y="4"/>
                    <a:pt x="404" y="0"/>
                    <a:pt x="387" y="0"/>
                  </a:cubicBezTo>
                  <a:cubicBezTo>
                    <a:pt x="31" y="0"/>
                    <a:pt x="31" y="0"/>
                    <a:pt x="31" y="0"/>
                  </a:cubicBezTo>
                  <a:cubicBezTo>
                    <a:pt x="14" y="0"/>
                    <a:pt x="0" y="4"/>
                    <a:pt x="0" y="10"/>
                  </a:cubicBezTo>
                  <a:cubicBezTo>
                    <a:pt x="0" y="16"/>
                    <a:pt x="0" y="16"/>
                    <a:pt x="0" y="16"/>
                  </a:cubicBezTo>
                  <a:lnTo>
                    <a:pt x="418" y="16"/>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grpSp>
      <p:sp>
        <p:nvSpPr>
          <p:cNvPr id="7" name="Oval 6"/>
          <p:cNvSpPr>
            <a:spLocks noChangeArrowheads="1"/>
          </p:cNvSpPr>
          <p:nvPr userDrawn="1"/>
        </p:nvSpPr>
        <p:spPr bwMode="auto">
          <a:xfrm>
            <a:off x="0" y="61477"/>
            <a:ext cx="1191802" cy="1233067"/>
          </a:xfrm>
          <a:prstGeom prst="ellipse">
            <a:avLst/>
          </a:prstGeom>
          <a:solidFill>
            <a:srgbClr val="C00000"/>
          </a:solidFill>
          <a:ln>
            <a:noFill/>
          </a:ln>
        </p:spPr>
        <p:txBody>
          <a:bodyPr vert="horz" wrap="square" lIns="91440" tIns="45720" rIns="91440" bIns="45720" numCol="1" anchor="t" anchorCtr="0" compatLnSpc="1">
            <a:prstTxWarp prst="textNoShape">
              <a:avLst/>
            </a:prstTxWarp>
          </a:bodyPr>
          <a:lstStyle/>
          <a:p>
            <a:endParaRPr lang="es-AR"/>
          </a:p>
        </p:txBody>
      </p:sp>
      <p:sp>
        <p:nvSpPr>
          <p:cNvPr id="11" name="Elipse 10"/>
          <p:cNvSpPr/>
          <p:nvPr userDrawn="1"/>
        </p:nvSpPr>
        <p:spPr>
          <a:xfrm>
            <a:off x="196952" y="296043"/>
            <a:ext cx="770758" cy="770758"/>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p:cNvSpPr/>
          <p:nvPr userDrawn="1"/>
        </p:nvSpPr>
        <p:spPr>
          <a:xfrm>
            <a:off x="11170920" y="71248"/>
            <a:ext cx="992141" cy="992141"/>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74026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9_Contents slide layout">
    <p:bg>
      <p:bgPr>
        <a:solidFill>
          <a:schemeClr val="bg1"/>
        </a:solidFill>
        <a:effectLst/>
      </p:bgPr>
    </p:bg>
    <p:spTree>
      <p:nvGrpSpPr>
        <p:cNvPr id="1" name=""/>
        <p:cNvGrpSpPr/>
        <p:nvPr/>
      </p:nvGrpSpPr>
      <p:grpSpPr>
        <a:xfrm>
          <a:off x="0" y="0"/>
          <a:ext cx="0" cy="0"/>
          <a:chOff x="0" y="0"/>
          <a:chExt cx="0" cy="0"/>
        </a:xfrm>
      </p:grpSpPr>
      <p:sp>
        <p:nvSpPr>
          <p:cNvPr id="5" name="Trapecio 4"/>
          <p:cNvSpPr/>
          <p:nvPr userDrawn="1"/>
        </p:nvSpPr>
        <p:spPr>
          <a:xfrm flipH="1">
            <a:off x="78442" y="-15240"/>
            <a:ext cx="862552" cy="5544979"/>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Rectángulo redondeado 39"/>
          <p:cNvSpPr/>
          <p:nvPr userDrawn="1"/>
        </p:nvSpPr>
        <p:spPr>
          <a:xfrm>
            <a:off x="0" y="5980386"/>
            <a:ext cx="2385848" cy="8776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41" name="Freeform 5"/>
          <p:cNvSpPr>
            <a:spLocks/>
          </p:cNvSpPr>
          <p:nvPr userDrawn="1"/>
        </p:nvSpPr>
        <p:spPr bwMode="auto">
          <a:xfrm>
            <a:off x="1035050" y="6521450"/>
            <a:ext cx="11353800" cy="350838"/>
          </a:xfrm>
          <a:custGeom>
            <a:avLst/>
            <a:gdLst>
              <a:gd name="T0" fmla="*/ 0 w 7152"/>
              <a:gd name="T1" fmla="*/ 0 h 221"/>
              <a:gd name="T2" fmla="*/ 7152 w 7152"/>
              <a:gd name="T3" fmla="*/ 0 h 221"/>
              <a:gd name="T4" fmla="*/ 7152 w 7152"/>
              <a:gd name="T5" fmla="*/ 221 h 221"/>
              <a:gd name="T6" fmla="*/ 0 w 7152"/>
              <a:gd name="T7" fmla="*/ 221 h 221"/>
              <a:gd name="T8" fmla="*/ 0 w 7152"/>
              <a:gd name="T9" fmla="*/ 0 h 221"/>
              <a:gd name="T10" fmla="*/ 0 w 7152"/>
              <a:gd name="T11" fmla="*/ 0 h 221"/>
            </a:gdLst>
            <a:ahLst/>
            <a:cxnLst>
              <a:cxn ang="0">
                <a:pos x="T0" y="T1"/>
              </a:cxn>
              <a:cxn ang="0">
                <a:pos x="T2" y="T3"/>
              </a:cxn>
              <a:cxn ang="0">
                <a:pos x="T4" y="T5"/>
              </a:cxn>
              <a:cxn ang="0">
                <a:pos x="T6" y="T7"/>
              </a:cxn>
              <a:cxn ang="0">
                <a:pos x="T8" y="T9"/>
              </a:cxn>
              <a:cxn ang="0">
                <a:pos x="T10" y="T11"/>
              </a:cxn>
            </a:cxnLst>
            <a:rect l="0" t="0" r="r" b="b"/>
            <a:pathLst>
              <a:path w="7152" h="221">
                <a:moveTo>
                  <a:pt x="0" y="0"/>
                </a:moveTo>
                <a:lnTo>
                  <a:pt x="7152" y="0"/>
                </a:lnTo>
                <a:lnTo>
                  <a:pt x="7152" y="221"/>
                </a:lnTo>
                <a:lnTo>
                  <a:pt x="0" y="221"/>
                </a:lnTo>
                <a:lnTo>
                  <a:pt x="0" y="0"/>
                </a:lnTo>
                <a:lnTo>
                  <a:pt x="0" y="0"/>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42" name="Freeform 6"/>
          <p:cNvSpPr>
            <a:spLocks/>
          </p:cNvSpPr>
          <p:nvPr userDrawn="1"/>
        </p:nvSpPr>
        <p:spPr bwMode="auto">
          <a:xfrm>
            <a:off x="11383963" y="5665787"/>
            <a:ext cx="1652588" cy="1622426"/>
          </a:xfrm>
          <a:custGeom>
            <a:avLst/>
            <a:gdLst>
              <a:gd name="T0" fmla="*/ 282 w 559"/>
              <a:gd name="T1" fmla="*/ 545 h 546"/>
              <a:gd name="T2" fmla="*/ 2 w 559"/>
              <a:gd name="T3" fmla="*/ 279 h 546"/>
              <a:gd name="T4" fmla="*/ 274 w 559"/>
              <a:gd name="T5" fmla="*/ 3 h 546"/>
              <a:gd name="T6" fmla="*/ 559 w 559"/>
              <a:gd name="T7" fmla="*/ 275 h 546"/>
              <a:gd name="T8" fmla="*/ 282 w 559"/>
              <a:gd name="T9" fmla="*/ 545 h 546"/>
            </a:gdLst>
            <a:ahLst/>
            <a:cxnLst>
              <a:cxn ang="0">
                <a:pos x="T0" y="T1"/>
              </a:cxn>
              <a:cxn ang="0">
                <a:pos x="T2" y="T3"/>
              </a:cxn>
              <a:cxn ang="0">
                <a:pos x="T4" y="T5"/>
              </a:cxn>
              <a:cxn ang="0">
                <a:pos x="T6" y="T7"/>
              </a:cxn>
              <a:cxn ang="0">
                <a:pos x="T8" y="T9"/>
              </a:cxn>
            </a:cxnLst>
            <a:rect l="0" t="0" r="r" b="b"/>
            <a:pathLst>
              <a:path w="559" h="546">
                <a:moveTo>
                  <a:pt x="282" y="545"/>
                </a:moveTo>
                <a:cubicBezTo>
                  <a:pt x="135" y="546"/>
                  <a:pt x="4" y="422"/>
                  <a:pt x="2" y="279"/>
                </a:cubicBezTo>
                <a:cubicBezTo>
                  <a:pt x="0" y="135"/>
                  <a:pt x="127" y="7"/>
                  <a:pt x="274" y="3"/>
                </a:cubicBezTo>
                <a:cubicBezTo>
                  <a:pt x="422" y="0"/>
                  <a:pt x="559" y="130"/>
                  <a:pt x="559" y="275"/>
                </a:cubicBezTo>
                <a:cubicBezTo>
                  <a:pt x="559" y="417"/>
                  <a:pt x="429" y="543"/>
                  <a:pt x="282" y="545"/>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43" name="Rectángulo 42"/>
          <p:cNvSpPr/>
          <p:nvPr userDrawn="1"/>
        </p:nvSpPr>
        <p:spPr>
          <a:xfrm>
            <a:off x="351491" y="6521450"/>
            <a:ext cx="488952" cy="3365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Rectángulo 43"/>
          <p:cNvSpPr/>
          <p:nvPr userDrawn="1"/>
        </p:nvSpPr>
        <p:spPr>
          <a:xfrm>
            <a:off x="0" y="0"/>
            <a:ext cx="156884" cy="687228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Elipse 44"/>
          <p:cNvSpPr/>
          <p:nvPr userDrawn="1"/>
        </p:nvSpPr>
        <p:spPr>
          <a:xfrm>
            <a:off x="11626692" y="5893435"/>
            <a:ext cx="1167129" cy="1167129"/>
          </a:xfrm>
          <a:prstGeom prst="ellipse">
            <a:avLst/>
          </a:prstGeom>
          <a:solidFill>
            <a:srgbClr val="C0000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54385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1_Contents slide layout">
    <p:bg>
      <p:bgPr>
        <a:solidFill>
          <a:schemeClr val="bg1"/>
        </a:solidFill>
        <a:effectLst/>
      </p:bgPr>
    </p:bg>
    <p:spTree>
      <p:nvGrpSpPr>
        <p:cNvPr id="1" name=""/>
        <p:cNvGrpSpPr/>
        <p:nvPr/>
      </p:nvGrpSpPr>
      <p:grpSpPr>
        <a:xfrm>
          <a:off x="0" y="0"/>
          <a:ext cx="0" cy="0"/>
          <a:chOff x="0" y="0"/>
          <a:chExt cx="0" cy="0"/>
        </a:xfrm>
      </p:grpSpPr>
      <p:sp>
        <p:nvSpPr>
          <p:cNvPr id="40" name="Trapecio 4"/>
          <p:cNvSpPr/>
          <p:nvPr userDrawn="1"/>
        </p:nvSpPr>
        <p:spPr>
          <a:xfrm rot="16200000">
            <a:off x="2092663" y="-2103783"/>
            <a:ext cx="775660" cy="4986384"/>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Trapecio 4"/>
          <p:cNvSpPr/>
          <p:nvPr userDrawn="1"/>
        </p:nvSpPr>
        <p:spPr>
          <a:xfrm rot="16200000" flipV="1">
            <a:off x="9135296" y="-2232167"/>
            <a:ext cx="822959" cy="5290449"/>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2787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4_Contents slide layout">
    <p:bg>
      <p:bgPr>
        <a:solidFill>
          <a:schemeClr val="bg1"/>
        </a:solidFill>
        <a:effectLst/>
      </p:bgPr>
    </p:bg>
    <p:spTree>
      <p:nvGrpSpPr>
        <p:cNvPr id="1" name=""/>
        <p:cNvGrpSpPr/>
        <p:nvPr/>
      </p:nvGrpSpPr>
      <p:grpSpPr>
        <a:xfrm>
          <a:off x="0" y="0"/>
          <a:ext cx="0" cy="0"/>
          <a:chOff x="0" y="0"/>
          <a:chExt cx="0" cy="0"/>
        </a:xfrm>
      </p:grpSpPr>
      <p:sp>
        <p:nvSpPr>
          <p:cNvPr id="5" name="Trapecio 4"/>
          <p:cNvSpPr/>
          <p:nvPr userDrawn="1"/>
        </p:nvSpPr>
        <p:spPr>
          <a:xfrm flipH="1">
            <a:off x="0" y="0"/>
            <a:ext cx="1066800" cy="6858000"/>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Trapecio 4"/>
          <p:cNvSpPr/>
          <p:nvPr userDrawn="1"/>
        </p:nvSpPr>
        <p:spPr>
          <a:xfrm>
            <a:off x="11111371" y="0"/>
            <a:ext cx="1080629" cy="6858000"/>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1103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0_Contents slide layout">
    <p:bg>
      <p:bgPr>
        <a:solidFill>
          <a:schemeClr val="bg1"/>
        </a:solidFill>
        <a:effectLst/>
      </p:bgPr>
    </p:bg>
    <p:spTree>
      <p:nvGrpSpPr>
        <p:cNvPr id="1" name=""/>
        <p:cNvGrpSpPr/>
        <p:nvPr/>
      </p:nvGrpSpPr>
      <p:grpSpPr>
        <a:xfrm>
          <a:off x="0" y="0"/>
          <a:ext cx="0" cy="0"/>
          <a:chOff x="0" y="0"/>
          <a:chExt cx="0" cy="0"/>
        </a:xfrm>
      </p:grpSpPr>
      <p:sp>
        <p:nvSpPr>
          <p:cNvPr id="5" name="Trapecio 4"/>
          <p:cNvSpPr/>
          <p:nvPr userDrawn="1"/>
        </p:nvSpPr>
        <p:spPr>
          <a:xfrm flipH="1">
            <a:off x="0" y="0"/>
            <a:ext cx="1066800" cy="6858000"/>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39" name="Grupo 38"/>
          <p:cNvGrpSpPr/>
          <p:nvPr userDrawn="1"/>
        </p:nvGrpSpPr>
        <p:grpSpPr>
          <a:xfrm>
            <a:off x="10236200" y="6260103"/>
            <a:ext cx="1854200" cy="489947"/>
            <a:chOff x="1022350" y="4208463"/>
            <a:chExt cx="10147300" cy="2681287"/>
          </a:xfrm>
          <a:solidFill>
            <a:srgbClr val="595757"/>
          </a:solidFill>
        </p:grpSpPr>
        <p:sp>
          <p:nvSpPr>
            <p:cNvPr id="40" name="Freeform 5"/>
            <p:cNvSpPr>
              <a:spLocks noEditPoints="1"/>
            </p:cNvSpPr>
            <p:nvPr/>
          </p:nvSpPr>
          <p:spPr bwMode="auto">
            <a:xfrm>
              <a:off x="1022350" y="4208463"/>
              <a:ext cx="10147300" cy="2681287"/>
            </a:xfrm>
            <a:custGeom>
              <a:avLst/>
              <a:gdLst>
                <a:gd name="T0" fmla="*/ 3030 w 3516"/>
                <a:gd name="T1" fmla="*/ 583 h 927"/>
                <a:gd name="T2" fmla="*/ 3301 w 3516"/>
                <a:gd name="T3" fmla="*/ 774 h 927"/>
                <a:gd name="T4" fmla="*/ 3266 w 3516"/>
                <a:gd name="T5" fmla="*/ 918 h 927"/>
                <a:gd name="T6" fmla="*/ 263 w 3516"/>
                <a:gd name="T7" fmla="*/ 665 h 927"/>
                <a:gd name="T8" fmla="*/ 737 w 3516"/>
                <a:gd name="T9" fmla="*/ 506 h 927"/>
                <a:gd name="T10" fmla="*/ 924 w 3516"/>
                <a:gd name="T11" fmla="*/ 406 h 927"/>
                <a:gd name="T12" fmla="*/ 1630 w 3516"/>
                <a:gd name="T13" fmla="*/ 60 h 927"/>
                <a:gd name="T14" fmla="*/ 2022 w 3516"/>
                <a:gd name="T15" fmla="*/ 142 h 927"/>
                <a:gd name="T16" fmla="*/ 1363 w 3516"/>
                <a:gd name="T17" fmla="*/ 664 h 927"/>
                <a:gd name="T18" fmla="*/ 1590 w 3516"/>
                <a:gd name="T19" fmla="*/ 431 h 927"/>
                <a:gd name="T20" fmla="*/ 1694 w 3516"/>
                <a:gd name="T21" fmla="*/ 483 h 927"/>
                <a:gd name="T22" fmla="*/ 1899 w 3516"/>
                <a:gd name="T23" fmla="*/ 341 h 927"/>
                <a:gd name="T24" fmla="*/ 2072 w 3516"/>
                <a:gd name="T25" fmla="*/ 467 h 927"/>
                <a:gd name="T26" fmla="*/ 2977 w 3516"/>
                <a:gd name="T27" fmla="*/ 437 h 927"/>
                <a:gd name="T28" fmla="*/ 3349 w 3516"/>
                <a:gd name="T29" fmla="*/ 543 h 927"/>
                <a:gd name="T30" fmla="*/ 2396 w 3516"/>
                <a:gd name="T31" fmla="*/ 515 h 927"/>
                <a:gd name="T32" fmla="*/ 2301 w 3516"/>
                <a:gd name="T33" fmla="*/ 415 h 927"/>
                <a:gd name="T34" fmla="*/ 2312 w 3516"/>
                <a:gd name="T35" fmla="*/ 738 h 927"/>
                <a:gd name="T36" fmla="*/ 2855 w 3516"/>
                <a:gd name="T37" fmla="*/ 683 h 927"/>
                <a:gd name="T38" fmla="*/ 1153 w 3516"/>
                <a:gd name="T39" fmla="*/ 489 h 927"/>
                <a:gd name="T40" fmla="*/ 971 w 3516"/>
                <a:gd name="T41" fmla="*/ 833 h 927"/>
                <a:gd name="T42" fmla="*/ 1229 w 3516"/>
                <a:gd name="T43" fmla="*/ 640 h 927"/>
                <a:gd name="T44" fmla="*/ 1064 w 3516"/>
                <a:gd name="T45" fmla="*/ 410 h 927"/>
                <a:gd name="T46" fmla="*/ 2966 w 3516"/>
                <a:gd name="T47" fmla="*/ 524 h 927"/>
                <a:gd name="T48" fmla="*/ 1720 w 3516"/>
                <a:gd name="T49" fmla="*/ 721 h 927"/>
                <a:gd name="T50" fmla="*/ 396 w 3516"/>
                <a:gd name="T51" fmla="*/ 707 h 927"/>
                <a:gd name="T52" fmla="*/ 2161 w 3516"/>
                <a:gd name="T53" fmla="*/ 541 h 927"/>
                <a:gd name="T54" fmla="*/ 1132 w 3516"/>
                <a:gd name="T55" fmla="*/ 704 h 927"/>
                <a:gd name="T56" fmla="*/ 3408 w 3516"/>
                <a:gd name="T57" fmla="*/ 683 h 927"/>
                <a:gd name="T58" fmla="*/ 705 w 3516"/>
                <a:gd name="T59" fmla="*/ 788 h 927"/>
                <a:gd name="T60" fmla="*/ 985 w 3516"/>
                <a:gd name="T61" fmla="*/ 847 h 927"/>
                <a:gd name="T62" fmla="*/ 3019 w 3516"/>
                <a:gd name="T63" fmla="*/ 854 h 927"/>
                <a:gd name="T64" fmla="*/ 1278 w 3516"/>
                <a:gd name="T65" fmla="*/ 809 h 927"/>
                <a:gd name="T66" fmla="*/ 930 w 3516"/>
                <a:gd name="T67" fmla="*/ 554 h 927"/>
                <a:gd name="T68" fmla="*/ 311 w 3516"/>
                <a:gd name="T69" fmla="*/ 755 h 927"/>
                <a:gd name="T70" fmla="*/ 2148 w 3516"/>
                <a:gd name="T71" fmla="*/ 572 h 927"/>
                <a:gd name="T72" fmla="*/ 3151 w 3516"/>
                <a:gd name="T73" fmla="*/ 896 h 927"/>
                <a:gd name="T74" fmla="*/ 1385 w 3516"/>
                <a:gd name="T75" fmla="*/ 713 h 927"/>
                <a:gd name="T76" fmla="*/ 1471 w 3516"/>
                <a:gd name="T77" fmla="*/ 587 h 927"/>
                <a:gd name="T78" fmla="*/ 3429 w 3516"/>
                <a:gd name="T79" fmla="*/ 741 h 927"/>
                <a:gd name="T80" fmla="*/ 736 w 3516"/>
                <a:gd name="T81" fmla="*/ 864 h 927"/>
                <a:gd name="T82" fmla="*/ 2954 w 3516"/>
                <a:gd name="T83" fmla="*/ 893 h 927"/>
                <a:gd name="T84" fmla="*/ 981 w 3516"/>
                <a:gd name="T85" fmla="*/ 653 h 927"/>
                <a:gd name="T86" fmla="*/ 2437 w 3516"/>
                <a:gd name="T87" fmla="*/ 844 h 927"/>
                <a:gd name="T88" fmla="*/ 1907 w 3516"/>
                <a:gd name="T89" fmla="*/ 445 h 927"/>
                <a:gd name="T90" fmla="*/ 2239 w 3516"/>
                <a:gd name="T91" fmla="*/ 866 h 927"/>
                <a:gd name="T92" fmla="*/ 2762 w 3516"/>
                <a:gd name="T93" fmla="*/ 763 h 927"/>
                <a:gd name="T94" fmla="*/ 1967 w 3516"/>
                <a:gd name="T95" fmla="*/ 608 h 927"/>
                <a:gd name="T96" fmla="*/ 2632 w 3516"/>
                <a:gd name="T97" fmla="*/ 779 h 927"/>
                <a:gd name="T98" fmla="*/ 1794 w 3516"/>
                <a:gd name="T99" fmla="*/ 465 h 927"/>
                <a:gd name="T100" fmla="*/ 460 w 3516"/>
                <a:gd name="T101" fmla="*/ 592 h 927"/>
                <a:gd name="T102" fmla="*/ 206 w 3516"/>
                <a:gd name="T103" fmla="*/ 769 h 927"/>
                <a:gd name="T104" fmla="*/ 2305 w 3516"/>
                <a:gd name="T105" fmla="*/ 543 h 927"/>
                <a:gd name="T106" fmla="*/ 2795 w 3516"/>
                <a:gd name="T107" fmla="*/ 854 h 927"/>
                <a:gd name="T108" fmla="*/ 727 w 3516"/>
                <a:gd name="T109" fmla="*/ 872 h 927"/>
                <a:gd name="T110" fmla="*/ 2355 w 3516"/>
                <a:gd name="T111" fmla="*/ 883 h 927"/>
                <a:gd name="T112" fmla="*/ 2298 w 3516"/>
                <a:gd name="T113" fmla="*/ 843 h 927"/>
                <a:gd name="T114" fmla="*/ 3035 w 3516"/>
                <a:gd name="T115" fmla="*/ 833 h 927"/>
                <a:gd name="T116" fmla="*/ 3261 w 3516"/>
                <a:gd name="T117" fmla="*/ 739 h 927"/>
                <a:gd name="T118" fmla="*/ 3280 w 3516"/>
                <a:gd name="T119" fmla="*/ 744 h 927"/>
                <a:gd name="T120" fmla="*/ 3306 w 3516"/>
                <a:gd name="T121" fmla="*/ 837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516" h="927">
                  <a:moveTo>
                    <a:pt x="3180" y="532"/>
                  </a:moveTo>
                  <a:cubicBezTo>
                    <a:pt x="3200" y="536"/>
                    <a:pt x="3206" y="541"/>
                    <a:pt x="3211" y="562"/>
                  </a:cubicBezTo>
                  <a:cubicBezTo>
                    <a:pt x="3219" y="597"/>
                    <a:pt x="3227" y="631"/>
                    <a:pt x="3235" y="666"/>
                  </a:cubicBezTo>
                  <a:cubicBezTo>
                    <a:pt x="3235" y="668"/>
                    <a:pt x="3235" y="671"/>
                    <a:pt x="3235" y="674"/>
                  </a:cubicBezTo>
                  <a:cubicBezTo>
                    <a:pt x="3230" y="673"/>
                    <a:pt x="3225" y="672"/>
                    <a:pt x="3220" y="671"/>
                  </a:cubicBezTo>
                  <a:cubicBezTo>
                    <a:pt x="3212" y="634"/>
                    <a:pt x="3205" y="597"/>
                    <a:pt x="3197" y="558"/>
                  </a:cubicBezTo>
                  <a:cubicBezTo>
                    <a:pt x="3183" y="573"/>
                    <a:pt x="3172" y="555"/>
                    <a:pt x="3159" y="562"/>
                  </a:cubicBezTo>
                  <a:cubicBezTo>
                    <a:pt x="3160" y="563"/>
                    <a:pt x="3160" y="566"/>
                    <a:pt x="3160" y="569"/>
                  </a:cubicBezTo>
                  <a:cubicBezTo>
                    <a:pt x="3165" y="569"/>
                    <a:pt x="3168" y="568"/>
                    <a:pt x="3172" y="568"/>
                  </a:cubicBezTo>
                  <a:cubicBezTo>
                    <a:pt x="3186" y="567"/>
                    <a:pt x="3190" y="570"/>
                    <a:pt x="3192" y="584"/>
                  </a:cubicBezTo>
                  <a:cubicBezTo>
                    <a:pt x="3195" y="603"/>
                    <a:pt x="3198" y="623"/>
                    <a:pt x="3201" y="642"/>
                  </a:cubicBezTo>
                  <a:cubicBezTo>
                    <a:pt x="3202" y="644"/>
                    <a:pt x="3202" y="648"/>
                    <a:pt x="3203" y="648"/>
                  </a:cubicBezTo>
                  <a:cubicBezTo>
                    <a:pt x="3208" y="650"/>
                    <a:pt x="3215" y="653"/>
                    <a:pt x="3210" y="659"/>
                  </a:cubicBezTo>
                  <a:cubicBezTo>
                    <a:pt x="3207" y="664"/>
                    <a:pt x="3203" y="669"/>
                    <a:pt x="3193" y="667"/>
                  </a:cubicBezTo>
                  <a:cubicBezTo>
                    <a:pt x="3164" y="662"/>
                    <a:pt x="3133" y="658"/>
                    <a:pt x="3100" y="653"/>
                  </a:cubicBezTo>
                  <a:cubicBezTo>
                    <a:pt x="3100" y="631"/>
                    <a:pt x="3100" y="610"/>
                    <a:pt x="3100" y="589"/>
                  </a:cubicBezTo>
                  <a:cubicBezTo>
                    <a:pt x="3100" y="586"/>
                    <a:pt x="3103" y="581"/>
                    <a:pt x="3105" y="580"/>
                  </a:cubicBezTo>
                  <a:cubicBezTo>
                    <a:pt x="3121" y="576"/>
                    <a:pt x="3137" y="573"/>
                    <a:pt x="3154" y="569"/>
                  </a:cubicBezTo>
                  <a:cubicBezTo>
                    <a:pt x="3154" y="567"/>
                    <a:pt x="3154" y="562"/>
                    <a:pt x="3154" y="556"/>
                  </a:cubicBezTo>
                  <a:cubicBezTo>
                    <a:pt x="3164" y="556"/>
                    <a:pt x="3173" y="557"/>
                    <a:pt x="3183" y="557"/>
                  </a:cubicBezTo>
                  <a:cubicBezTo>
                    <a:pt x="3183" y="556"/>
                    <a:pt x="3183" y="555"/>
                    <a:pt x="3183" y="553"/>
                  </a:cubicBezTo>
                  <a:cubicBezTo>
                    <a:pt x="3173" y="553"/>
                    <a:pt x="3163" y="551"/>
                    <a:pt x="3154" y="553"/>
                  </a:cubicBezTo>
                  <a:cubicBezTo>
                    <a:pt x="3112" y="562"/>
                    <a:pt x="3071" y="573"/>
                    <a:pt x="3030" y="583"/>
                  </a:cubicBezTo>
                  <a:cubicBezTo>
                    <a:pt x="3028" y="584"/>
                    <a:pt x="3024" y="589"/>
                    <a:pt x="3024" y="592"/>
                  </a:cubicBezTo>
                  <a:cubicBezTo>
                    <a:pt x="3024" y="639"/>
                    <a:pt x="3025" y="687"/>
                    <a:pt x="3025" y="734"/>
                  </a:cubicBezTo>
                  <a:cubicBezTo>
                    <a:pt x="3025" y="735"/>
                    <a:pt x="3026" y="735"/>
                    <a:pt x="3026" y="736"/>
                  </a:cubicBezTo>
                  <a:cubicBezTo>
                    <a:pt x="3086" y="726"/>
                    <a:pt x="3145" y="738"/>
                    <a:pt x="3204" y="735"/>
                  </a:cubicBezTo>
                  <a:cubicBezTo>
                    <a:pt x="3204" y="736"/>
                    <a:pt x="3204" y="738"/>
                    <a:pt x="3204" y="740"/>
                  </a:cubicBezTo>
                  <a:cubicBezTo>
                    <a:pt x="3178" y="740"/>
                    <a:pt x="3152" y="740"/>
                    <a:pt x="3126" y="740"/>
                  </a:cubicBezTo>
                  <a:cubicBezTo>
                    <a:pt x="3125" y="741"/>
                    <a:pt x="3125" y="742"/>
                    <a:pt x="3124" y="743"/>
                  </a:cubicBezTo>
                  <a:cubicBezTo>
                    <a:pt x="3143" y="753"/>
                    <a:pt x="3155" y="769"/>
                    <a:pt x="3163" y="788"/>
                  </a:cubicBezTo>
                  <a:cubicBezTo>
                    <a:pt x="3164" y="790"/>
                    <a:pt x="3168" y="791"/>
                    <a:pt x="3171" y="791"/>
                  </a:cubicBezTo>
                  <a:cubicBezTo>
                    <a:pt x="3175" y="792"/>
                    <a:pt x="3179" y="791"/>
                    <a:pt x="3183" y="791"/>
                  </a:cubicBezTo>
                  <a:cubicBezTo>
                    <a:pt x="3196" y="791"/>
                    <a:pt x="3212" y="797"/>
                    <a:pt x="3218" y="775"/>
                  </a:cubicBezTo>
                  <a:cubicBezTo>
                    <a:pt x="3218" y="792"/>
                    <a:pt x="3216" y="804"/>
                    <a:pt x="3217" y="816"/>
                  </a:cubicBezTo>
                  <a:cubicBezTo>
                    <a:pt x="3217" y="846"/>
                    <a:pt x="3217" y="846"/>
                    <a:pt x="3228" y="847"/>
                  </a:cubicBezTo>
                  <a:cubicBezTo>
                    <a:pt x="3228" y="835"/>
                    <a:pt x="3228" y="823"/>
                    <a:pt x="3228" y="811"/>
                  </a:cubicBezTo>
                  <a:cubicBezTo>
                    <a:pt x="3229" y="798"/>
                    <a:pt x="3245" y="790"/>
                    <a:pt x="3257" y="795"/>
                  </a:cubicBezTo>
                  <a:cubicBezTo>
                    <a:pt x="3270" y="802"/>
                    <a:pt x="3284" y="805"/>
                    <a:pt x="3297" y="795"/>
                  </a:cubicBezTo>
                  <a:cubicBezTo>
                    <a:pt x="3299" y="794"/>
                    <a:pt x="3303" y="795"/>
                    <a:pt x="3307" y="794"/>
                  </a:cubicBezTo>
                  <a:cubicBezTo>
                    <a:pt x="3354" y="793"/>
                    <a:pt x="3401" y="791"/>
                    <a:pt x="3450" y="789"/>
                  </a:cubicBezTo>
                  <a:cubicBezTo>
                    <a:pt x="3412" y="784"/>
                    <a:pt x="3238" y="786"/>
                    <a:pt x="3226" y="792"/>
                  </a:cubicBezTo>
                  <a:cubicBezTo>
                    <a:pt x="3229" y="780"/>
                    <a:pt x="3237" y="778"/>
                    <a:pt x="3246" y="778"/>
                  </a:cubicBezTo>
                  <a:cubicBezTo>
                    <a:pt x="3260" y="778"/>
                    <a:pt x="3275" y="778"/>
                    <a:pt x="3289" y="778"/>
                  </a:cubicBezTo>
                  <a:cubicBezTo>
                    <a:pt x="3293" y="778"/>
                    <a:pt x="3297" y="778"/>
                    <a:pt x="3300" y="777"/>
                  </a:cubicBezTo>
                  <a:cubicBezTo>
                    <a:pt x="3300" y="776"/>
                    <a:pt x="3300" y="775"/>
                    <a:pt x="3301" y="774"/>
                  </a:cubicBezTo>
                  <a:cubicBezTo>
                    <a:pt x="3296" y="773"/>
                    <a:pt x="3291" y="772"/>
                    <a:pt x="3287" y="771"/>
                  </a:cubicBezTo>
                  <a:cubicBezTo>
                    <a:pt x="3266" y="766"/>
                    <a:pt x="3256" y="755"/>
                    <a:pt x="3252" y="735"/>
                  </a:cubicBezTo>
                  <a:cubicBezTo>
                    <a:pt x="3243" y="682"/>
                    <a:pt x="3233" y="630"/>
                    <a:pt x="3223" y="578"/>
                  </a:cubicBezTo>
                  <a:cubicBezTo>
                    <a:pt x="3221" y="567"/>
                    <a:pt x="3218" y="557"/>
                    <a:pt x="3216" y="545"/>
                  </a:cubicBezTo>
                  <a:cubicBezTo>
                    <a:pt x="3223" y="545"/>
                    <a:pt x="3230" y="544"/>
                    <a:pt x="3236" y="545"/>
                  </a:cubicBezTo>
                  <a:cubicBezTo>
                    <a:pt x="3290" y="554"/>
                    <a:pt x="3344" y="563"/>
                    <a:pt x="3397" y="573"/>
                  </a:cubicBezTo>
                  <a:cubicBezTo>
                    <a:pt x="3401" y="574"/>
                    <a:pt x="3406" y="579"/>
                    <a:pt x="3408" y="583"/>
                  </a:cubicBezTo>
                  <a:cubicBezTo>
                    <a:pt x="3418" y="608"/>
                    <a:pt x="3427" y="634"/>
                    <a:pt x="3437" y="660"/>
                  </a:cubicBezTo>
                  <a:cubicBezTo>
                    <a:pt x="3440" y="666"/>
                    <a:pt x="3443" y="673"/>
                    <a:pt x="3449" y="676"/>
                  </a:cubicBezTo>
                  <a:cubicBezTo>
                    <a:pt x="3457" y="682"/>
                    <a:pt x="3461" y="689"/>
                    <a:pt x="3463" y="699"/>
                  </a:cubicBezTo>
                  <a:cubicBezTo>
                    <a:pt x="3466" y="720"/>
                    <a:pt x="3471" y="741"/>
                    <a:pt x="3474" y="762"/>
                  </a:cubicBezTo>
                  <a:cubicBezTo>
                    <a:pt x="3474" y="769"/>
                    <a:pt x="3471" y="775"/>
                    <a:pt x="3470" y="783"/>
                  </a:cubicBezTo>
                  <a:cubicBezTo>
                    <a:pt x="3482" y="784"/>
                    <a:pt x="3484" y="794"/>
                    <a:pt x="3483" y="807"/>
                  </a:cubicBezTo>
                  <a:cubicBezTo>
                    <a:pt x="3483" y="818"/>
                    <a:pt x="3483" y="830"/>
                    <a:pt x="3483" y="841"/>
                  </a:cubicBezTo>
                  <a:cubicBezTo>
                    <a:pt x="3483" y="857"/>
                    <a:pt x="3477" y="864"/>
                    <a:pt x="3461" y="864"/>
                  </a:cubicBezTo>
                  <a:cubicBezTo>
                    <a:pt x="3434" y="864"/>
                    <a:pt x="3408" y="864"/>
                    <a:pt x="3381" y="864"/>
                  </a:cubicBezTo>
                  <a:cubicBezTo>
                    <a:pt x="3377" y="865"/>
                    <a:pt x="3372" y="868"/>
                    <a:pt x="3368" y="872"/>
                  </a:cubicBezTo>
                  <a:cubicBezTo>
                    <a:pt x="3360" y="880"/>
                    <a:pt x="3352" y="889"/>
                    <a:pt x="3344" y="898"/>
                  </a:cubicBezTo>
                  <a:cubicBezTo>
                    <a:pt x="3372" y="899"/>
                    <a:pt x="3401" y="900"/>
                    <a:pt x="3429" y="900"/>
                  </a:cubicBezTo>
                  <a:cubicBezTo>
                    <a:pt x="3458" y="901"/>
                    <a:pt x="3487" y="900"/>
                    <a:pt x="3516" y="900"/>
                  </a:cubicBezTo>
                  <a:cubicBezTo>
                    <a:pt x="3516" y="902"/>
                    <a:pt x="3516" y="904"/>
                    <a:pt x="3516" y="905"/>
                  </a:cubicBezTo>
                  <a:cubicBezTo>
                    <a:pt x="3512" y="906"/>
                    <a:pt x="3507" y="907"/>
                    <a:pt x="3503" y="907"/>
                  </a:cubicBezTo>
                  <a:cubicBezTo>
                    <a:pt x="3424" y="911"/>
                    <a:pt x="3345" y="915"/>
                    <a:pt x="3266" y="918"/>
                  </a:cubicBezTo>
                  <a:cubicBezTo>
                    <a:pt x="3193" y="920"/>
                    <a:pt x="3121" y="922"/>
                    <a:pt x="3048" y="923"/>
                  </a:cubicBezTo>
                  <a:cubicBezTo>
                    <a:pt x="2937" y="924"/>
                    <a:pt x="2825" y="925"/>
                    <a:pt x="2714" y="925"/>
                  </a:cubicBezTo>
                  <a:cubicBezTo>
                    <a:pt x="2458" y="926"/>
                    <a:pt x="2201" y="926"/>
                    <a:pt x="1945" y="926"/>
                  </a:cubicBezTo>
                  <a:cubicBezTo>
                    <a:pt x="1839" y="927"/>
                    <a:pt x="1733" y="927"/>
                    <a:pt x="1627" y="926"/>
                  </a:cubicBezTo>
                  <a:cubicBezTo>
                    <a:pt x="1430" y="924"/>
                    <a:pt x="1232" y="922"/>
                    <a:pt x="1034" y="920"/>
                  </a:cubicBezTo>
                  <a:cubicBezTo>
                    <a:pt x="937" y="919"/>
                    <a:pt x="840" y="918"/>
                    <a:pt x="743" y="916"/>
                  </a:cubicBezTo>
                  <a:cubicBezTo>
                    <a:pt x="594" y="914"/>
                    <a:pt x="444" y="911"/>
                    <a:pt x="295" y="908"/>
                  </a:cubicBezTo>
                  <a:cubicBezTo>
                    <a:pt x="220" y="906"/>
                    <a:pt x="145" y="904"/>
                    <a:pt x="71" y="903"/>
                  </a:cubicBezTo>
                  <a:cubicBezTo>
                    <a:pt x="47" y="902"/>
                    <a:pt x="24" y="903"/>
                    <a:pt x="0" y="903"/>
                  </a:cubicBezTo>
                  <a:cubicBezTo>
                    <a:pt x="0" y="900"/>
                    <a:pt x="0" y="898"/>
                    <a:pt x="0" y="896"/>
                  </a:cubicBezTo>
                  <a:cubicBezTo>
                    <a:pt x="96" y="894"/>
                    <a:pt x="191" y="892"/>
                    <a:pt x="286" y="889"/>
                  </a:cubicBezTo>
                  <a:cubicBezTo>
                    <a:pt x="279" y="882"/>
                    <a:pt x="271" y="873"/>
                    <a:pt x="263" y="865"/>
                  </a:cubicBezTo>
                  <a:cubicBezTo>
                    <a:pt x="261" y="863"/>
                    <a:pt x="256" y="863"/>
                    <a:pt x="252" y="863"/>
                  </a:cubicBezTo>
                  <a:cubicBezTo>
                    <a:pt x="235" y="863"/>
                    <a:pt x="217" y="862"/>
                    <a:pt x="200" y="862"/>
                  </a:cubicBezTo>
                  <a:cubicBezTo>
                    <a:pt x="192" y="863"/>
                    <a:pt x="191" y="859"/>
                    <a:pt x="193" y="850"/>
                  </a:cubicBezTo>
                  <a:cubicBezTo>
                    <a:pt x="218" y="850"/>
                    <a:pt x="244" y="850"/>
                    <a:pt x="269" y="850"/>
                  </a:cubicBezTo>
                  <a:cubicBezTo>
                    <a:pt x="298" y="850"/>
                    <a:pt x="328" y="850"/>
                    <a:pt x="358" y="850"/>
                  </a:cubicBezTo>
                  <a:cubicBezTo>
                    <a:pt x="361" y="850"/>
                    <a:pt x="365" y="848"/>
                    <a:pt x="369" y="847"/>
                  </a:cubicBezTo>
                  <a:cubicBezTo>
                    <a:pt x="369" y="845"/>
                    <a:pt x="368" y="844"/>
                    <a:pt x="368" y="842"/>
                  </a:cubicBezTo>
                  <a:cubicBezTo>
                    <a:pt x="309" y="842"/>
                    <a:pt x="251" y="842"/>
                    <a:pt x="190" y="842"/>
                  </a:cubicBezTo>
                  <a:cubicBezTo>
                    <a:pt x="192" y="818"/>
                    <a:pt x="192" y="796"/>
                    <a:pt x="196" y="774"/>
                  </a:cubicBezTo>
                  <a:cubicBezTo>
                    <a:pt x="198" y="764"/>
                    <a:pt x="207" y="755"/>
                    <a:pt x="215" y="748"/>
                  </a:cubicBezTo>
                  <a:cubicBezTo>
                    <a:pt x="239" y="725"/>
                    <a:pt x="255" y="697"/>
                    <a:pt x="263" y="665"/>
                  </a:cubicBezTo>
                  <a:cubicBezTo>
                    <a:pt x="266" y="655"/>
                    <a:pt x="272" y="650"/>
                    <a:pt x="282" y="647"/>
                  </a:cubicBezTo>
                  <a:cubicBezTo>
                    <a:pt x="340" y="630"/>
                    <a:pt x="399" y="621"/>
                    <a:pt x="459" y="627"/>
                  </a:cubicBezTo>
                  <a:cubicBezTo>
                    <a:pt x="463" y="628"/>
                    <a:pt x="466" y="627"/>
                    <a:pt x="469" y="626"/>
                  </a:cubicBezTo>
                  <a:cubicBezTo>
                    <a:pt x="447" y="624"/>
                    <a:pt x="424" y="623"/>
                    <a:pt x="402" y="621"/>
                  </a:cubicBezTo>
                  <a:cubicBezTo>
                    <a:pt x="393" y="620"/>
                    <a:pt x="385" y="616"/>
                    <a:pt x="386" y="605"/>
                  </a:cubicBezTo>
                  <a:cubicBezTo>
                    <a:pt x="387" y="601"/>
                    <a:pt x="390" y="596"/>
                    <a:pt x="392" y="592"/>
                  </a:cubicBezTo>
                  <a:cubicBezTo>
                    <a:pt x="395" y="595"/>
                    <a:pt x="398" y="599"/>
                    <a:pt x="401" y="604"/>
                  </a:cubicBezTo>
                  <a:cubicBezTo>
                    <a:pt x="405" y="598"/>
                    <a:pt x="410" y="590"/>
                    <a:pt x="415" y="581"/>
                  </a:cubicBezTo>
                  <a:cubicBezTo>
                    <a:pt x="412" y="579"/>
                    <a:pt x="409" y="577"/>
                    <a:pt x="402" y="573"/>
                  </a:cubicBezTo>
                  <a:cubicBezTo>
                    <a:pt x="409" y="571"/>
                    <a:pt x="413" y="569"/>
                    <a:pt x="417" y="569"/>
                  </a:cubicBezTo>
                  <a:cubicBezTo>
                    <a:pt x="457" y="569"/>
                    <a:pt x="498" y="569"/>
                    <a:pt x="538" y="569"/>
                  </a:cubicBezTo>
                  <a:cubicBezTo>
                    <a:pt x="543" y="569"/>
                    <a:pt x="548" y="570"/>
                    <a:pt x="555" y="571"/>
                  </a:cubicBezTo>
                  <a:cubicBezTo>
                    <a:pt x="546" y="588"/>
                    <a:pt x="539" y="604"/>
                    <a:pt x="531" y="618"/>
                  </a:cubicBezTo>
                  <a:cubicBezTo>
                    <a:pt x="515" y="644"/>
                    <a:pt x="522" y="673"/>
                    <a:pt x="518" y="701"/>
                  </a:cubicBezTo>
                  <a:cubicBezTo>
                    <a:pt x="518" y="703"/>
                    <a:pt x="522" y="705"/>
                    <a:pt x="523" y="708"/>
                  </a:cubicBezTo>
                  <a:cubicBezTo>
                    <a:pt x="530" y="716"/>
                    <a:pt x="536" y="726"/>
                    <a:pt x="543" y="734"/>
                  </a:cubicBezTo>
                  <a:cubicBezTo>
                    <a:pt x="545" y="738"/>
                    <a:pt x="548" y="742"/>
                    <a:pt x="551" y="743"/>
                  </a:cubicBezTo>
                  <a:cubicBezTo>
                    <a:pt x="601" y="751"/>
                    <a:pt x="650" y="759"/>
                    <a:pt x="699" y="767"/>
                  </a:cubicBezTo>
                  <a:cubicBezTo>
                    <a:pt x="699" y="752"/>
                    <a:pt x="698" y="737"/>
                    <a:pt x="699" y="722"/>
                  </a:cubicBezTo>
                  <a:cubicBezTo>
                    <a:pt x="699" y="718"/>
                    <a:pt x="703" y="711"/>
                    <a:pt x="706" y="709"/>
                  </a:cubicBezTo>
                  <a:cubicBezTo>
                    <a:pt x="715" y="704"/>
                    <a:pt x="719" y="697"/>
                    <a:pt x="724" y="689"/>
                  </a:cubicBezTo>
                  <a:cubicBezTo>
                    <a:pt x="738" y="666"/>
                    <a:pt x="738" y="642"/>
                    <a:pt x="737" y="618"/>
                  </a:cubicBezTo>
                  <a:cubicBezTo>
                    <a:pt x="737" y="582"/>
                    <a:pt x="737" y="545"/>
                    <a:pt x="737" y="506"/>
                  </a:cubicBezTo>
                  <a:cubicBezTo>
                    <a:pt x="706" y="519"/>
                    <a:pt x="674" y="527"/>
                    <a:pt x="649" y="547"/>
                  </a:cubicBezTo>
                  <a:cubicBezTo>
                    <a:pt x="633" y="560"/>
                    <a:pt x="629" y="580"/>
                    <a:pt x="629" y="599"/>
                  </a:cubicBezTo>
                  <a:cubicBezTo>
                    <a:pt x="628" y="648"/>
                    <a:pt x="629" y="697"/>
                    <a:pt x="629" y="745"/>
                  </a:cubicBezTo>
                  <a:cubicBezTo>
                    <a:pt x="615" y="750"/>
                    <a:pt x="616" y="743"/>
                    <a:pt x="616" y="736"/>
                  </a:cubicBezTo>
                  <a:cubicBezTo>
                    <a:pt x="616" y="686"/>
                    <a:pt x="616" y="637"/>
                    <a:pt x="617" y="587"/>
                  </a:cubicBezTo>
                  <a:cubicBezTo>
                    <a:pt x="617" y="575"/>
                    <a:pt x="613" y="570"/>
                    <a:pt x="602" y="566"/>
                  </a:cubicBezTo>
                  <a:cubicBezTo>
                    <a:pt x="571" y="556"/>
                    <a:pt x="540" y="556"/>
                    <a:pt x="508" y="556"/>
                  </a:cubicBezTo>
                  <a:cubicBezTo>
                    <a:pt x="478" y="557"/>
                    <a:pt x="449" y="557"/>
                    <a:pt x="418" y="557"/>
                  </a:cubicBezTo>
                  <a:cubicBezTo>
                    <a:pt x="421" y="556"/>
                    <a:pt x="422" y="554"/>
                    <a:pt x="425" y="554"/>
                  </a:cubicBezTo>
                  <a:cubicBezTo>
                    <a:pt x="434" y="553"/>
                    <a:pt x="444" y="551"/>
                    <a:pt x="453" y="551"/>
                  </a:cubicBezTo>
                  <a:cubicBezTo>
                    <a:pt x="469" y="551"/>
                    <a:pt x="476" y="538"/>
                    <a:pt x="486" y="531"/>
                  </a:cubicBezTo>
                  <a:cubicBezTo>
                    <a:pt x="498" y="523"/>
                    <a:pt x="509" y="514"/>
                    <a:pt x="520" y="505"/>
                  </a:cubicBezTo>
                  <a:cubicBezTo>
                    <a:pt x="543" y="488"/>
                    <a:pt x="568" y="479"/>
                    <a:pt x="598" y="481"/>
                  </a:cubicBezTo>
                  <a:cubicBezTo>
                    <a:pt x="645" y="484"/>
                    <a:pt x="693" y="485"/>
                    <a:pt x="741" y="486"/>
                  </a:cubicBezTo>
                  <a:cubicBezTo>
                    <a:pt x="761" y="487"/>
                    <a:pt x="761" y="488"/>
                    <a:pt x="761" y="507"/>
                  </a:cubicBezTo>
                  <a:cubicBezTo>
                    <a:pt x="761" y="516"/>
                    <a:pt x="761" y="525"/>
                    <a:pt x="761" y="537"/>
                  </a:cubicBezTo>
                  <a:cubicBezTo>
                    <a:pt x="790" y="530"/>
                    <a:pt x="807" y="548"/>
                    <a:pt x="828" y="561"/>
                  </a:cubicBezTo>
                  <a:cubicBezTo>
                    <a:pt x="830" y="548"/>
                    <a:pt x="835" y="539"/>
                    <a:pt x="850" y="537"/>
                  </a:cubicBezTo>
                  <a:cubicBezTo>
                    <a:pt x="850" y="546"/>
                    <a:pt x="850" y="556"/>
                    <a:pt x="850" y="568"/>
                  </a:cubicBezTo>
                  <a:cubicBezTo>
                    <a:pt x="883" y="534"/>
                    <a:pt x="914" y="501"/>
                    <a:pt x="946" y="469"/>
                  </a:cubicBezTo>
                  <a:cubicBezTo>
                    <a:pt x="946" y="469"/>
                    <a:pt x="945" y="468"/>
                    <a:pt x="945" y="468"/>
                  </a:cubicBezTo>
                  <a:cubicBezTo>
                    <a:pt x="936" y="463"/>
                    <a:pt x="923" y="459"/>
                    <a:pt x="920" y="452"/>
                  </a:cubicBezTo>
                  <a:cubicBezTo>
                    <a:pt x="915" y="437"/>
                    <a:pt x="914" y="421"/>
                    <a:pt x="924" y="406"/>
                  </a:cubicBezTo>
                  <a:cubicBezTo>
                    <a:pt x="932" y="393"/>
                    <a:pt x="942" y="380"/>
                    <a:pt x="950" y="367"/>
                  </a:cubicBezTo>
                  <a:cubicBezTo>
                    <a:pt x="971" y="331"/>
                    <a:pt x="1007" y="321"/>
                    <a:pt x="1045" y="313"/>
                  </a:cubicBezTo>
                  <a:cubicBezTo>
                    <a:pt x="1046" y="313"/>
                    <a:pt x="1048" y="312"/>
                    <a:pt x="1051" y="312"/>
                  </a:cubicBezTo>
                  <a:cubicBezTo>
                    <a:pt x="1051" y="310"/>
                    <a:pt x="1052" y="308"/>
                    <a:pt x="1052" y="306"/>
                  </a:cubicBezTo>
                  <a:cubicBezTo>
                    <a:pt x="1053" y="305"/>
                    <a:pt x="1053" y="303"/>
                    <a:pt x="1053" y="301"/>
                  </a:cubicBezTo>
                  <a:cubicBezTo>
                    <a:pt x="1075" y="298"/>
                    <a:pt x="1097" y="296"/>
                    <a:pt x="1119" y="294"/>
                  </a:cubicBezTo>
                  <a:cubicBezTo>
                    <a:pt x="1171" y="289"/>
                    <a:pt x="1223" y="283"/>
                    <a:pt x="1275" y="278"/>
                  </a:cubicBezTo>
                  <a:cubicBezTo>
                    <a:pt x="1287" y="277"/>
                    <a:pt x="1301" y="278"/>
                    <a:pt x="1313" y="282"/>
                  </a:cubicBezTo>
                  <a:cubicBezTo>
                    <a:pt x="1349" y="292"/>
                    <a:pt x="1385" y="305"/>
                    <a:pt x="1421" y="317"/>
                  </a:cubicBezTo>
                  <a:cubicBezTo>
                    <a:pt x="1423" y="318"/>
                    <a:pt x="1426" y="318"/>
                    <a:pt x="1428" y="319"/>
                  </a:cubicBezTo>
                  <a:cubicBezTo>
                    <a:pt x="1435" y="308"/>
                    <a:pt x="1420" y="286"/>
                    <a:pt x="1447" y="287"/>
                  </a:cubicBezTo>
                  <a:cubicBezTo>
                    <a:pt x="1447" y="280"/>
                    <a:pt x="1447" y="273"/>
                    <a:pt x="1447" y="265"/>
                  </a:cubicBezTo>
                  <a:cubicBezTo>
                    <a:pt x="1478" y="260"/>
                    <a:pt x="1508" y="255"/>
                    <a:pt x="1539" y="250"/>
                  </a:cubicBezTo>
                  <a:cubicBezTo>
                    <a:pt x="1537" y="231"/>
                    <a:pt x="1539" y="214"/>
                    <a:pt x="1553" y="200"/>
                  </a:cubicBezTo>
                  <a:cubicBezTo>
                    <a:pt x="1573" y="180"/>
                    <a:pt x="1598" y="170"/>
                    <a:pt x="1626" y="166"/>
                  </a:cubicBezTo>
                  <a:cubicBezTo>
                    <a:pt x="1704" y="156"/>
                    <a:pt x="1783" y="152"/>
                    <a:pt x="1862" y="154"/>
                  </a:cubicBezTo>
                  <a:cubicBezTo>
                    <a:pt x="1901" y="155"/>
                    <a:pt x="1940" y="156"/>
                    <a:pt x="1980" y="157"/>
                  </a:cubicBezTo>
                  <a:cubicBezTo>
                    <a:pt x="1888" y="133"/>
                    <a:pt x="1793" y="128"/>
                    <a:pt x="1699" y="125"/>
                  </a:cubicBezTo>
                  <a:cubicBezTo>
                    <a:pt x="1744" y="123"/>
                    <a:pt x="1789" y="120"/>
                    <a:pt x="1835" y="119"/>
                  </a:cubicBezTo>
                  <a:cubicBezTo>
                    <a:pt x="1880" y="118"/>
                    <a:pt x="1926" y="119"/>
                    <a:pt x="1971" y="118"/>
                  </a:cubicBezTo>
                  <a:cubicBezTo>
                    <a:pt x="1873" y="99"/>
                    <a:pt x="1774" y="95"/>
                    <a:pt x="1674" y="93"/>
                  </a:cubicBezTo>
                  <a:cubicBezTo>
                    <a:pt x="1776" y="77"/>
                    <a:pt x="1878" y="78"/>
                    <a:pt x="1980" y="80"/>
                  </a:cubicBezTo>
                  <a:cubicBezTo>
                    <a:pt x="1864" y="57"/>
                    <a:pt x="1748" y="59"/>
                    <a:pt x="1630" y="60"/>
                  </a:cubicBezTo>
                  <a:cubicBezTo>
                    <a:pt x="1653" y="57"/>
                    <a:pt x="1675" y="53"/>
                    <a:pt x="1698" y="51"/>
                  </a:cubicBezTo>
                  <a:cubicBezTo>
                    <a:pt x="1721" y="49"/>
                    <a:pt x="1744" y="47"/>
                    <a:pt x="1767" y="46"/>
                  </a:cubicBezTo>
                  <a:cubicBezTo>
                    <a:pt x="1790" y="45"/>
                    <a:pt x="1813" y="44"/>
                    <a:pt x="1836" y="44"/>
                  </a:cubicBezTo>
                  <a:cubicBezTo>
                    <a:pt x="1859" y="43"/>
                    <a:pt x="1882" y="44"/>
                    <a:pt x="1905" y="44"/>
                  </a:cubicBezTo>
                  <a:cubicBezTo>
                    <a:pt x="1929" y="44"/>
                    <a:pt x="1952" y="44"/>
                    <a:pt x="1976" y="44"/>
                  </a:cubicBezTo>
                  <a:cubicBezTo>
                    <a:pt x="1953" y="40"/>
                    <a:pt x="1930" y="36"/>
                    <a:pt x="1908" y="34"/>
                  </a:cubicBezTo>
                  <a:cubicBezTo>
                    <a:pt x="1847" y="30"/>
                    <a:pt x="1785" y="26"/>
                    <a:pt x="1724" y="25"/>
                  </a:cubicBezTo>
                  <a:cubicBezTo>
                    <a:pt x="1685" y="25"/>
                    <a:pt x="1646" y="29"/>
                    <a:pt x="1607" y="32"/>
                  </a:cubicBezTo>
                  <a:cubicBezTo>
                    <a:pt x="1590" y="33"/>
                    <a:pt x="1584" y="40"/>
                    <a:pt x="1582" y="57"/>
                  </a:cubicBezTo>
                  <a:cubicBezTo>
                    <a:pt x="1577" y="96"/>
                    <a:pt x="1571" y="135"/>
                    <a:pt x="1565" y="175"/>
                  </a:cubicBezTo>
                  <a:cubicBezTo>
                    <a:pt x="1563" y="162"/>
                    <a:pt x="1561" y="149"/>
                    <a:pt x="1558" y="135"/>
                  </a:cubicBezTo>
                  <a:cubicBezTo>
                    <a:pt x="1531" y="135"/>
                    <a:pt x="1505" y="135"/>
                    <a:pt x="1476" y="135"/>
                  </a:cubicBezTo>
                  <a:cubicBezTo>
                    <a:pt x="1476" y="174"/>
                    <a:pt x="1476" y="213"/>
                    <a:pt x="1476" y="252"/>
                  </a:cubicBezTo>
                  <a:cubicBezTo>
                    <a:pt x="1471" y="253"/>
                    <a:pt x="1467" y="253"/>
                    <a:pt x="1462" y="254"/>
                  </a:cubicBezTo>
                  <a:cubicBezTo>
                    <a:pt x="1462" y="207"/>
                    <a:pt x="1462" y="160"/>
                    <a:pt x="1462" y="111"/>
                  </a:cubicBezTo>
                  <a:cubicBezTo>
                    <a:pt x="1494" y="111"/>
                    <a:pt x="1526" y="111"/>
                    <a:pt x="1560" y="111"/>
                  </a:cubicBezTo>
                  <a:cubicBezTo>
                    <a:pt x="1561" y="90"/>
                    <a:pt x="1562" y="70"/>
                    <a:pt x="1562" y="50"/>
                  </a:cubicBezTo>
                  <a:cubicBezTo>
                    <a:pt x="1563" y="24"/>
                    <a:pt x="1575" y="9"/>
                    <a:pt x="1601" y="8"/>
                  </a:cubicBezTo>
                  <a:cubicBezTo>
                    <a:pt x="1662" y="4"/>
                    <a:pt x="1722" y="0"/>
                    <a:pt x="1783" y="1"/>
                  </a:cubicBezTo>
                  <a:cubicBezTo>
                    <a:pt x="1845" y="1"/>
                    <a:pt x="1908" y="7"/>
                    <a:pt x="1970" y="10"/>
                  </a:cubicBezTo>
                  <a:cubicBezTo>
                    <a:pt x="1976" y="10"/>
                    <a:pt x="1983" y="11"/>
                    <a:pt x="1989" y="13"/>
                  </a:cubicBezTo>
                  <a:cubicBezTo>
                    <a:pt x="2011" y="17"/>
                    <a:pt x="2022" y="33"/>
                    <a:pt x="2022" y="60"/>
                  </a:cubicBezTo>
                  <a:cubicBezTo>
                    <a:pt x="2022" y="88"/>
                    <a:pt x="2023" y="115"/>
                    <a:pt x="2022" y="142"/>
                  </a:cubicBezTo>
                  <a:cubicBezTo>
                    <a:pt x="2021" y="156"/>
                    <a:pt x="2024" y="167"/>
                    <a:pt x="2034" y="177"/>
                  </a:cubicBezTo>
                  <a:cubicBezTo>
                    <a:pt x="2038" y="182"/>
                    <a:pt x="2041" y="190"/>
                    <a:pt x="2041" y="196"/>
                  </a:cubicBezTo>
                  <a:cubicBezTo>
                    <a:pt x="2039" y="239"/>
                    <a:pt x="2035" y="282"/>
                    <a:pt x="2022" y="323"/>
                  </a:cubicBezTo>
                  <a:cubicBezTo>
                    <a:pt x="2022" y="324"/>
                    <a:pt x="2021" y="325"/>
                    <a:pt x="2020" y="326"/>
                  </a:cubicBezTo>
                  <a:cubicBezTo>
                    <a:pt x="2020" y="314"/>
                    <a:pt x="2020" y="302"/>
                    <a:pt x="2018" y="291"/>
                  </a:cubicBezTo>
                  <a:cubicBezTo>
                    <a:pt x="2014" y="261"/>
                    <a:pt x="2002" y="249"/>
                    <a:pt x="1972" y="246"/>
                  </a:cubicBezTo>
                  <a:cubicBezTo>
                    <a:pt x="1878" y="235"/>
                    <a:pt x="1783" y="232"/>
                    <a:pt x="1688" y="240"/>
                  </a:cubicBezTo>
                  <a:cubicBezTo>
                    <a:pt x="1662" y="243"/>
                    <a:pt x="1635" y="244"/>
                    <a:pt x="1609" y="248"/>
                  </a:cubicBezTo>
                  <a:cubicBezTo>
                    <a:pt x="1576" y="254"/>
                    <a:pt x="1562" y="272"/>
                    <a:pt x="1560" y="305"/>
                  </a:cubicBezTo>
                  <a:cubicBezTo>
                    <a:pt x="1559" y="320"/>
                    <a:pt x="1556" y="334"/>
                    <a:pt x="1553" y="348"/>
                  </a:cubicBezTo>
                  <a:cubicBezTo>
                    <a:pt x="1549" y="319"/>
                    <a:pt x="1545" y="290"/>
                    <a:pt x="1540" y="261"/>
                  </a:cubicBezTo>
                  <a:cubicBezTo>
                    <a:pt x="1512" y="265"/>
                    <a:pt x="1485" y="269"/>
                    <a:pt x="1457" y="273"/>
                  </a:cubicBezTo>
                  <a:cubicBezTo>
                    <a:pt x="1457" y="277"/>
                    <a:pt x="1457" y="282"/>
                    <a:pt x="1457" y="286"/>
                  </a:cubicBezTo>
                  <a:cubicBezTo>
                    <a:pt x="1459" y="286"/>
                    <a:pt x="1461" y="287"/>
                    <a:pt x="1462" y="287"/>
                  </a:cubicBezTo>
                  <a:cubicBezTo>
                    <a:pt x="1493" y="286"/>
                    <a:pt x="1488" y="289"/>
                    <a:pt x="1488" y="312"/>
                  </a:cubicBezTo>
                  <a:cubicBezTo>
                    <a:pt x="1488" y="342"/>
                    <a:pt x="1488" y="371"/>
                    <a:pt x="1488" y="400"/>
                  </a:cubicBezTo>
                  <a:cubicBezTo>
                    <a:pt x="1488" y="411"/>
                    <a:pt x="1484" y="415"/>
                    <a:pt x="1474" y="415"/>
                  </a:cubicBezTo>
                  <a:cubicBezTo>
                    <a:pt x="1463" y="415"/>
                    <a:pt x="1453" y="414"/>
                    <a:pt x="1443" y="414"/>
                  </a:cubicBezTo>
                  <a:cubicBezTo>
                    <a:pt x="1434" y="414"/>
                    <a:pt x="1430" y="409"/>
                    <a:pt x="1430" y="400"/>
                  </a:cubicBezTo>
                  <a:cubicBezTo>
                    <a:pt x="1430" y="394"/>
                    <a:pt x="1430" y="387"/>
                    <a:pt x="1430" y="378"/>
                  </a:cubicBezTo>
                  <a:cubicBezTo>
                    <a:pt x="1386" y="367"/>
                    <a:pt x="1341" y="356"/>
                    <a:pt x="1295" y="344"/>
                  </a:cubicBezTo>
                  <a:cubicBezTo>
                    <a:pt x="1295" y="449"/>
                    <a:pt x="1295" y="552"/>
                    <a:pt x="1295" y="657"/>
                  </a:cubicBezTo>
                  <a:cubicBezTo>
                    <a:pt x="1318" y="659"/>
                    <a:pt x="1340" y="662"/>
                    <a:pt x="1363" y="664"/>
                  </a:cubicBezTo>
                  <a:cubicBezTo>
                    <a:pt x="1367" y="665"/>
                    <a:pt x="1372" y="665"/>
                    <a:pt x="1376" y="666"/>
                  </a:cubicBezTo>
                  <a:cubicBezTo>
                    <a:pt x="1393" y="670"/>
                    <a:pt x="1408" y="666"/>
                    <a:pt x="1422" y="656"/>
                  </a:cubicBezTo>
                  <a:cubicBezTo>
                    <a:pt x="1425" y="653"/>
                    <a:pt x="1427" y="649"/>
                    <a:pt x="1427" y="645"/>
                  </a:cubicBezTo>
                  <a:cubicBezTo>
                    <a:pt x="1429" y="618"/>
                    <a:pt x="1430" y="590"/>
                    <a:pt x="1430" y="563"/>
                  </a:cubicBezTo>
                  <a:cubicBezTo>
                    <a:pt x="1430" y="547"/>
                    <a:pt x="1434" y="534"/>
                    <a:pt x="1447" y="524"/>
                  </a:cubicBezTo>
                  <a:cubicBezTo>
                    <a:pt x="1463" y="512"/>
                    <a:pt x="1469" y="497"/>
                    <a:pt x="1467" y="478"/>
                  </a:cubicBezTo>
                  <a:cubicBezTo>
                    <a:pt x="1465" y="461"/>
                    <a:pt x="1466" y="445"/>
                    <a:pt x="1466" y="427"/>
                  </a:cubicBezTo>
                  <a:cubicBezTo>
                    <a:pt x="1469" y="428"/>
                    <a:pt x="1473" y="429"/>
                    <a:pt x="1476" y="430"/>
                  </a:cubicBezTo>
                  <a:cubicBezTo>
                    <a:pt x="1476" y="452"/>
                    <a:pt x="1476" y="473"/>
                    <a:pt x="1476" y="498"/>
                  </a:cubicBezTo>
                  <a:cubicBezTo>
                    <a:pt x="1489" y="488"/>
                    <a:pt x="1500" y="479"/>
                    <a:pt x="1511" y="470"/>
                  </a:cubicBezTo>
                  <a:cubicBezTo>
                    <a:pt x="1511" y="471"/>
                    <a:pt x="1512" y="471"/>
                    <a:pt x="1512" y="471"/>
                  </a:cubicBezTo>
                  <a:cubicBezTo>
                    <a:pt x="1494" y="494"/>
                    <a:pt x="1476" y="517"/>
                    <a:pt x="1457" y="541"/>
                  </a:cubicBezTo>
                  <a:cubicBezTo>
                    <a:pt x="1478" y="543"/>
                    <a:pt x="1498" y="545"/>
                    <a:pt x="1517" y="546"/>
                  </a:cubicBezTo>
                  <a:cubicBezTo>
                    <a:pt x="1526" y="547"/>
                    <a:pt x="1532" y="550"/>
                    <a:pt x="1537" y="556"/>
                  </a:cubicBezTo>
                  <a:cubicBezTo>
                    <a:pt x="1544" y="565"/>
                    <a:pt x="1551" y="574"/>
                    <a:pt x="1560" y="581"/>
                  </a:cubicBezTo>
                  <a:cubicBezTo>
                    <a:pt x="1551" y="533"/>
                    <a:pt x="1542" y="484"/>
                    <a:pt x="1532" y="434"/>
                  </a:cubicBezTo>
                  <a:cubicBezTo>
                    <a:pt x="1538" y="442"/>
                    <a:pt x="1543" y="448"/>
                    <a:pt x="1547" y="453"/>
                  </a:cubicBezTo>
                  <a:cubicBezTo>
                    <a:pt x="1554" y="442"/>
                    <a:pt x="1559" y="429"/>
                    <a:pt x="1569" y="423"/>
                  </a:cubicBezTo>
                  <a:cubicBezTo>
                    <a:pt x="1579" y="416"/>
                    <a:pt x="1593" y="415"/>
                    <a:pt x="1605" y="414"/>
                  </a:cubicBezTo>
                  <a:cubicBezTo>
                    <a:pt x="1647" y="414"/>
                    <a:pt x="1689" y="414"/>
                    <a:pt x="1733" y="414"/>
                  </a:cubicBezTo>
                  <a:cubicBezTo>
                    <a:pt x="1729" y="415"/>
                    <a:pt x="1727" y="416"/>
                    <a:pt x="1725" y="416"/>
                  </a:cubicBezTo>
                  <a:cubicBezTo>
                    <a:pt x="1687" y="419"/>
                    <a:pt x="1649" y="422"/>
                    <a:pt x="1611" y="426"/>
                  </a:cubicBezTo>
                  <a:cubicBezTo>
                    <a:pt x="1604" y="426"/>
                    <a:pt x="1597" y="429"/>
                    <a:pt x="1590" y="431"/>
                  </a:cubicBezTo>
                  <a:cubicBezTo>
                    <a:pt x="1573" y="438"/>
                    <a:pt x="1566" y="447"/>
                    <a:pt x="1568" y="465"/>
                  </a:cubicBezTo>
                  <a:cubicBezTo>
                    <a:pt x="1571" y="500"/>
                    <a:pt x="1576" y="534"/>
                    <a:pt x="1581" y="568"/>
                  </a:cubicBezTo>
                  <a:cubicBezTo>
                    <a:pt x="1582" y="576"/>
                    <a:pt x="1583" y="584"/>
                    <a:pt x="1586" y="592"/>
                  </a:cubicBezTo>
                  <a:cubicBezTo>
                    <a:pt x="1586" y="583"/>
                    <a:pt x="1585" y="574"/>
                    <a:pt x="1585" y="565"/>
                  </a:cubicBezTo>
                  <a:cubicBezTo>
                    <a:pt x="1584" y="531"/>
                    <a:pt x="1584" y="497"/>
                    <a:pt x="1585" y="463"/>
                  </a:cubicBezTo>
                  <a:cubicBezTo>
                    <a:pt x="1585" y="451"/>
                    <a:pt x="1592" y="442"/>
                    <a:pt x="1607" y="441"/>
                  </a:cubicBezTo>
                  <a:cubicBezTo>
                    <a:pt x="1642" y="437"/>
                    <a:pt x="1677" y="436"/>
                    <a:pt x="1712" y="434"/>
                  </a:cubicBezTo>
                  <a:cubicBezTo>
                    <a:pt x="1712" y="435"/>
                    <a:pt x="1712" y="436"/>
                    <a:pt x="1712" y="437"/>
                  </a:cubicBezTo>
                  <a:cubicBezTo>
                    <a:pt x="1702" y="438"/>
                    <a:pt x="1692" y="439"/>
                    <a:pt x="1681" y="440"/>
                  </a:cubicBezTo>
                  <a:cubicBezTo>
                    <a:pt x="1660" y="443"/>
                    <a:pt x="1639" y="445"/>
                    <a:pt x="1618" y="448"/>
                  </a:cubicBezTo>
                  <a:cubicBezTo>
                    <a:pt x="1606" y="449"/>
                    <a:pt x="1600" y="456"/>
                    <a:pt x="1601" y="469"/>
                  </a:cubicBezTo>
                  <a:cubicBezTo>
                    <a:pt x="1603" y="502"/>
                    <a:pt x="1606" y="535"/>
                    <a:pt x="1610" y="568"/>
                  </a:cubicBezTo>
                  <a:cubicBezTo>
                    <a:pt x="1611" y="588"/>
                    <a:pt x="1613" y="608"/>
                    <a:pt x="1617" y="628"/>
                  </a:cubicBezTo>
                  <a:cubicBezTo>
                    <a:pt x="1623" y="588"/>
                    <a:pt x="1628" y="549"/>
                    <a:pt x="1634" y="509"/>
                  </a:cubicBezTo>
                  <a:cubicBezTo>
                    <a:pt x="1635" y="509"/>
                    <a:pt x="1635" y="509"/>
                    <a:pt x="1636" y="509"/>
                  </a:cubicBezTo>
                  <a:cubicBezTo>
                    <a:pt x="1640" y="547"/>
                    <a:pt x="1644" y="586"/>
                    <a:pt x="1648" y="624"/>
                  </a:cubicBezTo>
                  <a:cubicBezTo>
                    <a:pt x="1648" y="624"/>
                    <a:pt x="1649" y="624"/>
                    <a:pt x="1649" y="624"/>
                  </a:cubicBezTo>
                  <a:cubicBezTo>
                    <a:pt x="1654" y="581"/>
                    <a:pt x="1658" y="538"/>
                    <a:pt x="1663" y="494"/>
                  </a:cubicBezTo>
                  <a:cubicBezTo>
                    <a:pt x="1664" y="494"/>
                    <a:pt x="1664" y="494"/>
                    <a:pt x="1665" y="494"/>
                  </a:cubicBezTo>
                  <a:cubicBezTo>
                    <a:pt x="1669" y="537"/>
                    <a:pt x="1674" y="580"/>
                    <a:pt x="1679" y="623"/>
                  </a:cubicBezTo>
                  <a:cubicBezTo>
                    <a:pt x="1679" y="623"/>
                    <a:pt x="1680" y="623"/>
                    <a:pt x="1680" y="623"/>
                  </a:cubicBezTo>
                  <a:cubicBezTo>
                    <a:pt x="1684" y="576"/>
                    <a:pt x="1688" y="530"/>
                    <a:pt x="1692" y="483"/>
                  </a:cubicBezTo>
                  <a:cubicBezTo>
                    <a:pt x="1693" y="483"/>
                    <a:pt x="1694" y="483"/>
                    <a:pt x="1694" y="483"/>
                  </a:cubicBezTo>
                  <a:cubicBezTo>
                    <a:pt x="1700" y="528"/>
                    <a:pt x="1705" y="573"/>
                    <a:pt x="1710" y="618"/>
                  </a:cubicBezTo>
                  <a:cubicBezTo>
                    <a:pt x="1711" y="618"/>
                    <a:pt x="1712" y="618"/>
                    <a:pt x="1712" y="618"/>
                  </a:cubicBezTo>
                  <a:cubicBezTo>
                    <a:pt x="1715" y="571"/>
                    <a:pt x="1719" y="524"/>
                    <a:pt x="1722" y="476"/>
                  </a:cubicBezTo>
                  <a:cubicBezTo>
                    <a:pt x="1722" y="476"/>
                    <a:pt x="1723" y="476"/>
                    <a:pt x="1723" y="476"/>
                  </a:cubicBezTo>
                  <a:cubicBezTo>
                    <a:pt x="1728" y="524"/>
                    <a:pt x="1734" y="571"/>
                    <a:pt x="1739" y="619"/>
                  </a:cubicBezTo>
                  <a:cubicBezTo>
                    <a:pt x="1740" y="619"/>
                    <a:pt x="1740" y="619"/>
                    <a:pt x="1740" y="619"/>
                  </a:cubicBezTo>
                  <a:cubicBezTo>
                    <a:pt x="1744" y="567"/>
                    <a:pt x="1748" y="515"/>
                    <a:pt x="1752" y="463"/>
                  </a:cubicBezTo>
                  <a:cubicBezTo>
                    <a:pt x="1752" y="463"/>
                    <a:pt x="1753" y="463"/>
                    <a:pt x="1753" y="463"/>
                  </a:cubicBezTo>
                  <a:cubicBezTo>
                    <a:pt x="1759" y="514"/>
                    <a:pt x="1765" y="566"/>
                    <a:pt x="1770" y="617"/>
                  </a:cubicBezTo>
                  <a:cubicBezTo>
                    <a:pt x="1771" y="617"/>
                    <a:pt x="1771" y="617"/>
                    <a:pt x="1771" y="617"/>
                  </a:cubicBezTo>
                  <a:cubicBezTo>
                    <a:pt x="1772" y="595"/>
                    <a:pt x="1773" y="573"/>
                    <a:pt x="1774" y="551"/>
                  </a:cubicBezTo>
                  <a:cubicBezTo>
                    <a:pt x="1775" y="524"/>
                    <a:pt x="1776" y="497"/>
                    <a:pt x="1777" y="469"/>
                  </a:cubicBezTo>
                  <a:cubicBezTo>
                    <a:pt x="1777" y="466"/>
                    <a:pt x="1775" y="460"/>
                    <a:pt x="1773" y="458"/>
                  </a:cubicBezTo>
                  <a:cubicBezTo>
                    <a:pt x="1759" y="448"/>
                    <a:pt x="1755" y="435"/>
                    <a:pt x="1758" y="419"/>
                  </a:cubicBezTo>
                  <a:cubicBezTo>
                    <a:pt x="1761" y="403"/>
                    <a:pt x="1774" y="398"/>
                    <a:pt x="1788" y="393"/>
                  </a:cubicBezTo>
                  <a:cubicBezTo>
                    <a:pt x="1790" y="392"/>
                    <a:pt x="1793" y="392"/>
                    <a:pt x="1796" y="390"/>
                  </a:cubicBezTo>
                  <a:cubicBezTo>
                    <a:pt x="1773" y="386"/>
                    <a:pt x="1751" y="382"/>
                    <a:pt x="1728" y="379"/>
                  </a:cubicBezTo>
                  <a:cubicBezTo>
                    <a:pt x="1684" y="375"/>
                    <a:pt x="1640" y="371"/>
                    <a:pt x="1596" y="369"/>
                  </a:cubicBezTo>
                  <a:cubicBezTo>
                    <a:pt x="1583" y="368"/>
                    <a:pt x="1569" y="374"/>
                    <a:pt x="1557" y="379"/>
                  </a:cubicBezTo>
                  <a:cubicBezTo>
                    <a:pt x="1542" y="386"/>
                    <a:pt x="1534" y="399"/>
                    <a:pt x="1532" y="417"/>
                  </a:cubicBezTo>
                  <a:cubicBezTo>
                    <a:pt x="1525" y="395"/>
                    <a:pt x="1534" y="373"/>
                    <a:pt x="1553" y="362"/>
                  </a:cubicBezTo>
                  <a:cubicBezTo>
                    <a:pt x="1574" y="349"/>
                    <a:pt x="1599" y="347"/>
                    <a:pt x="1622" y="345"/>
                  </a:cubicBezTo>
                  <a:cubicBezTo>
                    <a:pt x="1714" y="335"/>
                    <a:pt x="1806" y="336"/>
                    <a:pt x="1899" y="341"/>
                  </a:cubicBezTo>
                  <a:cubicBezTo>
                    <a:pt x="1930" y="343"/>
                    <a:pt x="1961" y="344"/>
                    <a:pt x="1992" y="347"/>
                  </a:cubicBezTo>
                  <a:cubicBezTo>
                    <a:pt x="2032" y="351"/>
                    <a:pt x="2048" y="369"/>
                    <a:pt x="2049" y="409"/>
                  </a:cubicBezTo>
                  <a:cubicBezTo>
                    <a:pt x="2049" y="414"/>
                    <a:pt x="2049" y="419"/>
                    <a:pt x="2049" y="426"/>
                  </a:cubicBezTo>
                  <a:cubicBezTo>
                    <a:pt x="2058" y="399"/>
                    <a:pt x="2055" y="360"/>
                    <a:pt x="2037" y="348"/>
                  </a:cubicBezTo>
                  <a:cubicBezTo>
                    <a:pt x="2031" y="344"/>
                    <a:pt x="2031" y="340"/>
                    <a:pt x="2033" y="334"/>
                  </a:cubicBezTo>
                  <a:cubicBezTo>
                    <a:pt x="2038" y="315"/>
                    <a:pt x="2042" y="296"/>
                    <a:pt x="2046" y="274"/>
                  </a:cubicBezTo>
                  <a:cubicBezTo>
                    <a:pt x="2064" y="273"/>
                    <a:pt x="2083" y="272"/>
                    <a:pt x="2102" y="271"/>
                  </a:cubicBezTo>
                  <a:cubicBezTo>
                    <a:pt x="2102" y="271"/>
                    <a:pt x="2102" y="270"/>
                    <a:pt x="2103" y="270"/>
                  </a:cubicBezTo>
                  <a:cubicBezTo>
                    <a:pt x="2085" y="266"/>
                    <a:pt x="2067" y="262"/>
                    <a:pt x="2048" y="257"/>
                  </a:cubicBezTo>
                  <a:cubicBezTo>
                    <a:pt x="2050" y="241"/>
                    <a:pt x="2050" y="225"/>
                    <a:pt x="2053" y="208"/>
                  </a:cubicBezTo>
                  <a:cubicBezTo>
                    <a:pt x="2055" y="190"/>
                    <a:pt x="2053" y="175"/>
                    <a:pt x="2039" y="162"/>
                  </a:cubicBezTo>
                  <a:cubicBezTo>
                    <a:pt x="2037" y="160"/>
                    <a:pt x="2035" y="155"/>
                    <a:pt x="2035" y="152"/>
                  </a:cubicBezTo>
                  <a:cubicBezTo>
                    <a:pt x="2034" y="137"/>
                    <a:pt x="2035" y="122"/>
                    <a:pt x="2035" y="107"/>
                  </a:cubicBezTo>
                  <a:cubicBezTo>
                    <a:pt x="2059" y="107"/>
                    <a:pt x="2081" y="107"/>
                    <a:pt x="2104" y="107"/>
                  </a:cubicBezTo>
                  <a:cubicBezTo>
                    <a:pt x="2104" y="112"/>
                    <a:pt x="2104" y="116"/>
                    <a:pt x="2104" y="120"/>
                  </a:cubicBezTo>
                  <a:cubicBezTo>
                    <a:pt x="2104" y="161"/>
                    <a:pt x="2105" y="203"/>
                    <a:pt x="2105" y="244"/>
                  </a:cubicBezTo>
                  <a:cubicBezTo>
                    <a:pt x="2104" y="251"/>
                    <a:pt x="2106" y="256"/>
                    <a:pt x="2113" y="259"/>
                  </a:cubicBezTo>
                  <a:cubicBezTo>
                    <a:pt x="2135" y="266"/>
                    <a:pt x="2143" y="281"/>
                    <a:pt x="2141" y="304"/>
                  </a:cubicBezTo>
                  <a:cubicBezTo>
                    <a:pt x="2138" y="334"/>
                    <a:pt x="2140" y="364"/>
                    <a:pt x="2140" y="394"/>
                  </a:cubicBezTo>
                  <a:cubicBezTo>
                    <a:pt x="2140" y="412"/>
                    <a:pt x="2131" y="421"/>
                    <a:pt x="2113" y="421"/>
                  </a:cubicBezTo>
                  <a:cubicBezTo>
                    <a:pt x="2111" y="421"/>
                    <a:pt x="2108" y="422"/>
                    <a:pt x="2105" y="422"/>
                  </a:cubicBezTo>
                  <a:cubicBezTo>
                    <a:pt x="2105" y="444"/>
                    <a:pt x="2105" y="465"/>
                    <a:pt x="2105" y="489"/>
                  </a:cubicBezTo>
                  <a:cubicBezTo>
                    <a:pt x="2093" y="481"/>
                    <a:pt x="2083" y="474"/>
                    <a:pt x="2072" y="467"/>
                  </a:cubicBezTo>
                  <a:cubicBezTo>
                    <a:pt x="2072" y="467"/>
                    <a:pt x="2071" y="468"/>
                    <a:pt x="2071" y="469"/>
                  </a:cubicBezTo>
                  <a:cubicBezTo>
                    <a:pt x="2083" y="479"/>
                    <a:pt x="2095" y="489"/>
                    <a:pt x="2107" y="500"/>
                  </a:cubicBezTo>
                  <a:cubicBezTo>
                    <a:pt x="2138" y="467"/>
                    <a:pt x="2168" y="435"/>
                    <a:pt x="2198" y="402"/>
                  </a:cubicBezTo>
                  <a:cubicBezTo>
                    <a:pt x="2210" y="390"/>
                    <a:pt x="2222" y="378"/>
                    <a:pt x="2232" y="365"/>
                  </a:cubicBezTo>
                  <a:cubicBezTo>
                    <a:pt x="2244" y="350"/>
                    <a:pt x="2258" y="341"/>
                    <a:pt x="2277" y="343"/>
                  </a:cubicBezTo>
                  <a:cubicBezTo>
                    <a:pt x="2289" y="344"/>
                    <a:pt x="2297" y="337"/>
                    <a:pt x="2305" y="330"/>
                  </a:cubicBezTo>
                  <a:cubicBezTo>
                    <a:pt x="2336" y="304"/>
                    <a:pt x="2369" y="279"/>
                    <a:pt x="2400" y="253"/>
                  </a:cubicBezTo>
                  <a:cubicBezTo>
                    <a:pt x="2430" y="227"/>
                    <a:pt x="2464" y="225"/>
                    <a:pt x="2500" y="232"/>
                  </a:cubicBezTo>
                  <a:cubicBezTo>
                    <a:pt x="2588" y="250"/>
                    <a:pt x="2677" y="267"/>
                    <a:pt x="2765" y="284"/>
                  </a:cubicBezTo>
                  <a:cubicBezTo>
                    <a:pt x="2778" y="287"/>
                    <a:pt x="2787" y="293"/>
                    <a:pt x="2790" y="306"/>
                  </a:cubicBezTo>
                  <a:cubicBezTo>
                    <a:pt x="2793" y="317"/>
                    <a:pt x="2797" y="327"/>
                    <a:pt x="2799" y="337"/>
                  </a:cubicBezTo>
                  <a:cubicBezTo>
                    <a:pt x="2801" y="345"/>
                    <a:pt x="2803" y="351"/>
                    <a:pt x="2813" y="352"/>
                  </a:cubicBezTo>
                  <a:cubicBezTo>
                    <a:pt x="2816" y="352"/>
                    <a:pt x="2820" y="359"/>
                    <a:pt x="2821" y="364"/>
                  </a:cubicBezTo>
                  <a:cubicBezTo>
                    <a:pt x="2823" y="377"/>
                    <a:pt x="2825" y="390"/>
                    <a:pt x="2827" y="403"/>
                  </a:cubicBezTo>
                  <a:cubicBezTo>
                    <a:pt x="2828" y="414"/>
                    <a:pt x="2832" y="421"/>
                    <a:pt x="2844" y="422"/>
                  </a:cubicBezTo>
                  <a:cubicBezTo>
                    <a:pt x="2851" y="422"/>
                    <a:pt x="2859" y="424"/>
                    <a:pt x="2866" y="427"/>
                  </a:cubicBezTo>
                  <a:cubicBezTo>
                    <a:pt x="2870" y="430"/>
                    <a:pt x="2873" y="435"/>
                    <a:pt x="2877" y="439"/>
                  </a:cubicBezTo>
                  <a:cubicBezTo>
                    <a:pt x="2878" y="439"/>
                    <a:pt x="2879" y="438"/>
                    <a:pt x="2881" y="437"/>
                  </a:cubicBezTo>
                  <a:cubicBezTo>
                    <a:pt x="2881" y="456"/>
                    <a:pt x="2881" y="475"/>
                    <a:pt x="2880" y="493"/>
                  </a:cubicBezTo>
                  <a:cubicBezTo>
                    <a:pt x="2880" y="497"/>
                    <a:pt x="2874" y="501"/>
                    <a:pt x="2869" y="506"/>
                  </a:cubicBezTo>
                  <a:cubicBezTo>
                    <a:pt x="2860" y="489"/>
                    <a:pt x="2852" y="475"/>
                    <a:pt x="2844" y="461"/>
                  </a:cubicBezTo>
                  <a:cubicBezTo>
                    <a:pt x="2849" y="480"/>
                    <a:pt x="2846" y="502"/>
                    <a:pt x="2865" y="517"/>
                  </a:cubicBezTo>
                  <a:cubicBezTo>
                    <a:pt x="2902" y="491"/>
                    <a:pt x="2940" y="465"/>
                    <a:pt x="2977" y="437"/>
                  </a:cubicBezTo>
                  <a:cubicBezTo>
                    <a:pt x="2988" y="429"/>
                    <a:pt x="2999" y="427"/>
                    <a:pt x="3012" y="429"/>
                  </a:cubicBezTo>
                  <a:cubicBezTo>
                    <a:pt x="3063" y="437"/>
                    <a:pt x="3115" y="445"/>
                    <a:pt x="3167" y="453"/>
                  </a:cubicBezTo>
                  <a:cubicBezTo>
                    <a:pt x="3201" y="458"/>
                    <a:pt x="3235" y="463"/>
                    <a:pt x="3269" y="467"/>
                  </a:cubicBezTo>
                  <a:cubicBezTo>
                    <a:pt x="3275" y="468"/>
                    <a:pt x="3279" y="471"/>
                    <a:pt x="3279" y="478"/>
                  </a:cubicBezTo>
                  <a:cubicBezTo>
                    <a:pt x="3279" y="486"/>
                    <a:pt x="3280" y="493"/>
                    <a:pt x="3281" y="501"/>
                  </a:cubicBezTo>
                  <a:cubicBezTo>
                    <a:pt x="3307" y="506"/>
                    <a:pt x="3332" y="512"/>
                    <a:pt x="3357" y="517"/>
                  </a:cubicBezTo>
                  <a:cubicBezTo>
                    <a:pt x="3374" y="520"/>
                    <a:pt x="3388" y="528"/>
                    <a:pt x="3399" y="542"/>
                  </a:cubicBezTo>
                  <a:cubicBezTo>
                    <a:pt x="3405" y="550"/>
                    <a:pt x="3412" y="557"/>
                    <a:pt x="3417" y="564"/>
                  </a:cubicBezTo>
                  <a:cubicBezTo>
                    <a:pt x="3419" y="567"/>
                    <a:pt x="3419" y="572"/>
                    <a:pt x="3418" y="576"/>
                  </a:cubicBezTo>
                  <a:cubicBezTo>
                    <a:pt x="3416" y="583"/>
                    <a:pt x="3420" y="590"/>
                    <a:pt x="3428" y="591"/>
                  </a:cubicBezTo>
                  <a:cubicBezTo>
                    <a:pt x="3429" y="591"/>
                    <a:pt x="3430" y="591"/>
                    <a:pt x="3431" y="591"/>
                  </a:cubicBezTo>
                  <a:cubicBezTo>
                    <a:pt x="3438" y="601"/>
                    <a:pt x="3453" y="602"/>
                    <a:pt x="3458" y="615"/>
                  </a:cubicBezTo>
                  <a:cubicBezTo>
                    <a:pt x="3463" y="630"/>
                    <a:pt x="3469" y="644"/>
                    <a:pt x="3473" y="655"/>
                  </a:cubicBezTo>
                  <a:cubicBezTo>
                    <a:pt x="3469" y="661"/>
                    <a:pt x="3466" y="665"/>
                    <a:pt x="3462" y="672"/>
                  </a:cubicBezTo>
                  <a:cubicBezTo>
                    <a:pt x="3459" y="671"/>
                    <a:pt x="3453" y="671"/>
                    <a:pt x="3447" y="671"/>
                  </a:cubicBezTo>
                  <a:cubicBezTo>
                    <a:pt x="3447" y="670"/>
                    <a:pt x="3447" y="669"/>
                    <a:pt x="3447" y="668"/>
                  </a:cubicBezTo>
                  <a:cubicBezTo>
                    <a:pt x="3450" y="667"/>
                    <a:pt x="3454" y="666"/>
                    <a:pt x="3457" y="666"/>
                  </a:cubicBezTo>
                  <a:cubicBezTo>
                    <a:pt x="3457" y="664"/>
                    <a:pt x="3457" y="663"/>
                    <a:pt x="3456" y="663"/>
                  </a:cubicBezTo>
                  <a:cubicBezTo>
                    <a:pt x="3443" y="663"/>
                    <a:pt x="3441" y="653"/>
                    <a:pt x="3437" y="644"/>
                  </a:cubicBezTo>
                  <a:cubicBezTo>
                    <a:pt x="3431" y="627"/>
                    <a:pt x="3424" y="610"/>
                    <a:pt x="3419" y="593"/>
                  </a:cubicBezTo>
                  <a:cubicBezTo>
                    <a:pt x="3416" y="586"/>
                    <a:pt x="3418" y="578"/>
                    <a:pt x="3415" y="572"/>
                  </a:cubicBezTo>
                  <a:cubicBezTo>
                    <a:pt x="3411" y="565"/>
                    <a:pt x="3405" y="558"/>
                    <a:pt x="3398" y="555"/>
                  </a:cubicBezTo>
                  <a:cubicBezTo>
                    <a:pt x="3382" y="550"/>
                    <a:pt x="3365" y="546"/>
                    <a:pt x="3349" y="543"/>
                  </a:cubicBezTo>
                  <a:cubicBezTo>
                    <a:pt x="3312" y="536"/>
                    <a:pt x="3275" y="530"/>
                    <a:pt x="3238" y="524"/>
                  </a:cubicBezTo>
                  <a:cubicBezTo>
                    <a:pt x="3218" y="521"/>
                    <a:pt x="3199" y="526"/>
                    <a:pt x="3180" y="532"/>
                  </a:cubicBezTo>
                  <a:close/>
                  <a:moveTo>
                    <a:pt x="2394" y="686"/>
                  </a:moveTo>
                  <a:cubicBezTo>
                    <a:pt x="2423" y="670"/>
                    <a:pt x="2453" y="662"/>
                    <a:pt x="2486" y="663"/>
                  </a:cubicBezTo>
                  <a:cubicBezTo>
                    <a:pt x="2609" y="665"/>
                    <a:pt x="2732" y="667"/>
                    <a:pt x="2855" y="669"/>
                  </a:cubicBezTo>
                  <a:cubicBezTo>
                    <a:pt x="2870" y="669"/>
                    <a:pt x="2873" y="666"/>
                    <a:pt x="2871" y="651"/>
                  </a:cubicBezTo>
                  <a:cubicBezTo>
                    <a:pt x="2866" y="653"/>
                    <a:pt x="2861" y="655"/>
                    <a:pt x="2857" y="657"/>
                  </a:cubicBezTo>
                  <a:cubicBezTo>
                    <a:pt x="2869" y="643"/>
                    <a:pt x="2865" y="627"/>
                    <a:pt x="2865" y="613"/>
                  </a:cubicBezTo>
                  <a:cubicBezTo>
                    <a:pt x="2865" y="598"/>
                    <a:pt x="2863" y="583"/>
                    <a:pt x="2862" y="569"/>
                  </a:cubicBezTo>
                  <a:cubicBezTo>
                    <a:pt x="2865" y="570"/>
                    <a:pt x="2868" y="572"/>
                    <a:pt x="2872" y="575"/>
                  </a:cubicBezTo>
                  <a:cubicBezTo>
                    <a:pt x="2865" y="560"/>
                    <a:pt x="2858" y="545"/>
                    <a:pt x="2852" y="529"/>
                  </a:cubicBezTo>
                  <a:cubicBezTo>
                    <a:pt x="2814" y="528"/>
                    <a:pt x="2776" y="527"/>
                    <a:pt x="2737" y="525"/>
                  </a:cubicBezTo>
                  <a:cubicBezTo>
                    <a:pt x="2654" y="523"/>
                    <a:pt x="2570" y="520"/>
                    <a:pt x="2486" y="517"/>
                  </a:cubicBezTo>
                  <a:cubicBezTo>
                    <a:pt x="2456" y="516"/>
                    <a:pt x="2449" y="504"/>
                    <a:pt x="2448" y="482"/>
                  </a:cubicBezTo>
                  <a:cubicBezTo>
                    <a:pt x="2447" y="458"/>
                    <a:pt x="2443" y="434"/>
                    <a:pt x="2441" y="410"/>
                  </a:cubicBezTo>
                  <a:cubicBezTo>
                    <a:pt x="2439" y="395"/>
                    <a:pt x="2438" y="380"/>
                    <a:pt x="2436" y="363"/>
                  </a:cubicBezTo>
                  <a:cubicBezTo>
                    <a:pt x="2425" y="371"/>
                    <a:pt x="2416" y="377"/>
                    <a:pt x="2406" y="384"/>
                  </a:cubicBezTo>
                  <a:cubicBezTo>
                    <a:pt x="2407" y="384"/>
                    <a:pt x="2407" y="384"/>
                    <a:pt x="2407" y="385"/>
                  </a:cubicBezTo>
                  <a:cubicBezTo>
                    <a:pt x="2413" y="384"/>
                    <a:pt x="2419" y="382"/>
                    <a:pt x="2425" y="381"/>
                  </a:cubicBezTo>
                  <a:cubicBezTo>
                    <a:pt x="2425" y="383"/>
                    <a:pt x="2426" y="384"/>
                    <a:pt x="2426" y="386"/>
                  </a:cubicBezTo>
                  <a:cubicBezTo>
                    <a:pt x="2427" y="421"/>
                    <a:pt x="2429" y="457"/>
                    <a:pt x="2431" y="492"/>
                  </a:cubicBezTo>
                  <a:cubicBezTo>
                    <a:pt x="2431" y="495"/>
                    <a:pt x="2427" y="500"/>
                    <a:pt x="2424" y="501"/>
                  </a:cubicBezTo>
                  <a:cubicBezTo>
                    <a:pt x="2416" y="506"/>
                    <a:pt x="2407" y="509"/>
                    <a:pt x="2396" y="515"/>
                  </a:cubicBezTo>
                  <a:cubicBezTo>
                    <a:pt x="2402" y="518"/>
                    <a:pt x="2406" y="520"/>
                    <a:pt x="2409" y="522"/>
                  </a:cubicBezTo>
                  <a:cubicBezTo>
                    <a:pt x="2411" y="518"/>
                    <a:pt x="2412" y="513"/>
                    <a:pt x="2415" y="513"/>
                  </a:cubicBezTo>
                  <a:cubicBezTo>
                    <a:pt x="2418" y="512"/>
                    <a:pt x="2425" y="513"/>
                    <a:pt x="2425" y="514"/>
                  </a:cubicBezTo>
                  <a:cubicBezTo>
                    <a:pt x="2426" y="521"/>
                    <a:pt x="2427" y="529"/>
                    <a:pt x="2424" y="533"/>
                  </a:cubicBezTo>
                  <a:cubicBezTo>
                    <a:pt x="2421" y="537"/>
                    <a:pt x="2411" y="538"/>
                    <a:pt x="2406" y="536"/>
                  </a:cubicBezTo>
                  <a:cubicBezTo>
                    <a:pt x="2399" y="533"/>
                    <a:pt x="2393" y="526"/>
                    <a:pt x="2386" y="520"/>
                  </a:cubicBezTo>
                  <a:cubicBezTo>
                    <a:pt x="2361" y="532"/>
                    <a:pt x="2335" y="543"/>
                    <a:pt x="2309" y="555"/>
                  </a:cubicBezTo>
                  <a:cubicBezTo>
                    <a:pt x="2302" y="558"/>
                    <a:pt x="2298" y="562"/>
                    <a:pt x="2298" y="571"/>
                  </a:cubicBezTo>
                  <a:cubicBezTo>
                    <a:pt x="2299" y="582"/>
                    <a:pt x="2297" y="594"/>
                    <a:pt x="2296" y="605"/>
                  </a:cubicBezTo>
                  <a:cubicBezTo>
                    <a:pt x="2295" y="605"/>
                    <a:pt x="2294" y="606"/>
                    <a:pt x="2294" y="606"/>
                  </a:cubicBezTo>
                  <a:cubicBezTo>
                    <a:pt x="2291" y="564"/>
                    <a:pt x="2288" y="522"/>
                    <a:pt x="2286" y="480"/>
                  </a:cubicBezTo>
                  <a:cubicBezTo>
                    <a:pt x="2281" y="482"/>
                    <a:pt x="2277" y="483"/>
                    <a:pt x="2273" y="484"/>
                  </a:cubicBezTo>
                  <a:cubicBezTo>
                    <a:pt x="2273" y="483"/>
                    <a:pt x="2273" y="483"/>
                    <a:pt x="2273" y="482"/>
                  </a:cubicBezTo>
                  <a:cubicBezTo>
                    <a:pt x="2296" y="463"/>
                    <a:pt x="2319" y="444"/>
                    <a:pt x="2343" y="424"/>
                  </a:cubicBezTo>
                  <a:cubicBezTo>
                    <a:pt x="2343" y="428"/>
                    <a:pt x="2344" y="430"/>
                    <a:pt x="2344" y="432"/>
                  </a:cubicBezTo>
                  <a:cubicBezTo>
                    <a:pt x="2344" y="451"/>
                    <a:pt x="2345" y="471"/>
                    <a:pt x="2345" y="490"/>
                  </a:cubicBezTo>
                  <a:cubicBezTo>
                    <a:pt x="2346" y="499"/>
                    <a:pt x="2349" y="507"/>
                    <a:pt x="2360" y="506"/>
                  </a:cubicBezTo>
                  <a:cubicBezTo>
                    <a:pt x="2368" y="505"/>
                    <a:pt x="2376" y="503"/>
                    <a:pt x="2383" y="502"/>
                  </a:cubicBezTo>
                  <a:cubicBezTo>
                    <a:pt x="2383" y="500"/>
                    <a:pt x="2383" y="499"/>
                    <a:pt x="2383" y="497"/>
                  </a:cubicBezTo>
                  <a:cubicBezTo>
                    <a:pt x="2380" y="497"/>
                    <a:pt x="2377" y="497"/>
                    <a:pt x="2374" y="498"/>
                  </a:cubicBezTo>
                  <a:cubicBezTo>
                    <a:pt x="2359" y="500"/>
                    <a:pt x="2355" y="499"/>
                    <a:pt x="2354" y="487"/>
                  </a:cubicBezTo>
                  <a:cubicBezTo>
                    <a:pt x="2352" y="452"/>
                    <a:pt x="2351" y="416"/>
                    <a:pt x="2349" y="381"/>
                  </a:cubicBezTo>
                  <a:cubicBezTo>
                    <a:pt x="2333" y="392"/>
                    <a:pt x="2317" y="403"/>
                    <a:pt x="2301" y="415"/>
                  </a:cubicBezTo>
                  <a:cubicBezTo>
                    <a:pt x="2300" y="413"/>
                    <a:pt x="2299" y="412"/>
                    <a:pt x="2298" y="411"/>
                  </a:cubicBezTo>
                  <a:cubicBezTo>
                    <a:pt x="2333" y="385"/>
                    <a:pt x="2368" y="358"/>
                    <a:pt x="2403" y="331"/>
                  </a:cubicBezTo>
                  <a:cubicBezTo>
                    <a:pt x="2423" y="316"/>
                    <a:pt x="2446" y="309"/>
                    <a:pt x="2471" y="311"/>
                  </a:cubicBezTo>
                  <a:cubicBezTo>
                    <a:pt x="2495" y="312"/>
                    <a:pt x="2519" y="315"/>
                    <a:pt x="2543" y="318"/>
                  </a:cubicBezTo>
                  <a:cubicBezTo>
                    <a:pt x="2606" y="325"/>
                    <a:pt x="2668" y="333"/>
                    <a:pt x="2730" y="341"/>
                  </a:cubicBezTo>
                  <a:cubicBezTo>
                    <a:pt x="2751" y="344"/>
                    <a:pt x="2773" y="346"/>
                    <a:pt x="2796" y="349"/>
                  </a:cubicBezTo>
                  <a:cubicBezTo>
                    <a:pt x="2791" y="335"/>
                    <a:pt x="2787" y="323"/>
                    <a:pt x="2784" y="310"/>
                  </a:cubicBezTo>
                  <a:cubicBezTo>
                    <a:pt x="2780" y="298"/>
                    <a:pt x="2773" y="293"/>
                    <a:pt x="2761" y="291"/>
                  </a:cubicBezTo>
                  <a:cubicBezTo>
                    <a:pt x="2675" y="277"/>
                    <a:pt x="2590" y="262"/>
                    <a:pt x="2504" y="247"/>
                  </a:cubicBezTo>
                  <a:cubicBezTo>
                    <a:pt x="2464" y="239"/>
                    <a:pt x="2427" y="242"/>
                    <a:pt x="2394" y="271"/>
                  </a:cubicBezTo>
                  <a:cubicBezTo>
                    <a:pt x="2352" y="310"/>
                    <a:pt x="2308" y="346"/>
                    <a:pt x="2264" y="383"/>
                  </a:cubicBezTo>
                  <a:cubicBezTo>
                    <a:pt x="2257" y="388"/>
                    <a:pt x="2255" y="394"/>
                    <a:pt x="2255" y="403"/>
                  </a:cubicBezTo>
                  <a:cubicBezTo>
                    <a:pt x="2256" y="438"/>
                    <a:pt x="2258" y="473"/>
                    <a:pt x="2261" y="508"/>
                  </a:cubicBezTo>
                  <a:cubicBezTo>
                    <a:pt x="2266" y="565"/>
                    <a:pt x="2263" y="622"/>
                    <a:pt x="2263" y="679"/>
                  </a:cubicBezTo>
                  <a:cubicBezTo>
                    <a:pt x="2263" y="703"/>
                    <a:pt x="2263" y="727"/>
                    <a:pt x="2263" y="752"/>
                  </a:cubicBezTo>
                  <a:cubicBezTo>
                    <a:pt x="2275" y="750"/>
                    <a:pt x="2285" y="748"/>
                    <a:pt x="2296" y="746"/>
                  </a:cubicBezTo>
                  <a:cubicBezTo>
                    <a:pt x="2292" y="763"/>
                    <a:pt x="2289" y="778"/>
                    <a:pt x="2285" y="796"/>
                  </a:cubicBezTo>
                  <a:cubicBezTo>
                    <a:pt x="2284" y="788"/>
                    <a:pt x="2284" y="782"/>
                    <a:pt x="2284" y="776"/>
                  </a:cubicBezTo>
                  <a:cubicBezTo>
                    <a:pt x="2269" y="779"/>
                    <a:pt x="2256" y="783"/>
                    <a:pt x="2242" y="786"/>
                  </a:cubicBezTo>
                  <a:cubicBezTo>
                    <a:pt x="2242" y="799"/>
                    <a:pt x="2242" y="811"/>
                    <a:pt x="2242" y="824"/>
                  </a:cubicBezTo>
                  <a:cubicBezTo>
                    <a:pt x="2253" y="822"/>
                    <a:pt x="2264" y="819"/>
                    <a:pt x="2275" y="819"/>
                  </a:cubicBezTo>
                  <a:cubicBezTo>
                    <a:pt x="2289" y="820"/>
                    <a:pt x="2290" y="812"/>
                    <a:pt x="2292" y="801"/>
                  </a:cubicBezTo>
                  <a:cubicBezTo>
                    <a:pt x="2297" y="780"/>
                    <a:pt x="2304" y="758"/>
                    <a:pt x="2312" y="738"/>
                  </a:cubicBezTo>
                  <a:cubicBezTo>
                    <a:pt x="2319" y="722"/>
                    <a:pt x="2332" y="709"/>
                    <a:pt x="2351" y="709"/>
                  </a:cubicBezTo>
                  <a:cubicBezTo>
                    <a:pt x="2370" y="710"/>
                    <a:pt x="2379" y="725"/>
                    <a:pt x="2385" y="740"/>
                  </a:cubicBezTo>
                  <a:cubicBezTo>
                    <a:pt x="2391" y="755"/>
                    <a:pt x="2394" y="770"/>
                    <a:pt x="2400" y="787"/>
                  </a:cubicBezTo>
                  <a:cubicBezTo>
                    <a:pt x="2456" y="773"/>
                    <a:pt x="2514" y="771"/>
                    <a:pt x="2569" y="779"/>
                  </a:cubicBezTo>
                  <a:cubicBezTo>
                    <a:pt x="2531" y="781"/>
                    <a:pt x="2491" y="784"/>
                    <a:pt x="2450" y="786"/>
                  </a:cubicBezTo>
                  <a:cubicBezTo>
                    <a:pt x="2451" y="808"/>
                    <a:pt x="2452" y="825"/>
                    <a:pt x="2453" y="844"/>
                  </a:cubicBezTo>
                  <a:cubicBezTo>
                    <a:pt x="2458" y="844"/>
                    <a:pt x="2461" y="844"/>
                    <a:pt x="2464" y="844"/>
                  </a:cubicBezTo>
                  <a:cubicBezTo>
                    <a:pt x="2559" y="844"/>
                    <a:pt x="2654" y="844"/>
                    <a:pt x="2749" y="844"/>
                  </a:cubicBezTo>
                  <a:cubicBezTo>
                    <a:pt x="2776" y="844"/>
                    <a:pt x="2804" y="844"/>
                    <a:pt x="2831" y="842"/>
                  </a:cubicBezTo>
                  <a:cubicBezTo>
                    <a:pt x="2837" y="842"/>
                    <a:pt x="2846" y="836"/>
                    <a:pt x="2847" y="831"/>
                  </a:cubicBezTo>
                  <a:cubicBezTo>
                    <a:pt x="2851" y="818"/>
                    <a:pt x="2851" y="804"/>
                    <a:pt x="2853" y="789"/>
                  </a:cubicBezTo>
                  <a:cubicBezTo>
                    <a:pt x="2831" y="787"/>
                    <a:pt x="2810" y="786"/>
                    <a:pt x="2789" y="784"/>
                  </a:cubicBezTo>
                  <a:cubicBezTo>
                    <a:pt x="2789" y="784"/>
                    <a:pt x="2789" y="783"/>
                    <a:pt x="2789" y="783"/>
                  </a:cubicBezTo>
                  <a:cubicBezTo>
                    <a:pt x="2810" y="782"/>
                    <a:pt x="2831" y="780"/>
                    <a:pt x="2853" y="778"/>
                  </a:cubicBezTo>
                  <a:cubicBezTo>
                    <a:pt x="2853" y="757"/>
                    <a:pt x="2853" y="738"/>
                    <a:pt x="2853" y="718"/>
                  </a:cubicBezTo>
                  <a:cubicBezTo>
                    <a:pt x="2841" y="717"/>
                    <a:pt x="2830" y="716"/>
                    <a:pt x="2818" y="715"/>
                  </a:cubicBezTo>
                  <a:cubicBezTo>
                    <a:pt x="2821" y="713"/>
                    <a:pt x="2824" y="713"/>
                    <a:pt x="2827" y="712"/>
                  </a:cubicBezTo>
                  <a:cubicBezTo>
                    <a:pt x="2830" y="712"/>
                    <a:pt x="2833" y="709"/>
                    <a:pt x="2835" y="708"/>
                  </a:cubicBezTo>
                  <a:cubicBezTo>
                    <a:pt x="2833" y="706"/>
                    <a:pt x="2831" y="703"/>
                    <a:pt x="2828" y="702"/>
                  </a:cubicBezTo>
                  <a:cubicBezTo>
                    <a:pt x="2824" y="700"/>
                    <a:pt x="2819" y="700"/>
                    <a:pt x="2815" y="700"/>
                  </a:cubicBezTo>
                  <a:cubicBezTo>
                    <a:pt x="2815" y="699"/>
                    <a:pt x="2815" y="699"/>
                    <a:pt x="2815" y="698"/>
                  </a:cubicBezTo>
                  <a:cubicBezTo>
                    <a:pt x="2828" y="697"/>
                    <a:pt x="2842" y="697"/>
                    <a:pt x="2856" y="696"/>
                  </a:cubicBezTo>
                  <a:cubicBezTo>
                    <a:pt x="2856" y="691"/>
                    <a:pt x="2855" y="687"/>
                    <a:pt x="2855" y="683"/>
                  </a:cubicBezTo>
                  <a:cubicBezTo>
                    <a:pt x="2846" y="683"/>
                    <a:pt x="2838" y="682"/>
                    <a:pt x="2830" y="682"/>
                  </a:cubicBezTo>
                  <a:cubicBezTo>
                    <a:pt x="2808" y="682"/>
                    <a:pt x="2813" y="678"/>
                    <a:pt x="2804" y="699"/>
                  </a:cubicBezTo>
                  <a:cubicBezTo>
                    <a:pt x="2793" y="726"/>
                    <a:pt x="2782" y="753"/>
                    <a:pt x="2770" y="780"/>
                  </a:cubicBezTo>
                  <a:cubicBezTo>
                    <a:pt x="2763" y="793"/>
                    <a:pt x="2753" y="800"/>
                    <a:pt x="2737" y="800"/>
                  </a:cubicBezTo>
                  <a:cubicBezTo>
                    <a:pt x="2706" y="799"/>
                    <a:pt x="2676" y="799"/>
                    <a:pt x="2645" y="800"/>
                  </a:cubicBezTo>
                  <a:cubicBezTo>
                    <a:pt x="2632" y="800"/>
                    <a:pt x="2623" y="794"/>
                    <a:pt x="2617" y="783"/>
                  </a:cubicBezTo>
                  <a:cubicBezTo>
                    <a:pt x="2615" y="778"/>
                    <a:pt x="2612" y="773"/>
                    <a:pt x="2610" y="767"/>
                  </a:cubicBezTo>
                  <a:cubicBezTo>
                    <a:pt x="2597" y="739"/>
                    <a:pt x="2586" y="710"/>
                    <a:pt x="2573" y="682"/>
                  </a:cubicBezTo>
                  <a:cubicBezTo>
                    <a:pt x="2571" y="679"/>
                    <a:pt x="2566" y="674"/>
                    <a:pt x="2562" y="674"/>
                  </a:cubicBezTo>
                  <a:cubicBezTo>
                    <a:pt x="2529" y="673"/>
                    <a:pt x="2495" y="672"/>
                    <a:pt x="2461" y="672"/>
                  </a:cubicBezTo>
                  <a:cubicBezTo>
                    <a:pt x="2455" y="672"/>
                    <a:pt x="2448" y="673"/>
                    <a:pt x="2441" y="674"/>
                  </a:cubicBezTo>
                  <a:cubicBezTo>
                    <a:pt x="2441" y="701"/>
                    <a:pt x="2441" y="727"/>
                    <a:pt x="2441" y="753"/>
                  </a:cubicBezTo>
                  <a:cubicBezTo>
                    <a:pt x="2440" y="753"/>
                    <a:pt x="2440" y="753"/>
                    <a:pt x="2439" y="753"/>
                  </a:cubicBezTo>
                  <a:cubicBezTo>
                    <a:pt x="2437" y="727"/>
                    <a:pt x="2435" y="702"/>
                    <a:pt x="2433" y="676"/>
                  </a:cubicBezTo>
                  <a:cubicBezTo>
                    <a:pt x="2418" y="680"/>
                    <a:pt x="2406" y="683"/>
                    <a:pt x="2394" y="686"/>
                  </a:cubicBezTo>
                  <a:close/>
                  <a:moveTo>
                    <a:pt x="1256" y="632"/>
                  </a:moveTo>
                  <a:cubicBezTo>
                    <a:pt x="1253" y="583"/>
                    <a:pt x="1250" y="534"/>
                    <a:pt x="1247" y="486"/>
                  </a:cubicBezTo>
                  <a:cubicBezTo>
                    <a:pt x="1246" y="474"/>
                    <a:pt x="1238" y="468"/>
                    <a:pt x="1225" y="467"/>
                  </a:cubicBezTo>
                  <a:cubicBezTo>
                    <a:pt x="1154" y="465"/>
                    <a:pt x="1083" y="458"/>
                    <a:pt x="1011" y="465"/>
                  </a:cubicBezTo>
                  <a:cubicBezTo>
                    <a:pt x="995" y="466"/>
                    <a:pt x="979" y="469"/>
                    <a:pt x="960" y="471"/>
                  </a:cubicBezTo>
                  <a:cubicBezTo>
                    <a:pt x="1006" y="471"/>
                    <a:pt x="1050" y="470"/>
                    <a:pt x="1093" y="470"/>
                  </a:cubicBezTo>
                  <a:cubicBezTo>
                    <a:pt x="1110" y="470"/>
                    <a:pt x="1128" y="471"/>
                    <a:pt x="1145" y="473"/>
                  </a:cubicBezTo>
                  <a:cubicBezTo>
                    <a:pt x="1160" y="475"/>
                    <a:pt x="1161" y="478"/>
                    <a:pt x="1153" y="489"/>
                  </a:cubicBezTo>
                  <a:cubicBezTo>
                    <a:pt x="1134" y="515"/>
                    <a:pt x="1115" y="539"/>
                    <a:pt x="1097" y="565"/>
                  </a:cubicBezTo>
                  <a:cubicBezTo>
                    <a:pt x="1089" y="576"/>
                    <a:pt x="1080" y="581"/>
                    <a:pt x="1066" y="581"/>
                  </a:cubicBezTo>
                  <a:cubicBezTo>
                    <a:pt x="999" y="580"/>
                    <a:pt x="931" y="580"/>
                    <a:pt x="864" y="580"/>
                  </a:cubicBezTo>
                  <a:cubicBezTo>
                    <a:pt x="858" y="580"/>
                    <a:pt x="851" y="582"/>
                    <a:pt x="846" y="585"/>
                  </a:cubicBezTo>
                  <a:cubicBezTo>
                    <a:pt x="831" y="593"/>
                    <a:pt x="817" y="602"/>
                    <a:pt x="803" y="612"/>
                  </a:cubicBezTo>
                  <a:cubicBezTo>
                    <a:pt x="781" y="628"/>
                    <a:pt x="758" y="644"/>
                    <a:pt x="751" y="673"/>
                  </a:cubicBezTo>
                  <a:cubicBezTo>
                    <a:pt x="746" y="690"/>
                    <a:pt x="754" y="702"/>
                    <a:pt x="771" y="702"/>
                  </a:cubicBezTo>
                  <a:cubicBezTo>
                    <a:pt x="807" y="703"/>
                    <a:pt x="843" y="703"/>
                    <a:pt x="879" y="703"/>
                  </a:cubicBezTo>
                  <a:cubicBezTo>
                    <a:pt x="894" y="703"/>
                    <a:pt x="906" y="698"/>
                    <a:pt x="916" y="687"/>
                  </a:cubicBezTo>
                  <a:cubicBezTo>
                    <a:pt x="924" y="679"/>
                    <a:pt x="932" y="671"/>
                    <a:pt x="940" y="663"/>
                  </a:cubicBezTo>
                  <a:cubicBezTo>
                    <a:pt x="965" y="640"/>
                    <a:pt x="996" y="642"/>
                    <a:pt x="1029" y="640"/>
                  </a:cubicBezTo>
                  <a:cubicBezTo>
                    <a:pt x="1020" y="654"/>
                    <a:pt x="1013" y="665"/>
                    <a:pt x="1006" y="676"/>
                  </a:cubicBezTo>
                  <a:cubicBezTo>
                    <a:pt x="990" y="699"/>
                    <a:pt x="967" y="712"/>
                    <a:pt x="939" y="713"/>
                  </a:cubicBezTo>
                  <a:cubicBezTo>
                    <a:pt x="923" y="714"/>
                    <a:pt x="908" y="714"/>
                    <a:pt x="892" y="713"/>
                  </a:cubicBezTo>
                  <a:cubicBezTo>
                    <a:pt x="839" y="712"/>
                    <a:pt x="785" y="711"/>
                    <a:pt x="731" y="710"/>
                  </a:cubicBezTo>
                  <a:cubicBezTo>
                    <a:pt x="721" y="710"/>
                    <a:pt x="709" y="718"/>
                    <a:pt x="708" y="725"/>
                  </a:cubicBezTo>
                  <a:cubicBezTo>
                    <a:pt x="706" y="754"/>
                    <a:pt x="711" y="782"/>
                    <a:pt x="722" y="809"/>
                  </a:cubicBezTo>
                  <a:cubicBezTo>
                    <a:pt x="722" y="811"/>
                    <a:pt x="724" y="814"/>
                    <a:pt x="726" y="815"/>
                  </a:cubicBezTo>
                  <a:cubicBezTo>
                    <a:pt x="740" y="828"/>
                    <a:pt x="759" y="832"/>
                    <a:pt x="777" y="835"/>
                  </a:cubicBezTo>
                  <a:cubicBezTo>
                    <a:pt x="798" y="838"/>
                    <a:pt x="820" y="834"/>
                    <a:pt x="842" y="834"/>
                  </a:cubicBezTo>
                  <a:cubicBezTo>
                    <a:pt x="877" y="834"/>
                    <a:pt x="912" y="835"/>
                    <a:pt x="948" y="835"/>
                  </a:cubicBezTo>
                  <a:cubicBezTo>
                    <a:pt x="955" y="835"/>
                    <a:pt x="963" y="835"/>
                    <a:pt x="971" y="835"/>
                  </a:cubicBezTo>
                  <a:cubicBezTo>
                    <a:pt x="971" y="835"/>
                    <a:pt x="971" y="834"/>
                    <a:pt x="971" y="833"/>
                  </a:cubicBezTo>
                  <a:cubicBezTo>
                    <a:pt x="927" y="830"/>
                    <a:pt x="882" y="826"/>
                    <a:pt x="837" y="822"/>
                  </a:cubicBezTo>
                  <a:cubicBezTo>
                    <a:pt x="837" y="816"/>
                    <a:pt x="837" y="810"/>
                    <a:pt x="837" y="803"/>
                  </a:cubicBezTo>
                  <a:cubicBezTo>
                    <a:pt x="813" y="803"/>
                    <a:pt x="790" y="803"/>
                    <a:pt x="767" y="803"/>
                  </a:cubicBezTo>
                  <a:cubicBezTo>
                    <a:pt x="767" y="808"/>
                    <a:pt x="766" y="813"/>
                    <a:pt x="766" y="818"/>
                  </a:cubicBezTo>
                  <a:cubicBezTo>
                    <a:pt x="750" y="819"/>
                    <a:pt x="736" y="809"/>
                    <a:pt x="732" y="794"/>
                  </a:cubicBezTo>
                  <a:cubicBezTo>
                    <a:pt x="728" y="775"/>
                    <a:pt x="720" y="757"/>
                    <a:pt x="724" y="737"/>
                  </a:cubicBezTo>
                  <a:cubicBezTo>
                    <a:pt x="731" y="736"/>
                    <a:pt x="737" y="736"/>
                    <a:pt x="743" y="736"/>
                  </a:cubicBezTo>
                  <a:cubicBezTo>
                    <a:pt x="744" y="731"/>
                    <a:pt x="745" y="728"/>
                    <a:pt x="746" y="724"/>
                  </a:cubicBezTo>
                  <a:cubicBezTo>
                    <a:pt x="748" y="728"/>
                    <a:pt x="749" y="731"/>
                    <a:pt x="749" y="735"/>
                  </a:cubicBezTo>
                  <a:cubicBezTo>
                    <a:pt x="752" y="757"/>
                    <a:pt x="759" y="776"/>
                    <a:pt x="782" y="783"/>
                  </a:cubicBezTo>
                  <a:cubicBezTo>
                    <a:pt x="810" y="791"/>
                    <a:pt x="837" y="788"/>
                    <a:pt x="859" y="767"/>
                  </a:cubicBezTo>
                  <a:cubicBezTo>
                    <a:pt x="871" y="756"/>
                    <a:pt x="882" y="742"/>
                    <a:pt x="894" y="729"/>
                  </a:cubicBezTo>
                  <a:cubicBezTo>
                    <a:pt x="893" y="734"/>
                    <a:pt x="892" y="737"/>
                    <a:pt x="891" y="742"/>
                  </a:cubicBezTo>
                  <a:cubicBezTo>
                    <a:pt x="929" y="742"/>
                    <a:pt x="966" y="742"/>
                    <a:pt x="1003" y="741"/>
                  </a:cubicBezTo>
                  <a:cubicBezTo>
                    <a:pt x="1014" y="741"/>
                    <a:pt x="1024" y="737"/>
                    <a:pt x="1035" y="735"/>
                  </a:cubicBezTo>
                  <a:cubicBezTo>
                    <a:pt x="1032" y="745"/>
                    <a:pt x="1029" y="758"/>
                    <a:pt x="1025" y="771"/>
                  </a:cubicBezTo>
                  <a:cubicBezTo>
                    <a:pt x="1040" y="750"/>
                    <a:pt x="1052" y="730"/>
                    <a:pt x="1066" y="709"/>
                  </a:cubicBezTo>
                  <a:cubicBezTo>
                    <a:pt x="1076" y="693"/>
                    <a:pt x="1093" y="685"/>
                    <a:pt x="1113" y="685"/>
                  </a:cubicBezTo>
                  <a:cubicBezTo>
                    <a:pt x="1139" y="686"/>
                    <a:pt x="1159" y="697"/>
                    <a:pt x="1175" y="718"/>
                  </a:cubicBezTo>
                  <a:cubicBezTo>
                    <a:pt x="1179" y="722"/>
                    <a:pt x="1183" y="728"/>
                    <a:pt x="1187" y="728"/>
                  </a:cubicBezTo>
                  <a:cubicBezTo>
                    <a:pt x="1209" y="730"/>
                    <a:pt x="1231" y="729"/>
                    <a:pt x="1254" y="729"/>
                  </a:cubicBezTo>
                  <a:cubicBezTo>
                    <a:pt x="1254" y="707"/>
                    <a:pt x="1254" y="687"/>
                    <a:pt x="1254" y="667"/>
                  </a:cubicBezTo>
                  <a:cubicBezTo>
                    <a:pt x="1233" y="663"/>
                    <a:pt x="1233" y="663"/>
                    <a:pt x="1229" y="640"/>
                  </a:cubicBezTo>
                  <a:cubicBezTo>
                    <a:pt x="1168" y="640"/>
                    <a:pt x="1107" y="640"/>
                    <a:pt x="1046" y="640"/>
                  </a:cubicBezTo>
                  <a:cubicBezTo>
                    <a:pt x="1046" y="639"/>
                    <a:pt x="1046" y="638"/>
                    <a:pt x="1046" y="637"/>
                  </a:cubicBezTo>
                  <a:cubicBezTo>
                    <a:pt x="1115" y="635"/>
                    <a:pt x="1184" y="634"/>
                    <a:pt x="1256" y="632"/>
                  </a:cubicBezTo>
                  <a:close/>
                  <a:moveTo>
                    <a:pt x="1064" y="410"/>
                  </a:moveTo>
                  <a:cubicBezTo>
                    <a:pt x="1064" y="408"/>
                    <a:pt x="1064" y="407"/>
                    <a:pt x="1064" y="405"/>
                  </a:cubicBezTo>
                  <a:cubicBezTo>
                    <a:pt x="1082" y="405"/>
                    <a:pt x="1100" y="405"/>
                    <a:pt x="1118" y="405"/>
                  </a:cubicBezTo>
                  <a:cubicBezTo>
                    <a:pt x="1164" y="405"/>
                    <a:pt x="1209" y="405"/>
                    <a:pt x="1254" y="404"/>
                  </a:cubicBezTo>
                  <a:cubicBezTo>
                    <a:pt x="1269" y="404"/>
                    <a:pt x="1272" y="401"/>
                    <a:pt x="1271" y="387"/>
                  </a:cubicBezTo>
                  <a:cubicBezTo>
                    <a:pt x="1270" y="372"/>
                    <a:pt x="1268" y="357"/>
                    <a:pt x="1266" y="342"/>
                  </a:cubicBezTo>
                  <a:cubicBezTo>
                    <a:pt x="1262" y="320"/>
                    <a:pt x="1260" y="318"/>
                    <a:pt x="1238" y="314"/>
                  </a:cubicBezTo>
                  <a:cubicBezTo>
                    <a:pt x="1235" y="313"/>
                    <a:pt x="1232" y="313"/>
                    <a:pt x="1229" y="313"/>
                  </a:cubicBezTo>
                  <a:cubicBezTo>
                    <a:pt x="1196" y="314"/>
                    <a:pt x="1163" y="314"/>
                    <a:pt x="1130" y="316"/>
                  </a:cubicBezTo>
                  <a:cubicBezTo>
                    <a:pt x="1100" y="318"/>
                    <a:pt x="1070" y="321"/>
                    <a:pt x="1041" y="325"/>
                  </a:cubicBezTo>
                  <a:cubicBezTo>
                    <a:pt x="990" y="332"/>
                    <a:pt x="958" y="363"/>
                    <a:pt x="936" y="408"/>
                  </a:cubicBezTo>
                  <a:cubicBezTo>
                    <a:pt x="953" y="409"/>
                    <a:pt x="970" y="411"/>
                    <a:pt x="986" y="412"/>
                  </a:cubicBezTo>
                  <a:cubicBezTo>
                    <a:pt x="986" y="413"/>
                    <a:pt x="986" y="413"/>
                    <a:pt x="986" y="413"/>
                  </a:cubicBezTo>
                  <a:cubicBezTo>
                    <a:pt x="967" y="415"/>
                    <a:pt x="949" y="416"/>
                    <a:pt x="930" y="417"/>
                  </a:cubicBezTo>
                  <a:cubicBezTo>
                    <a:pt x="928" y="443"/>
                    <a:pt x="929" y="445"/>
                    <a:pt x="953" y="443"/>
                  </a:cubicBezTo>
                  <a:cubicBezTo>
                    <a:pt x="988" y="441"/>
                    <a:pt x="1024" y="437"/>
                    <a:pt x="1059" y="437"/>
                  </a:cubicBezTo>
                  <a:cubicBezTo>
                    <a:pt x="1112" y="437"/>
                    <a:pt x="1166" y="440"/>
                    <a:pt x="1219" y="442"/>
                  </a:cubicBezTo>
                  <a:cubicBezTo>
                    <a:pt x="1236" y="443"/>
                    <a:pt x="1253" y="444"/>
                    <a:pt x="1271" y="446"/>
                  </a:cubicBezTo>
                  <a:cubicBezTo>
                    <a:pt x="1271" y="435"/>
                    <a:pt x="1271" y="426"/>
                    <a:pt x="1271" y="416"/>
                  </a:cubicBezTo>
                  <a:cubicBezTo>
                    <a:pt x="1201" y="414"/>
                    <a:pt x="1133" y="412"/>
                    <a:pt x="1064" y="410"/>
                  </a:cubicBezTo>
                  <a:close/>
                  <a:moveTo>
                    <a:pt x="2883" y="569"/>
                  </a:moveTo>
                  <a:cubicBezTo>
                    <a:pt x="2883" y="597"/>
                    <a:pt x="2884" y="624"/>
                    <a:pt x="2883" y="651"/>
                  </a:cubicBezTo>
                  <a:cubicBezTo>
                    <a:pt x="2882" y="662"/>
                    <a:pt x="2881" y="675"/>
                    <a:pt x="2868" y="682"/>
                  </a:cubicBezTo>
                  <a:cubicBezTo>
                    <a:pt x="2867" y="683"/>
                    <a:pt x="2867" y="685"/>
                    <a:pt x="2867" y="687"/>
                  </a:cubicBezTo>
                  <a:cubicBezTo>
                    <a:pt x="2867" y="716"/>
                    <a:pt x="2867" y="745"/>
                    <a:pt x="2867" y="775"/>
                  </a:cubicBezTo>
                  <a:cubicBezTo>
                    <a:pt x="2905" y="766"/>
                    <a:pt x="2944" y="757"/>
                    <a:pt x="2984" y="748"/>
                  </a:cubicBezTo>
                  <a:cubicBezTo>
                    <a:pt x="2985" y="749"/>
                    <a:pt x="2985" y="750"/>
                    <a:pt x="2986" y="751"/>
                  </a:cubicBezTo>
                  <a:cubicBezTo>
                    <a:pt x="2983" y="754"/>
                    <a:pt x="2981" y="758"/>
                    <a:pt x="2978" y="760"/>
                  </a:cubicBezTo>
                  <a:cubicBezTo>
                    <a:pt x="2972" y="762"/>
                    <a:pt x="2965" y="762"/>
                    <a:pt x="2959" y="763"/>
                  </a:cubicBezTo>
                  <a:cubicBezTo>
                    <a:pt x="2928" y="769"/>
                    <a:pt x="2896" y="775"/>
                    <a:pt x="2865" y="781"/>
                  </a:cubicBezTo>
                  <a:cubicBezTo>
                    <a:pt x="2865" y="787"/>
                    <a:pt x="2865" y="792"/>
                    <a:pt x="2865" y="797"/>
                  </a:cubicBezTo>
                  <a:cubicBezTo>
                    <a:pt x="2910" y="789"/>
                    <a:pt x="2954" y="781"/>
                    <a:pt x="2999" y="773"/>
                  </a:cubicBezTo>
                  <a:cubicBezTo>
                    <a:pt x="2997" y="663"/>
                    <a:pt x="2994" y="554"/>
                    <a:pt x="2992" y="444"/>
                  </a:cubicBezTo>
                  <a:cubicBezTo>
                    <a:pt x="2949" y="473"/>
                    <a:pt x="2909" y="501"/>
                    <a:pt x="2869" y="529"/>
                  </a:cubicBezTo>
                  <a:cubicBezTo>
                    <a:pt x="2867" y="530"/>
                    <a:pt x="2866" y="535"/>
                    <a:pt x="2865" y="538"/>
                  </a:cubicBezTo>
                  <a:cubicBezTo>
                    <a:pt x="2866" y="538"/>
                    <a:pt x="2867" y="539"/>
                    <a:pt x="2868" y="539"/>
                  </a:cubicBezTo>
                  <a:cubicBezTo>
                    <a:pt x="2904" y="515"/>
                    <a:pt x="2940" y="492"/>
                    <a:pt x="2976" y="468"/>
                  </a:cubicBezTo>
                  <a:cubicBezTo>
                    <a:pt x="2977" y="469"/>
                    <a:pt x="2978" y="470"/>
                    <a:pt x="2979" y="471"/>
                  </a:cubicBezTo>
                  <a:cubicBezTo>
                    <a:pt x="2976" y="475"/>
                    <a:pt x="2973" y="479"/>
                    <a:pt x="2969" y="482"/>
                  </a:cubicBezTo>
                  <a:cubicBezTo>
                    <a:pt x="2936" y="504"/>
                    <a:pt x="2903" y="526"/>
                    <a:pt x="2870" y="548"/>
                  </a:cubicBezTo>
                  <a:cubicBezTo>
                    <a:pt x="2872" y="552"/>
                    <a:pt x="2874" y="555"/>
                    <a:pt x="2877" y="560"/>
                  </a:cubicBezTo>
                  <a:cubicBezTo>
                    <a:pt x="2911" y="538"/>
                    <a:pt x="2945" y="517"/>
                    <a:pt x="2978" y="495"/>
                  </a:cubicBezTo>
                  <a:cubicBezTo>
                    <a:pt x="2983" y="510"/>
                    <a:pt x="2978" y="517"/>
                    <a:pt x="2966" y="524"/>
                  </a:cubicBezTo>
                  <a:cubicBezTo>
                    <a:pt x="2937" y="538"/>
                    <a:pt x="2910" y="554"/>
                    <a:pt x="2883" y="569"/>
                  </a:cubicBezTo>
                  <a:close/>
                  <a:moveTo>
                    <a:pt x="1452" y="716"/>
                  </a:moveTo>
                  <a:cubicBezTo>
                    <a:pt x="1452" y="714"/>
                    <a:pt x="1452" y="712"/>
                    <a:pt x="1453" y="710"/>
                  </a:cubicBezTo>
                  <a:cubicBezTo>
                    <a:pt x="1680" y="701"/>
                    <a:pt x="1907" y="692"/>
                    <a:pt x="2134" y="682"/>
                  </a:cubicBezTo>
                  <a:cubicBezTo>
                    <a:pt x="2105" y="680"/>
                    <a:pt x="2075" y="680"/>
                    <a:pt x="2046" y="680"/>
                  </a:cubicBezTo>
                  <a:cubicBezTo>
                    <a:pt x="1938" y="679"/>
                    <a:pt x="1831" y="678"/>
                    <a:pt x="1724" y="677"/>
                  </a:cubicBezTo>
                  <a:cubicBezTo>
                    <a:pt x="1653" y="677"/>
                    <a:pt x="1582" y="676"/>
                    <a:pt x="1510" y="676"/>
                  </a:cubicBezTo>
                  <a:cubicBezTo>
                    <a:pt x="1483" y="676"/>
                    <a:pt x="1455" y="675"/>
                    <a:pt x="1428" y="677"/>
                  </a:cubicBezTo>
                  <a:cubicBezTo>
                    <a:pt x="1412" y="678"/>
                    <a:pt x="1403" y="687"/>
                    <a:pt x="1403" y="701"/>
                  </a:cubicBezTo>
                  <a:cubicBezTo>
                    <a:pt x="1403" y="737"/>
                    <a:pt x="1403" y="773"/>
                    <a:pt x="1403" y="809"/>
                  </a:cubicBezTo>
                  <a:cubicBezTo>
                    <a:pt x="1403" y="822"/>
                    <a:pt x="1411" y="831"/>
                    <a:pt x="1423" y="833"/>
                  </a:cubicBezTo>
                  <a:cubicBezTo>
                    <a:pt x="1430" y="835"/>
                    <a:pt x="1437" y="835"/>
                    <a:pt x="1444" y="835"/>
                  </a:cubicBezTo>
                  <a:cubicBezTo>
                    <a:pt x="1503" y="836"/>
                    <a:pt x="1561" y="837"/>
                    <a:pt x="1620" y="837"/>
                  </a:cubicBezTo>
                  <a:cubicBezTo>
                    <a:pt x="1643" y="837"/>
                    <a:pt x="1667" y="837"/>
                    <a:pt x="1690" y="837"/>
                  </a:cubicBezTo>
                  <a:cubicBezTo>
                    <a:pt x="1673" y="835"/>
                    <a:pt x="1655" y="834"/>
                    <a:pt x="1637" y="833"/>
                  </a:cubicBezTo>
                  <a:cubicBezTo>
                    <a:pt x="1585" y="830"/>
                    <a:pt x="1532" y="827"/>
                    <a:pt x="1479" y="824"/>
                  </a:cubicBezTo>
                  <a:cubicBezTo>
                    <a:pt x="1464" y="823"/>
                    <a:pt x="1456" y="817"/>
                    <a:pt x="1454" y="802"/>
                  </a:cubicBezTo>
                  <a:cubicBezTo>
                    <a:pt x="1452" y="783"/>
                    <a:pt x="1452" y="762"/>
                    <a:pt x="1451" y="742"/>
                  </a:cubicBezTo>
                  <a:cubicBezTo>
                    <a:pt x="1662" y="736"/>
                    <a:pt x="1871" y="731"/>
                    <a:pt x="2079" y="726"/>
                  </a:cubicBezTo>
                  <a:cubicBezTo>
                    <a:pt x="2049" y="724"/>
                    <a:pt x="2019" y="725"/>
                    <a:pt x="1989" y="724"/>
                  </a:cubicBezTo>
                  <a:cubicBezTo>
                    <a:pt x="1959" y="724"/>
                    <a:pt x="1929" y="723"/>
                    <a:pt x="1899" y="723"/>
                  </a:cubicBezTo>
                  <a:cubicBezTo>
                    <a:pt x="1869" y="722"/>
                    <a:pt x="1839" y="722"/>
                    <a:pt x="1809" y="722"/>
                  </a:cubicBezTo>
                  <a:cubicBezTo>
                    <a:pt x="1779" y="722"/>
                    <a:pt x="1749" y="721"/>
                    <a:pt x="1720" y="721"/>
                  </a:cubicBezTo>
                  <a:cubicBezTo>
                    <a:pt x="1690" y="720"/>
                    <a:pt x="1660" y="720"/>
                    <a:pt x="1630" y="720"/>
                  </a:cubicBezTo>
                  <a:cubicBezTo>
                    <a:pt x="1599" y="720"/>
                    <a:pt x="1569" y="720"/>
                    <a:pt x="1539" y="719"/>
                  </a:cubicBezTo>
                  <a:cubicBezTo>
                    <a:pt x="1510" y="718"/>
                    <a:pt x="1481" y="719"/>
                    <a:pt x="1452" y="716"/>
                  </a:cubicBezTo>
                  <a:close/>
                  <a:moveTo>
                    <a:pt x="395" y="778"/>
                  </a:moveTo>
                  <a:cubicBezTo>
                    <a:pt x="409" y="778"/>
                    <a:pt x="422" y="778"/>
                    <a:pt x="435" y="778"/>
                  </a:cubicBezTo>
                  <a:cubicBezTo>
                    <a:pt x="439" y="778"/>
                    <a:pt x="443" y="774"/>
                    <a:pt x="445" y="771"/>
                  </a:cubicBezTo>
                  <a:cubicBezTo>
                    <a:pt x="452" y="763"/>
                    <a:pt x="458" y="754"/>
                    <a:pt x="466" y="747"/>
                  </a:cubicBezTo>
                  <a:cubicBezTo>
                    <a:pt x="482" y="733"/>
                    <a:pt x="504" y="734"/>
                    <a:pt x="517" y="752"/>
                  </a:cubicBezTo>
                  <a:cubicBezTo>
                    <a:pt x="525" y="764"/>
                    <a:pt x="530" y="780"/>
                    <a:pt x="534" y="795"/>
                  </a:cubicBezTo>
                  <a:cubicBezTo>
                    <a:pt x="538" y="809"/>
                    <a:pt x="538" y="823"/>
                    <a:pt x="540" y="837"/>
                  </a:cubicBezTo>
                  <a:cubicBezTo>
                    <a:pt x="554" y="837"/>
                    <a:pt x="567" y="837"/>
                    <a:pt x="577" y="837"/>
                  </a:cubicBezTo>
                  <a:cubicBezTo>
                    <a:pt x="570" y="824"/>
                    <a:pt x="562" y="811"/>
                    <a:pt x="556" y="798"/>
                  </a:cubicBezTo>
                  <a:cubicBezTo>
                    <a:pt x="550" y="783"/>
                    <a:pt x="545" y="768"/>
                    <a:pt x="540" y="753"/>
                  </a:cubicBezTo>
                  <a:cubicBezTo>
                    <a:pt x="535" y="737"/>
                    <a:pt x="527" y="722"/>
                    <a:pt x="513" y="711"/>
                  </a:cubicBezTo>
                  <a:cubicBezTo>
                    <a:pt x="511" y="709"/>
                    <a:pt x="509" y="705"/>
                    <a:pt x="510" y="702"/>
                  </a:cubicBezTo>
                  <a:cubicBezTo>
                    <a:pt x="510" y="687"/>
                    <a:pt x="512" y="671"/>
                    <a:pt x="513" y="655"/>
                  </a:cubicBezTo>
                  <a:cubicBezTo>
                    <a:pt x="513" y="650"/>
                    <a:pt x="513" y="645"/>
                    <a:pt x="513" y="639"/>
                  </a:cubicBezTo>
                  <a:cubicBezTo>
                    <a:pt x="442" y="643"/>
                    <a:pt x="372" y="647"/>
                    <a:pt x="303" y="651"/>
                  </a:cubicBezTo>
                  <a:cubicBezTo>
                    <a:pt x="311" y="652"/>
                    <a:pt x="318" y="653"/>
                    <a:pt x="326" y="652"/>
                  </a:cubicBezTo>
                  <a:cubicBezTo>
                    <a:pt x="336" y="652"/>
                    <a:pt x="341" y="657"/>
                    <a:pt x="340" y="667"/>
                  </a:cubicBezTo>
                  <a:cubicBezTo>
                    <a:pt x="340" y="675"/>
                    <a:pt x="340" y="682"/>
                    <a:pt x="338" y="690"/>
                  </a:cubicBezTo>
                  <a:cubicBezTo>
                    <a:pt x="336" y="708"/>
                    <a:pt x="333" y="726"/>
                    <a:pt x="330" y="748"/>
                  </a:cubicBezTo>
                  <a:cubicBezTo>
                    <a:pt x="349" y="726"/>
                    <a:pt x="369" y="711"/>
                    <a:pt x="396" y="707"/>
                  </a:cubicBezTo>
                  <a:cubicBezTo>
                    <a:pt x="421" y="704"/>
                    <a:pt x="445" y="702"/>
                    <a:pt x="470" y="700"/>
                  </a:cubicBezTo>
                  <a:cubicBezTo>
                    <a:pt x="470" y="701"/>
                    <a:pt x="470" y="702"/>
                    <a:pt x="471" y="703"/>
                  </a:cubicBezTo>
                  <a:cubicBezTo>
                    <a:pt x="429" y="721"/>
                    <a:pt x="403" y="746"/>
                    <a:pt x="395" y="778"/>
                  </a:cubicBezTo>
                  <a:close/>
                  <a:moveTo>
                    <a:pt x="1999" y="893"/>
                  </a:moveTo>
                  <a:cubicBezTo>
                    <a:pt x="1993" y="881"/>
                    <a:pt x="1988" y="870"/>
                    <a:pt x="1982" y="860"/>
                  </a:cubicBezTo>
                  <a:cubicBezTo>
                    <a:pt x="1980" y="857"/>
                    <a:pt x="1975" y="853"/>
                    <a:pt x="1972" y="853"/>
                  </a:cubicBezTo>
                  <a:cubicBezTo>
                    <a:pt x="1949" y="853"/>
                    <a:pt x="1927" y="853"/>
                    <a:pt x="1904" y="853"/>
                  </a:cubicBezTo>
                  <a:cubicBezTo>
                    <a:pt x="1808" y="853"/>
                    <a:pt x="1711" y="853"/>
                    <a:pt x="1615" y="853"/>
                  </a:cubicBezTo>
                  <a:cubicBezTo>
                    <a:pt x="1611" y="853"/>
                    <a:pt x="1605" y="854"/>
                    <a:pt x="1603" y="857"/>
                  </a:cubicBezTo>
                  <a:cubicBezTo>
                    <a:pt x="1596" y="868"/>
                    <a:pt x="1590" y="880"/>
                    <a:pt x="1583" y="893"/>
                  </a:cubicBezTo>
                  <a:cubicBezTo>
                    <a:pt x="1722" y="893"/>
                    <a:pt x="1860" y="893"/>
                    <a:pt x="1999" y="893"/>
                  </a:cubicBezTo>
                  <a:close/>
                  <a:moveTo>
                    <a:pt x="2161" y="541"/>
                  </a:moveTo>
                  <a:cubicBezTo>
                    <a:pt x="2163" y="553"/>
                    <a:pt x="2166" y="563"/>
                    <a:pt x="2167" y="572"/>
                  </a:cubicBezTo>
                  <a:cubicBezTo>
                    <a:pt x="2167" y="596"/>
                    <a:pt x="2167" y="620"/>
                    <a:pt x="2167" y="644"/>
                  </a:cubicBezTo>
                  <a:cubicBezTo>
                    <a:pt x="2166" y="655"/>
                    <a:pt x="2168" y="661"/>
                    <a:pt x="2179" y="664"/>
                  </a:cubicBezTo>
                  <a:cubicBezTo>
                    <a:pt x="2195" y="668"/>
                    <a:pt x="2201" y="679"/>
                    <a:pt x="2202" y="695"/>
                  </a:cubicBezTo>
                  <a:cubicBezTo>
                    <a:pt x="2202" y="702"/>
                    <a:pt x="2202" y="710"/>
                    <a:pt x="2202" y="717"/>
                  </a:cubicBezTo>
                  <a:cubicBezTo>
                    <a:pt x="2202" y="730"/>
                    <a:pt x="2202" y="742"/>
                    <a:pt x="2202" y="755"/>
                  </a:cubicBezTo>
                  <a:cubicBezTo>
                    <a:pt x="2211" y="752"/>
                    <a:pt x="2221" y="748"/>
                    <a:pt x="2230" y="746"/>
                  </a:cubicBezTo>
                  <a:cubicBezTo>
                    <a:pt x="2239" y="743"/>
                    <a:pt x="2242" y="739"/>
                    <a:pt x="2242" y="730"/>
                  </a:cubicBezTo>
                  <a:cubicBezTo>
                    <a:pt x="2240" y="647"/>
                    <a:pt x="2240" y="565"/>
                    <a:pt x="2239" y="482"/>
                  </a:cubicBezTo>
                  <a:cubicBezTo>
                    <a:pt x="2239" y="480"/>
                    <a:pt x="2238" y="479"/>
                    <a:pt x="2238" y="475"/>
                  </a:cubicBezTo>
                  <a:cubicBezTo>
                    <a:pt x="2211" y="498"/>
                    <a:pt x="2185" y="520"/>
                    <a:pt x="2161" y="541"/>
                  </a:cubicBezTo>
                  <a:close/>
                  <a:moveTo>
                    <a:pt x="1555" y="245"/>
                  </a:moveTo>
                  <a:cubicBezTo>
                    <a:pt x="1568" y="238"/>
                    <a:pt x="1580" y="228"/>
                    <a:pt x="1594" y="224"/>
                  </a:cubicBezTo>
                  <a:cubicBezTo>
                    <a:pt x="1621" y="217"/>
                    <a:pt x="1649" y="210"/>
                    <a:pt x="1677" y="208"/>
                  </a:cubicBezTo>
                  <a:cubicBezTo>
                    <a:pt x="1766" y="200"/>
                    <a:pt x="1855" y="196"/>
                    <a:pt x="1944" y="207"/>
                  </a:cubicBezTo>
                  <a:cubicBezTo>
                    <a:pt x="1973" y="211"/>
                    <a:pt x="2003" y="215"/>
                    <a:pt x="2026" y="239"/>
                  </a:cubicBezTo>
                  <a:cubicBezTo>
                    <a:pt x="2024" y="204"/>
                    <a:pt x="2018" y="194"/>
                    <a:pt x="1986" y="186"/>
                  </a:cubicBezTo>
                  <a:cubicBezTo>
                    <a:pt x="1956" y="179"/>
                    <a:pt x="1925" y="175"/>
                    <a:pt x="1895" y="174"/>
                  </a:cubicBezTo>
                  <a:cubicBezTo>
                    <a:pt x="1831" y="173"/>
                    <a:pt x="1767" y="173"/>
                    <a:pt x="1704" y="177"/>
                  </a:cubicBezTo>
                  <a:cubicBezTo>
                    <a:pt x="1668" y="179"/>
                    <a:pt x="1632" y="187"/>
                    <a:pt x="1597" y="196"/>
                  </a:cubicBezTo>
                  <a:cubicBezTo>
                    <a:pt x="1564" y="204"/>
                    <a:pt x="1554" y="220"/>
                    <a:pt x="1555" y="245"/>
                  </a:cubicBezTo>
                  <a:close/>
                  <a:moveTo>
                    <a:pt x="1282" y="890"/>
                  </a:moveTo>
                  <a:cubicBezTo>
                    <a:pt x="1275" y="875"/>
                    <a:pt x="1269" y="861"/>
                    <a:pt x="1261" y="847"/>
                  </a:cubicBezTo>
                  <a:cubicBezTo>
                    <a:pt x="1260" y="844"/>
                    <a:pt x="1255" y="840"/>
                    <a:pt x="1251" y="840"/>
                  </a:cubicBezTo>
                  <a:cubicBezTo>
                    <a:pt x="1226" y="839"/>
                    <a:pt x="1200" y="839"/>
                    <a:pt x="1173" y="839"/>
                  </a:cubicBezTo>
                  <a:cubicBezTo>
                    <a:pt x="1173" y="832"/>
                    <a:pt x="1173" y="827"/>
                    <a:pt x="1173" y="821"/>
                  </a:cubicBezTo>
                  <a:cubicBezTo>
                    <a:pt x="1195" y="820"/>
                    <a:pt x="1217" y="819"/>
                    <a:pt x="1238" y="818"/>
                  </a:cubicBezTo>
                  <a:cubicBezTo>
                    <a:pt x="1238" y="817"/>
                    <a:pt x="1238" y="817"/>
                    <a:pt x="1238" y="816"/>
                  </a:cubicBezTo>
                  <a:cubicBezTo>
                    <a:pt x="1216" y="815"/>
                    <a:pt x="1194" y="814"/>
                    <a:pt x="1172" y="813"/>
                  </a:cubicBezTo>
                  <a:cubicBezTo>
                    <a:pt x="1172" y="805"/>
                    <a:pt x="1172" y="799"/>
                    <a:pt x="1172" y="791"/>
                  </a:cubicBezTo>
                  <a:cubicBezTo>
                    <a:pt x="1199" y="791"/>
                    <a:pt x="1225" y="791"/>
                    <a:pt x="1252" y="791"/>
                  </a:cubicBezTo>
                  <a:cubicBezTo>
                    <a:pt x="1253" y="783"/>
                    <a:pt x="1254" y="775"/>
                    <a:pt x="1255" y="764"/>
                  </a:cubicBezTo>
                  <a:cubicBezTo>
                    <a:pt x="1227" y="764"/>
                    <a:pt x="1200" y="764"/>
                    <a:pt x="1174" y="764"/>
                  </a:cubicBezTo>
                  <a:cubicBezTo>
                    <a:pt x="1163" y="723"/>
                    <a:pt x="1150" y="705"/>
                    <a:pt x="1132" y="704"/>
                  </a:cubicBezTo>
                  <a:cubicBezTo>
                    <a:pt x="1162" y="729"/>
                    <a:pt x="1159" y="764"/>
                    <a:pt x="1159" y="797"/>
                  </a:cubicBezTo>
                  <a:cubicBezTo>
                    <a:pt x="1160" y="832"/>
                    <a:pt x="1152" y="864"/>
                    <a:pt x="1125" y="890"/>
                  </a:cubicBezTo>
                  <a:cubicBezTo>
                    <a:pt x="1180" y="890"/>
                    <a:pt x="1232" y="890"/>
                    <a:pt x="1282" y="890"/>
                  </a:cubicBezTo>
                  <a:close/>
                  <a:moveTo>
                    <a:pt x="2450" y="351"/>
                  </a:moveTo>
                  <a:cubicBezTo>
                    <a:pt x="2572" y="354"/>
                    <a:pt x="2692" y="373"/>
                    <a:pt x="2813" y="382"/>
                  </a:cubicBezTo>
                  <a:cubicBezTo>
                    <a:pt x="2814" y="366"/>
                    <a:pt x="2813" y="364"/>
                    <a:pt x="2797" y="362"/>
                  </a:cubicBezTo>
                  <a:cubicBezTo>
                    <a:pt x="2772" y="358"/>
                    <a:pt x="2747" y="355"/>
                    <a:pt x="2721" y="352"/>
                  </a:cubicBezTo>
                  <a:cubicBezTo>
                    <a:pt x="2647" y="342"/>
                    <a:pt x="2572" y="332"/>
                    <a:pt x="2498" y="324"/>
                  </a:cubicBezTo>
                  <a:cubicBezTo>
                    <a:pt x="2479" y="322"/>
                    <a:pt x="2461" y="323"/>
                    <a:pt x="2443" y="323"/>
                  </a:cubicBezTo>
                  <a:cubicBezTo>
                    <a:pt x="2445" y="335"/>
                    <a:pt x="2448" y="344"/>
                    <a:pt x="2450" y="351"/>
                  </a:cubicBezTo>
                  <a:close/>
                  <a:moveTo>
                    <a:pt x="1795" y="813"/>
                  </a:moveTo>
                  <a:cubicBezTo>
                    <a:pt x="1815" y="813"/>
                    <a:pt x="1834" y="813"/>
                    <a:pt x="1854" y="813"/>
                  </a:cubicBezTo>
                  <a:cubicBezTo>
                    <a:pt x="1894" y="813"/>
                    <a:pt x="1887" y="819"/>
                    <a:pt x="1888" y="778"/>
                  </a:cubicBezTo>
                  <a:cubicBezTo>
                    <a:pt x="1888" y="770"/>
                    <a:pt x="1884" y="767"/>
                    <a:pt x="1877" y="767"/>
                  </a:cubicBezTo>
                  <a:cubicBezTo>
                    <a:pt x="1823" y="767"/>
                    <a:pt x="1769" y="767"/>
                    <a:pt x="1716" y="767"/>
                  </a:cubicBezTo>
                  <a:cubicBezTo>
                    <a:pt x="1707" y="766"/>
                    <a:pt x="1704" y="770"/>
                    <a:pt x="1704" y="779"/>
                  </a:cubicBezTo>
                  <a:cubicBezTo>
                    <a:pt x="1705" y="786"/>
                    <a:pt x="1705" y="793"/>
                    <a:pt x="1704" y="801"/>
                  </a:cubicBezTo>
                  <a:cubicBezTo>
                    <a:pt x="1704" y="810"/>
                    <a:pt x="1708" y="813"/>
                    <a:pt x="1717" y="813"/>
                  </a:cubicBezTo>
                  <a:cubicBezTo>
                    <a:pt x="1743" y="813"/>
                    <a:pt x="1769" y="813"/>
                    <a:pt x="1795" y="813"/>
                  </a:cubicBezTo>
                  <a:close/>
                  <a:moveTo>
                    <a:pt x="3460" y="729"/>
                  </a:moveTo>
                  <a:cubicBezTo>
                    <a:pt x="3458" y="720"/>
                    <a:pt x="3456" y="711"/>
                    <a:pt x="3455" y="703"/>
                  </a:cubicBezTo>
                  <a:cubicBezTo>
                    <a:pt x="3454" y="692"/>
                    <a:pt x="3448" y="686"/>
                    <a:pt x="3437" y="685"/>
                  </a:cubicBezTo>
                  <a:cubicBezTo>
                    <a:pt x="3428" y="684"/>
                    <a:pt x="3418" y="684"/>
                    <a:pt x="3408" y="683"/>
                  </a:cubicBezTo>
                  <a:cubicBezTo>
                    <a:pt x="3357" y="679"/>
                    <a:pt x="3305" y="676"/>
                    <a:pt x="3251" y="672"/>
                  </a:cubicBezTo>
                  <a:cubicBezTo>
                    <a:pt x="3253" y="686"/>
                    <a:pt x="3256" y="698"/>
                    <a:pt x="3257" y="710"/>
                  </a:cubicBezTo>
                  <a:cubicBezTo>
                    <a:pt x="3257" y="719"/>
                    <a:pt x="3261" y="722"/>
                    <a:pt x="3269" y="722"/>
                  </a:cubicBezTo>
                  <a:cubicBezTo>
                    <a:pt x="3303" y="722"/>
                    <a:pt x="3336" y="724"/>
                    <a:pt x="3369" y="725"/>
                  </a:cubicBezTo>
                  <a:cubicBezTo>
                    <a:pt x="3399" y="726"/>
                    <a:pt x="3428" y="728"/>
                    <a:pt x="3460" y="729"/>
                  </a:cubicBezTo>
                  <a:close/>
                  <a:moveTo>
                    <a:pt x="2473" y="484"/>
                  </a:moveTo>
                  <a:cubicBezTo>
                    <a:pt x="2479" y="486"/>
                    <a:pt x="2483" y="488"/>
                    <a:pt x="2487" y="489"/>
                  </a:cubicBezTo>
                  <a:cubicBezTo>
                    <a:pt x="2500" y="490"/>
                    <a:pt x="2513" y="491"/>
                    <a:pt x="2526" y="491"/>
                  </a:cubicBezTo>
                  <a:cubicBezTo>
                    <a:pt x="2531" y="491"/>
                    <a:pt x="2537" y="487"/>
                    <a:pt x="2540" y="483"/>
                  </a:cubicBezTo>
                  <a:cubicBezTo>
                    <a:pt x="2564" y="449"/>
                    <a:pt x="2588" y="414"/>
                    <a:pt x="2612" y="379"/>
                  </a:cubicBezTo>
                  <a:cubicBezTo>
                    <a:pt x="2613" y="377"/>
                    <a:pt x="2614" y="374"/>
                    <a:pt x="2615" y="372"/>
                  </a:cubicBezTo>
                  <a:cubicBezTo>
                    <a:pt x="2596" y="370"/>
                    <a:pt x="2578" y="368"/>
                    <a:pt x="2559" y="367"/>
                  </a:cubicBezTo>
                  <a:cubicBezTo>
                    <a:pt x="2555" y="366"/>
                    <a:pt x="2548" y="368"/>
                    <a:pt x="2546" y="371"/>
                  </a:cubicBezTo>
                  <a:cubicBezTo>
                    <a:pt x="2522" y="408"/>
                    <a:pt x="2499" y="445"/>
                    <a:pt x="2473" y="484"/>
                  </a:cubicBezTo>
                  <a:close/>
                  <a:moveTo>
                    <a:pt x="2436" y="890"/>
                  </a:moveTo>
                  <a:cubicBezTo>
                    <a:pt x="2514" y="890"/>
                    <a:pt x="2592" y="890"/>
                    <a:pt x="2669" y="890"/>
                  </a:cubicBezTo>
                  <a:cubicBezTo>
                    <a:pt x="2662" y="881"/>
                    <a:pt x="2654" y="873"/>
                    <a:pt x="2649" y="863"/>
                  </a:cubicBezTo>
                  <a:cubicBezTo>
                    <a:pt x="2645" y="856"/>
                    <a:pt x="2641" y="854"/>
                    <a:pt x="2634" y="854"/>
                  </a:cubicBezTo>
                  <a:cubicBezTo>
                    <a:pt x="2580" y="855"/>
                    <a:pt x="2525" y="855"/>
                    <a:pt x="2471" y="855"/>
                  </a:cubicBezTo>
                  <a:cubicBezTo>
                    <a:pt x="2464" y="855"/>
                    <a:pt x="2456" y="855"/>
                    <a:pt x="2451" y="855"/>
                  </a:cubicBezTo>
                  <a:cubicBezTo>
                    <a:pt x="2446" y="867"/>
                    <a:pt x="2441" y="878"/>
                    <a:pt x="2436" y="890"/>
                  </a:cubicBezTo>
                  <a:close/>
                  <a:moveTo>
                    <a:pt x="730" y="840"/>
                  </a:moveTo>
                  <a:cubicBezTo>
                    <a:pt x="711" y="828"/>
                    <a:pt x="710" y="807"/>
                    <a:pt x="705" y="788"/>
                  </a:cubicBezTo>
                  <a:cubicBezTo>
                    <a:pt x="705" y="787"/>
                    <a:pt x="704" y="786"/>
                    <a:pt x="704" y="786"/>
                  </a:cubicBezTo>
                  <a:cubicBezTo>
                    <a:pt x="704" y="777"/>
                    <a:pt x="699" y="776"/>
                    <a:pt x="692" y="775"/>
                  </a:cubicBezTo>
                  <a:cubicBezTo>
                    <a:pt x="663" y="772"/>
                    <a:pt x="635" y="768"/>
                    <a:pt x="606" y="764"/>
                  </a:cubicBezTo>
                  <a:cubicBezTo>
                    <a:pt x="589" y="762"/>
                    <a:pt x="572" y="760"/>
                    <a:pt x="555" y="758"/>
                  </a:cubicBezTo>
                  <a:cubicBezTo>
                    <a:pt x="556" y="769"/>
                    <a:pt x="563" y="771"/>
                    <a:pt x="571" y="773"/>
                  </a:cubicBezTo>
                  <a:cubicBezTo>
                    <a:pt x="596" y="777"/>
                    <a:pt x="621" y="781"/>
                    <a:pt x="645" y="785"/>
                  </a:cubicBezTo>
                  <a:cubicBezTo>
                    <a:pt x="618" y="785"/>
                    <a:pt x="591" y="785"/>
                    <a:pt x="558" y="785"/>
                  </a:cubicBezTo>
                  <a:cubicBezTo>
                    <a:pt x="565" y="790"/>
                    <a:pt x="568" y="794"/>
                    <a:pt x="573" y="795"/>
                  </a:cubicBezTo>
                  <a:cubicBezTo>
                    <a:pt x="579" y="796"/>
                    <a:pt x="586" y="796"/>
                    <a:pt x="593" y="797"/>
                  </a:cubicBezTo>
                  <a:cubicBezTo>
                    <a:pt x="611" y="799"/>
                    <a:pt x="630" y="802"/>
                    <a:pt x="648" y="804"/>
                  </a:cubicBezTo>
                  <a:cubicBezTo>
                    <a:pt x="648" y="805"/>
                    <a:pt x="648" y="806"/>
                    <a:pt x="648" y="807"/>
                  </a:cubicBezTo>
                  <a:cubicBezTo>
                    <a:pt x="622" y="807"/>
                    <a:pt x="597" y="807"/>
                    <a:pt x="571" y="807"/>
                  </a:cubicBezTo>
                  <a:cubicBezTo>
                    <a:pt x="571" y="808"/>
                    <a:pt x="570" y="810"/>
                    <a:pt x="570" y="811"/>
                  </a:cubicBezTo>
                  <a:cubicBezTo>
                    <a:pt x="597" y="818"/>
                    <a:pt x="625" y="818"/>
                    <a:pt x="652" y="826"/>
                  </a:cubicBezTo>
                  <a:cubicBezTo>
                    <a:pt x="630" y="826"/>
                    <a:pt x="608" y="826"/>
                    <a:pt x="587" y="826"/>
                  </a:cubicBezTo>
                  <a:cubicBezTo>
                    <a:pt x="591" y="832"/>
                    <a:pt x="597" y="836"/>
                    <a:pt x="602" y="837"/>
                  </a:cubicBezTo>
                  <a:cubicBezTo>
                    <a:pt x="627" y="838"/>
                    <a:pt x="652" y="837"/>
                    <a:pt x="679" y="837"/>
                  </a:cubicBezTo>
                  <a:cubicBezTo>
                    <a:pt x="679" y="819"/>
                    <a:pt x="679" y="800"/>
                    <a:pt x="679" y="781"/>
                  </a:cubicBezTo>
                  <a:cubicBezTo>
                    <a:pt x="684" y="781"/>
                    <a:pt x="687" y="781"/>
                    <a:pt x="692" y="781"/>
                  </a:cubicBezTo>
                  <a:cubicBezTo>
                    <a:pt x="692" y="801"/>
                    <a:pt x="692" y="820"/>
                    <a:pt x="692" y="840"/>
                  </a:cubicBezTo>
                  <a:cubicBezTo>
                    <a:pt x="706" y="840"/>
                    <a:pt x="718" y="840"/>
                    <a:pt x="730" y="840"/>
                  </a:cubicBezTo>
                  <a:close/>
                  <a:moveTo>
                    <a:pt x="1023" y="835"/>
                  </a:moveTo>
                  <a:cubicBezTo>
                    <a:pt x="1015" y="847"/>
                    <a:pt x="1000" y="847"/>
                    <a:pt x="985" y="847"/>
                  </a:cubicBezTo>
                  <a:cubicBezTo>
                    <a:pt x="954" y="847"/>
                    <a:pt x="923" y="847"/>
                    <a:pt x="891" y="847"/>
                  </a:cubicBezTo>
                  <a:cubicBezTo>
                    <a:pt x="888" y="847"/>
                    <a:pt x="883" y="850"/>
                    <a:pt x="882" y="853"/>
                  </a:cubicBezTo>
                  <a:cubicBezTo>
                    <a:pt x="877" y="864"/>
                    <a:pt x="873" y="876"/>
                    <a:pt x="868" y="888"/>
                  </a:cubicBezTo>
                  <a:cubicBezTo>
                    <a:pt x="928" y="888"/>
                    <a:pt x="989" y="888"/>
                    <a:pt x="1045" y="888"/>
                  </a:cubicBezTo>
                  <a:cubicBezTo>
                    <a:pt x="1038" y="871"/>
                    <a:pt x="1031" y="853"/>
                    <a:pt x="1023" y="835"/>
                  </a:cubicBezTo>
                  <a:close/>
                  <a:moveTo>
                    <a:pt x="3209" y="518"/>
                  </a:moveTo>
                  <a:cubicBezTo>
                    <a:pt x="3202" y="486"/>
                    <a:pt x="3200" y="484"/>
                    <a:pt x="3169" y="487"/>
                  </a:cubicBezTo>
                  <a:cubicBezTo>
                    <a:pt x="3164" y="488"/>
                    <a:pt x="3159" y="490"/>
                    <a:pt x="3155" y="491"/>
                  </a:cubicBezTo>
                  <a:cubicBezTo>
                    <a:pt x="3123" y="500"/>
                    <a:pt x="3092" y="511"/>
                    <a:pt x="3060" y="519"/>
                  </a:cubicBezTo>
                  <a:cubicBezTo>
                    <a:pt x="3036" y="526"/>
                    <a:pt x="3024" y="542"/>
                    <a:pt x="3027" y="568"/>
                  </a:cubicBezTo>
                  <a:cubicBezTo>
                    <a:pt x="3088" y="551"/>
                    <a:pt x="3148" y="535"/>
                    <a:pt x="3209" y="518"/>
                  </a:cubicBezTo>
                  <a:close/>
                  <a:moveTo>
                    <a:pt x="3020" y="805"/>
                  </a:moveTo>
                  <a:cubicBezTo>
                    <a:pt x="3019" y="804"/>
                    <a:pt x="3019" y="803"/>
                    <a:pt x="3018" y="802"/>
                  </a:cubicBezTo>
                  <a:cubicBezTo>
                    <a:pt x="3016" y="802"/>
                    <a:pt x="3015" y="801"/>
                    <a:pt x="3013" y="802"/>
                  </a:cubicBezTo>
                  <a:cubicBezTo>
                    <a:pt x="2965" y="808"/>
                    <a:pt x="2917" y="815"/>
                    <a:pt x="2868" y="822"/>
                  </a:cubicBezTo>
                  <a:cubicBezTo>
                    <a:pt x="2866" y="822"/>
                    <a:pt x="2862" y="826"/>
                    <a:pt x="2861" y="829"/>
                  </a:cubicBezTo>
                  <a:cubicBezTo>
                    <a:pt x="2856" y="843"/>
                    <a:pt x="2847" y="851"/>
                    <a:pt x="2832" y="852"/>
                  </a:cubicBezTo>
                  <a:cubicBezTo>
                    <a:pt x="2828" y="853"/>
                    <a:pt x="2823" y="852"/>
                    <a:pt x="2818" y="852"/>
                  </a:cubicBezTo>
                  <a:cubicBezTo>
                    <a:pt x="2818" y="858"/>
                    <a:pt x="2818" y="862"/>
                    <a:pt x="2818" y="867"/>
                  </a:cubicBezTo>
                  <a:cubicBezTo>
                    <a:pt x="2822" y="867"/>
                    <a:pt x="2825" y="867"/>
                    <a:pt x="2828" y="867"/>
                  </a:cubicBezTo>
                  <a:cubicBezTo>
                    <a:pt x="2870" y="865"/>
                    <a:pt x="2912" y="863"/>
                    <a:pt x="2954" y="861"/>
                  </a:cubicBezTo>
                  <a:cubicBezTo>
                    <a:pt x="2973" y="860"/>
                    <a:pt x="2992" y="859"/>
                    <a:pt x="3012" y="857"/>
                  </a:cubicBezTo>
                  <a:cubicBezTo>
                    <a:pt x="3014" y="857"/>
                    <a:pt x="3017" y="855"/>
                    <a:pt x="3019" y="854"/>
                  </a:cubicBezTo>
                  <a:cubicBezTo>
                    <a:pt x="3019" y="853"/>
                    <a:pt x="3018" y="851"/>
                    <a:pt x="3018" y="850"/>
                  </a:cubicBezTo>
                  <a:cubicBezTo>
                    <a:pt x="2965" y="852"/>
                    <a:pt x="2912" y="853"/>
                    <a:pt x="2859" y="855"/>
                  </a:cubicBezTo>
                  <a:cubicBezTo>
                    <a:pt x="2860" y="853"/>
                    <a:pt x="2861" y="853"/>
                    <a:pt x="2862" y="853"/>
                  </a:cubicBezTo>
                  <a:cubicBezTo>
                    <a:pt x="2910" y="849"/>
                    <a:pt x="2959" y="846"/>
                    <a:pt x="3008" y="842"/>
                  </a:cubicBezTo>
                  <a:cubicBezTo>
                    <a:pt x="3012" y="842"/>
                    <a:pt x="3015" y="840"/>
                    <a:pt x="3019" y="839"/>
                  </a:cubicBezTo>
                  <a:cubicBezTo>
                    <a:pt x="3019" y="838"/>
                    <a:pt x="3018" y="836"/>
                    <a:pt x="3018" y="835"/>
                  </a:cubicBezTo>
                  <a:cubicBezTo>
                    <a:pt x="2965" y="838"/>
                    <a:pt x="2911" y="841"/>
                    <a:pt x="2858" y="845"/>
                  </a:cubicBezTo>
                  <a:cubicBezTo>
                    <a:pt x="2874" y="841"/>
                    <a:pt x="2891" y="840"/>
                    <a:pt x="2907" y="838"/>
                  </a:cubicBezTo>
                  <a:cubicBezTo>
                    <a:pt x="2942" y="834"/>
                    <a:pt x="2977" y="830"/>
                    <a:pt x="3012" y="826"/>
                  </a:cubicBezTo>
                  <a:cubicBezTo>
                    <a:pt x="3015" y="825"/>
                    <a:pt x="3017" y="823"/>
                    <a:pt x="3020" y="822"/>
                  </a:cubicBezTo>
                  <a:cubicBezTo>
                    <a:pt x="3019" y="820"/>
                    <a:pt x="3019" y="819"/>
                    <a:pt x="3018" y="818"/>
                  </a:cubicBezTo>
                  <a:cubicBezTo>
                    <a:pt x="2967" y="823"/>
                    <a:pt x="2916" y="828"/>
                    <a:pt x="2865" y="833"/>
                  </a:cubicBezTo>
                  <a:cubicBezTo>
                    <a:pt x="2878" y="829"/>
                    <a:pt x="2892" y="828"/>
                    <a:pt x="2905" y="826"/>
                  </a:cubicBezTo>
                  <a:cubicBezTo>
                    <a:pt x="2941" y="821"/>
                    <a:pt x="2976" y="816"/>
                    <a:pt x="3012" y="811"/>
                  </a:cubicBezTo>
                  <a:cubicBezTo>
                    <a:pt x="3015" y="810"/>
                    <a:pt x="3017" y="807"/>
                    <a:pt x="3020" y="805"/>
                  </a:cubicBezTo>
                  <a:close/>
                  <a:moveTo>
                    <a:pt x="2813" y="418"/>
                  </a:moveTo>
                  <a:cubicBezTo>
                    <a:pt x="2792" y="431"/>
                    <a:pt x="2772" y="442"/>
                    <a:pt x="2752" y="454"/>
                  </a:cubicBezTo>
                  <a:cubicBezTo>
                    <a:pt x="2749" y="456"/>
                    <a:pt x="2746" y="461"/>
                    <a:pt x="2747" y="464"/>
                  </a:cubicBezTo>
                  <a:cubicBezTo>
                    <a:pt x="2749" y="477"/>
                    <a:pt x="2753" y="489"/>
                    <a:pt x="2756" y="501"/>
                  </a:cubicBezTo>
                  <a:cubicBezTo>
                    <a:pt x="2757" y="504"/>
                    <a:pt x="2760" y="507"/>
                    <a:pt x="2763" y="507"/>
                  </a:cubicBezTo>
                  <a:cubicBezTo>
                    <a:pt x="2787" y="508"/>
                    <a:pt x="2811" y="508"/>
                    <a:pt x="2837" y="508"/>
                  </a:cubicBezTo>
                  <a:cubicBezTo>
                    <a:pt x="2829" y="478"/>
                    <a:pt x="2821" y="449"/>
                    <a:pt x="2813" y="418"/>
                  </a:cubicBezTo>
                  <a:close/>
                  <a:moveTo>
                    <a:pt x="1278" y="809"/>
                  </a:moveTo>
                  <a:cubicBezTo>
                    <a:pt x="1314" y="809"/>
                    <a:pt x="1349" y="809"/>
                    <a:pt x="1384" y="809"/>
                  </a:cubicBezTo>
                  <a:cubicBezTo>
                    <a:pt x="1384" y="777"/>
                    <a:pt x="1384" y="748"/>
                    <a:pt x="1384" y="718"/>
                  </a:cubicBezTo>
                  <a:cubicBezTo>
                    <a:pt x="1355" y="716"/>
                    <a:pt x="1328" y="714"/>
                    <a:pt x="1300" y="712"/>
                  </a:cubicBezTo>
                  <a:cubicBezTo>
                    <a:pt x="1300" y="699"/>
                    <a:pt x="1300" y="687"/>
                    <a:pt x="1300" y="675"/>
                  </a:cubicBezTo>
                  <a:cubicBezTo>
                    <a:pt x="1300" y="672"/>
                    <a:pt x="1297" y="669"/>
                    <a:pt x="1295" y="667"/>
                  </a:cubicBezTo>
                  <a:cubicBezTo>
                    <a:pt x="1294" y="667"/>
                    <a:pt x="1293" y="668"/>
                    <a:pt x="1292" y="669"/>
                  </a:cubicBezTo>
                  <a:cubicBezTo>
                    <a:pt x="1292" y="687"/>
                    <a:pt x="1292" y="706"/>
                    <a:pt x="1292" y="727"/>
                  </a:cubicBezTo>
                  <a:cubicBezTo>
                    <a:pt x="1322" y="727"/>
                    <a:pt x="1352" y="727"/>
                    <a:pt x="1381" y="727"/>
                  </a:cubicBezTo>
                  <a:cubicBezTo>
                    <a:pt x="1381" y="750"/>
                    <a:pt x="1381" y="770"/>
                    <a:pt x="1381" y="790"/>
                  </a:cubicBezTo>
                  <a:cubicBezTo>
                    <a:pt x="1366" y="790"/>
                    <a:pt x="1350" y="790"/>
                    <a:pt x="1334" y="790"/>
                  </a:cubicBezTo>
                  <a:cubicBezTo>
                    <a:pt x="1333" y="774"/>
                    <a:pt x="1332" y="759"/>
                    <a:pt x="1330" y="744"/>
                  </a:cubicBezTo>
                  <a:cubicBezTo>
                    <a:pt x="1330" y="744"/>
                    <a:pt x="1329" y="744"/>
                    <a:pt x="1328" y="744"/>
                  </a:cubicBezTo>
                  <a:cubicBezTo>
                    <a:pt x="1327" y="759"/>
                    <a:pt x="1325" y="775"/>
                    <a:pt x="1323" y="791"/>
                  </a:cubicBezTo>
                  <a:cubicBezTo>
                    <a:pt x="1308" y="791"/>
                    <a:pt x="1293" y="791"/>
                    <a:pt x="1278" y="791"/>
                  </a:cubicBezTo>
                  <a:cubicBezTo>
                    <a:pt x="1278" y="798"/>
                    <a:pt x="1278" y="804"/>
                    <a:pt x="1278" y="809"/>
                  </a:cubicBezTo>
                  <a:close/>
                  <a:moveTo>
                    <a:pt x="930" y="554"/>
                  </a:moveTo>
                  <a:cubicBezTo>
                    <a:pt x="949" y="554"/>
                    <a:pt x="966" y="555"/>
                    <a:pt x="984" y="554"/>
                  </a:cubicBezTo>
                  <a:cubicBezTo>
                    <a:pt x="986" y="554"/>
                    <a:pt x="991" y="550"/>
                    <a:pt x="991" y="548"/>
                  </a:cubicBezTo>
                  <a:cubicBezTo>
                    <a:pt x="995" y="531"/>
                    <a:pt x="998" y="513"/>
                    <a:pt x="1001" y="496"/>
                  </a:cubicBezTo>
                  <a:cubicBezTo>
                    <a:pt x="1003" y="490"/>
                    <a:pt x="1000" y="486"/>
                    <a:pt x="993" y="486"/>
                  </a:cubicBezTo>
                  <a:cubicBezTo>
                    <a:pt x="982" y="486"/>
                    <a:pt x="970" y="487"/>
                    <a:pt x="959" y="486"/>
                  </a:cubicBezTo>
                  <a:cubicBezTo>
                    <a:pt x="948" y="485"/>
                    <a:pt x="943" y="490"/>
                    <a:pt x="941" y="499"/>
                  </a:cubicBezTo>
                  <a:cubicBezTo>
                    <a:pt x="937" y="517"/>
                    <a:pt x="934" y="534"/>
                    <a:pt x="930" y="554"/>
                  </a:cubicBezTo>
                  <a:close/>
                  <a:moveTo>
                    <a:pt x="2550" y="491"/>
                  </a:moveTo>
                  <a:cubicBezTo>
                    <a:pt x="2559" y="492"/>
                    <a:pt x="2567" y="494"/>
                    <a:pt x="2574" y="493"/>
                  </a:cubicBezTo>
                  <a:cubicBezTo>
                    <a:pt x="2579" y="493"/>
                    <a:pt x="2586" y="490"/>
                    <a:pt x="2588" y="486"/>
                  </a:cubicBezTo>
                  <a:cubicBezTo>
                    <a:pt x="2610" y="453"/>
                    <a:pt x="2631" y="421"/>
                    <a:pt x="2652" y="388"/>
                  </a:cubicBezTo>
                  <a:cubicBezTo>
                    <a:pt x="2654" y="385"/>
                    <a:pt x="2656" y="381"/>
                    <a:pt x="2659" y="376"/>
                  </a:cubicBezTo>
                  <a:cubicBezTo>
                    <a:pt x="2653" y="376"/>
                    <a:pt x="2649" y="376"/>
                    <a:pt x="2646" y="375"/>
                  </a:cubicBezTo>
                  <a:cubicBezTo>
                    <a:pt x="2635" y="371"/>
                    <a:pt x="2629" y="376"/>
                    <a:pt x="2623" y="385"/>
                  </a:cubicBezTo>
                  <a:cubicBezTo>
                    <a:pt x="2607" y="410"/>
                    <a:pt x="2589" y="435"/>
                    <a:pt x="2572" y="460"/>
                  </a:cubicBezTo>
                  <a:cubicBezTo>
                    <a:pt x="2565" y="470"/>
                    <a:pt x="2558" y="480"/>
                    <a:pt x="2550" y="491"/>
                  </a:cubicBezTo>
                  <a:close/>
                  <a:moveTo>
                    <a:pt x="1991" y="241"/>
                  </a:moveTo>
                  <a:cubicBezTo>
                    <a:pt x="1939" y="207"/>
                    <a:pt x="1666" y="207"/>
                    <a:pt x="1598" y="241"/>
                  </a:cubicBezTo>
                  <a:cubicBezTo>
                    <a:pt x="1730" y="223"/>
                    <a:pt x="1859" y="219"/>
                    <a:pt x="1991" y="241"/>
                  </a:cubicBezTo>
                  <a:close/>
                  <a:moveTo>
                    <a:pt x="281" y="671"/>
                  </a:moveTo>
                  <a:cubicBezTo>
                    <a:pt x="281" y="671"/>
                    <a:pt x="282" y="671"/>
                    <a:pt x="283" y="671"/>
                  </a:cubicBezTo>
                  <a:cubicBezTo>
                    <a:pt x="278" y="699"/>
                    <a:pt x="273" y="727"/>
                    <a:pt x="268" y="754"/>
                  </a:cubicBezTo>
                  <a:cubicBezTo>
                    <a:pt x="269" y="754"/>
                    <a:pt x="269" y="754"/>
                    <a:pt x="270" y="755"/>
                  </a:cubicBezTo>
                  <a:cubicBezTo>
                    <a:pt x="280" y="726"/>
                    <a:pt x="290" y="698"/>
                    <a:pt x="300" y="669"/>
                  </a:cubicBezTo>
                  <a:cubicBezTo>
                    <a:pt x="300" y="670"/>
                    <a:pt x="301" y="670"/>
                    <a:pt x="302" y="670"/>
                  </a:cubicBezTo>
                  <a:cubicBezTo>
                    <a:pt x="297" y="698"/>
                    <a:pt x="292" y="727"/>
                    <a:pt x="288" y="755"/>
                  </a:cubicBezTo>
                  <a:cubicBezTo>
                    <a:pt x="288" y="756"/>
                    <a:pt x="289" y="756"/>
                    <a:pt x="289" y="756"/>
                  </a:cubicBezTo>
                  <a:cubicBezTo>
                    <a:pt x="299" y="727"/>
                    <a:pt x="309" y="698"/>
                    <a:pt x="318" y="669"/>
                  </a:cubicBezTo>
                  <a:cubicBezTo>
                    <a:pt x="319" y="669"/>
                    <a:pt x="319" y="669"/>
                    <a:pt x="320" y="669"/>
                  </a:cubicBezTo>
                  <a:cubicBezTo>
                    <a:pt x="317" y="698"/>
                    <a:pt x="314" y="726"/>
                    <a:pt x="311" y="755"/>
                  </a:cubicBezTo>
                  <a:cubicBezTo>
                    <a:pt x="314" y="749"/>
                    <a:pt x="316" y="744"/>
                    <a:pt x="317" y="738"/>
                  </a:cubicBezTo>
                  <a:cubicBezTo>
                    <a:pt x="322" y="717"/>
                    <a:pt x="328" y="695"/>
                    <a:pt x="332" y="674"/>
                  </a:cubicBezTo>
                  <a:cubicBezTo>
                    <a:pt x="336" y="659"/>
                    <a:pt x="333" y="657"/>
                    <a:pt x="319" y="657"/>
                  </a:cubicBezTo>
                  <a:cubicBezTo>
                    <a:pt x="307" y="657"/>
                    <a:pt x="295" y="657"/>
                    <a:pt x="283" y="658"/>
                  </a:cubicBezTo>
                  <a:cubicBezTo>
                    <a:pt x="278" y="658"/>
                    <a:pt x="272" y="661"/>
                    <a:pt x="271" y="665"/>
                  </a:cubicBezTo>
                  <a:cubicBezTo>
                    <a:pt x="263" y="693"/>
                    <a:pt x="256" y="722"/>
                    <a:pt x="249" y="751"/>
                  </a:cubicBezTo>
                  <a:cubicBezTo>
                    <a:pt x="255" y="739"/>
                    <a:pt x="260" y="725"/>
                    <a:pt x="265" y="712"/>
                  </a:cubicBezTo>
                  <a:cubicBezTo>
                    <a:pt x="270" y="698"/>
                    <a:pt x="276" y="685"/>
                    <a:pt x="281" y="671"/>
                  </a:cubicBezTo>
                  <a:close/>
                  <a:moveTo>
                    <a:pt x="3056" y="843"/>
                  </a:moveTo>
                  <a:cubicBezTo>
                    <a:pt x="3056" y="860"/>
                    <a:pt x="3061" y="874"/>
                    <a:pt x="3069" y="884"/>
                  </a:cubicBezTo>
                  <a:cubicBezTo>
                    <a:pt x="3080" y="897"/>
                    <a:pt x="3097" y="897"/>
                    <a:pt x="3108" y="886"/>
                  </a:cubicBezTo>
                  <a:cubicBezTo>
                    <a:pt x="3128" y="866"/>
                    <a:pt x="3128" y="821"/>
                    <a:pt x="3109" y="801"/>
                  </a:cubicBezTo>
                  <a:cubicBezTo>
                    <a:pt x="3096" y="789"/>
                    <a:pt x="3082" y="789"/>
                    <a:pt x="3070" y="802"/>
                  </a:cubicBezTo>
                  <a:cubicBezTo>
                    <a:pt x="3060" y="814"/>
                    <a:pt x="3056" y="828"/>
                    <a:pt x="3056" y="843"/>
                  </a:cubicBezTo>
                  <a:close/>
                  <a:moveTo>
                    <a:pt x="2066" y="585"/>
                  </a:moveTo>
                  <a:cubicBezTo>
                    <a:pt x="2077" y="599"/>
                    <a:pt x="2087" y="603"/>
                    <a:pt x="2095" y="597"/>
                  </a:cubicBezTo>
                  <a:cubicBezTo>
                    <a:pt x="2098" y="595"/>
                    <a:pt x="2102" y="590"/>
                    <a:pt x="2102" y="588"/>
                  </a:cubicBezTo>
                  <a:cubicBezTo>
                    <a:pt x="2099" y="581"/>
                    <a:pt x="2095" y="575"/>
                    <a:pt x="2092" y="569"/>
                  </a:cubicBezTo>
                  <a:cubicBezTo>
                    <a:pt x="2092" y="568"/>
                    <a:pt x="2092" y="567"/>
                    <a:pt x="2093" y="566"/>
                  </a:cubicBezTo>
                  <a:cubicBezTo>
                    <a:pt x="2099" y="569"/>
                    <a:pt x="2107" y="571"/>
                    <a:pt x="2112" y="576"/>
                  </a:cubicBezTo>
                  <a:cubicBezTo>
                    <a:pt x="2121" y="587"/>
                    <a:pt x="2115" y="598"/>
                    <a:pt x="2107" y="609"/>
                  </a:cubicBezTo>
                  <a:cubicBezTo>
                    <a:pt x="2121" y="609"/>
                    <a:pt x="2134" y="609"/>
                    <a:pt x="2148" y="609"/>
                  </a:cubicBezTo>
                  <a:cubicBezTo>
                    <a:pt x="2148" y="596"/>
                    <a:pt x="2148" y="584"/>
                    <a:pt x="2148" y="572"/>
                  </a:cubicBezTo>
                  <a:cubicBezTo>
                    <a:pt x="2148" y="565"/>
                    <a:pt x="2144" y="564"/>
                    <a:pt x="2138" y="563"/>
                  </a:cubicBezTo>
                  <a:cubicBezTo>
                    <a:pt x="2117" y="563"/>
                    <a:pt x="2096" y="562"/>
                    <a:pt x="2076" y="562"/>
                  </a:cubicBezTo>
                  <a:cubicBezTo>
                    <a:pt x="2073" y="562"/>
                    <a:pt x="2068" y="562"/>
                    <a:pt x="2067" y="564"/>
                  </a:cubicBezTo>
                  <a:cubicBezTo>
                    <a:pt x="2057" y="579"/>
                    <a:pt x="2048" y="593"/>
                    <a:pt x="2038" y="609"/>
                  </a:cubicBezTo>
                  <a:cubicBezTo>
                    <a:pt x="2051" y="609"/>
                    <a:pt x="2061" y="609"/>
                    <a:pt x="2073" y="609"/>
                  </a:cubicBezTo>
                  <a:cubicBezTo>
                    <a:pt x="2070" y="600"/>
                    <a:pt x="2068" y="593"/>
                    <a:pt x="2066" y="585"/>
                  </a:cubicBezTo>
                  <a:close/>
                  <a:moveTo>
                    <a:pt x="1632" y="360"/>
                  </a:moveTo>
                  <a:cubicBezTo>
                    <a:pt x="1632" y="360"/>
                    <a:pt x="1632" y="361"/>
                    <a:pt x="1632" y="361"/>
                  </a:cubicBezTo>
                  <a:cubicBezTo>
                    <a:pt x="1635" y="361"/>
                    <a:pt x="1639" y="362"/>
                    <a:pt x="1642" y="362"/>
                  </a:cubicBezTo>
                  <a:cubicBezTo>
                    <a:pt x="1703" y="363"/>
                    <a:pt x="1764" y="364"/>
                    <a:pt x="1825" y="366"/>
                  </a:cubicBezTo>
                  <a:cubicBezTo>
                    <a:pt x="1874" y="367"/>
                    <a:pt x="1923" y="368"/>
                    <a:pt x="1973" y="371"/>
                  </a:cubicBezTo>
                  <a:cubicBezTo>
                    <a:pt x="1992" y="373"/>
                    <a:pt x="2015" y="370"/>
                    <a:pt x="2025" y="395"/>
                  </a:cubicBezTo>
                  <a:cubicBezTo>
                    <a:pt x="2023" y="375"/>
                    <a:pt x="2014" y="366"/>
                    <a:pt x="1995" y="364"/>
                  </a:cubicBezTo>
                  <a:cubicBezTo>
                    <a:pt x="1979" y="362"/>
                    <a:pt x="1963" y="359"/>
                    <a:pt x="1947" y="359"/>
                  </a:cubicBezTo>
                  <a:cubicBezTo>
                    <a:pt x="1865" y="358"/>
                    <a:pt x="1782" y="357"/>
                    <a:pt x="1700" y="357"/>
                  </a:cubicBezTo>
                  <a:cubicBezTo>
                    <a:pt x="1677" y="357"/>
                    <a:pt x="1654" y="359"/>
                    <a:pt x="1632" y="360"/>
                  </a:cubicBezTo>
                  <a:close/>
                  <a:moveTo>
                    <a:pt x="3151" y="896"/>
                  </a:moveTo>
                  <a:cubicBezTo>
                    <a:pt x="3199" y="896"/>
                    <a:pt x="3245" y="896"/>
                    <a:pt x="3288" y="896"/>
                  </a:cubicBezTo>
                  <a:cubicBezTo>
                    <a:pt x="3282" y="889"/>
                    <a:pt x="3275" y="881"/>
                    <a:pt x="3267" y="873"/>
                  </a:cubicBezTo>
                  <a:cubicBezTo>
                    <a:pt x="3264" y="870"/>
                    <a:pt x="3260" y="867"/>
                    <a:pt x="3256" y="866"/>
                  </a:cubicBezTo>
                  <a:cubicBezTo>
                    <a:pt x="3235" y="866"/>
                    <a:pt x="3214" y="867"/>
                    <a:pt x="3193" y="866"/>
                  </a:cubicBezTo>
                  <a:cubicBezTo>
                    <a:pt x="3178" y="865"/>
                    <a:pt x="3165" y="866"/>
                    <a:pt x="3160" y="883"/>
                  </a:cubicBezTo>
                  <a:cubicBezTo>
                    <a:pt x="3158" y="887"/>
                    <a:pt x="3155" y="890"/>
                    <a:pt x="3151" y="896"/>
                  </a:cubicBezTo>
                  <a:close/>
                  <a:moveTo>
                    <a:pt x="2001" y="620"/>
                  </a:moveTo>
                  <a:cubicBezTo>
                    <a:pt x="2002" y="621"/>
                    <a:pt x="2003" y="621"/>
                    <a:pt x="2004" y="621"/>
                  </a:cubicBezTo>
                  <a:cubicBezTo>
                    <a:pt x="2025" y="580"/>
                    <a:pt x="2042" y="536"/>
                    <a:pt x="2088" y="513"/>
                  </a:cubicBezTo>
                  <a:cubicBezTo>
                    <a:pt x="2074" y="500"/>
                    <a:pt x="2061" y="488"/>
                    <a:pt x="2045" y="473"/>
                  </a:cubicBezTo>
                  <a:cubicBezTo>
                    <a:pt x="2030" y="524"/>
                    <a:pt x="2015" y="572"/>
                    <a:pt x="2001" y="620"/>
                  </a:cubicBezTo>
                  <a:close/>
                  <a:moveTo>
                    <a:pt x="3026" y="767"/>
                  </a:moveTo>
                  <a:cubicBezTo>
                    <a:pt x="3039" y="765"/>
                    <a:pt x="3051" y="763"/>
                    <a:pt x="3062" y="762"/>
                  </a:cubicBezTo>
                  <a:cubicBezTo>
                    <a:pt x="3103" y="757"/>
                    <a:pt x="3129" y="762"/>
                    <a:pt x="3139" y="813"/>
                  </a:cubicBezTo>
                  <a:cubicBezTo>
                    <a:pt x="3141" y="825"/>
                    <a:pt x="3145" y="836"/>
                    <a:pt x="3147" y="847"/>
                  </a:cubicBezTo>
                  <a:cubicBezTo>
                    <a:pt x="3152" y="847"/>
                    <a:pt x="3157" y="847"/>
                    <a:pt x="3163" y="847"/>
                  </a:cubicBezTo>
                  <a:cubicBezTo>
                    <a:pt x="3159" y="829"/>
                    <a:pt x="3156" y="811"/>
                    <a:pt x="3150" y="794"/>
                  </a:cubicBezTo>
                  <a:cubicBezTo>
                    <a:pt x="3142" y="769"/>
                    <a:pt x="3127" y="747"/>
                    <a:pt x="3099" y="745"/>
                  </a:cubicBezTo>
                  <a:cubicBezTo>
                    <a:pt x="3075" y="743"/>
                    <a:pt x="3050" y="747"/>
                    <a:pt x="3026" y="749"/>
                  </a:cubicBezTo>
                  <a:cubicBezTo>
                    <a:pt x="3026" y="756"/>
                    <a:pt x="3026" y="760"/>
                    <a:pt x="3026" y="767"/>
                  </a:cubicBezTo>
                  <a:close/>
                  <a:moveTo>
                    <a:pt x="2128" y="519"/>
                  </a:moveTo>
                  <a:cubicBezTo>
                    <a:pt x="2162" y="484"/>
                    <a:pt x="2194" y="450"/>
                    <a:pt x="2227" y="417"/>
                  </a:cubicBezTo>
                  <a:cubicBezTo>
                    <a:pt x="2239" y="406"/>
                    <a:pt x="2240" y="394"/>
                    <a:pt x="2238" y="378"/>
                  </a:cubicBezTo>
                  <a:cubicBezTo>
                    <a:pt x="2197" y="422"/>
                    <a:pt x="2157" y="465"/>
                    <a:pt x="2116" y="507"/>
                  </a:cubicBezTo>
                  <a:cubicBezTo>
                    <a:pt x="2120" y="511"/>
                    <a:pt x="2124" y="514"/>
                    <a:pt x="2128" y="519"/>
                  </a:cubicBezTo>
                  <a:close/>
                  <a:moveTo>
                    <a:pt x="1385" y="677"/>
                  </a:moveTo>
                  <a:cubicBezTo>
                    <a:pt x="1360" y="674"/>
                    <a:pt x="1334" y="671"/>
                    <a:pt x="1306" y="669"/>
                  </a:cubicBezTo>
                  <a:cubicBezTo>
                    <a:pt x="1306" y="683"/>
                    <a:pt x="1306" y="695"/>
                    <a:pt x="1306" y="708"/>
                  </a:cubicBezTo>
                  <a:cubicBezTo>
                    <a:pt x="1332" y="710"/>
                    <a:pt x="1358" y="711"/>
                    <a:pt x="1385" y="713"/>
                  </a:cubicBezTo>
                  <a:cubicBezTo>
                    <a:pt x="1385" y="700"/>
                    <a:pt x="1385" y="689"/>
                    <a:pt x="1385" y="677"/>
                  </a:cubicBezTo>
                  <a:close/>
                  <a:moveTo>
                    <a:pt x="3394" y="599"/>
                  </a:moveTo>
                  <a:cubicBezTo>
                    <a:pt x="3376" y="599"/>
                    <a:pt x="3360" y="599"/>
                    <a:pt x="3343" y="599"/>
                  </a:cubicBezTo>
                  <a:cubicBezTo>
                    <a:pt x="3346" y="615"/>
                    <a:pt x="3348" y="629"/>
                    <a:pt x="3351" y="643"/>
                  </a:cubicBezTo>
                  <a:cubicBezTo>
                    <a:pt x="3352" y="645"/>
                    <a:pt x="3356" y="647"/>
                    <a:pt x="3359" y="648"/>
                  </a:cubicBezTo>
                  <a:cubicBezTo>
                    <a:pt x="3377" y="652"/>
                    <a:pt x="3395" y="655"/>
                    <a:pt x="3415" y="659"/>
                  </a:cubicBezTo>
                  <a:cubicBezTo>
                    <a:pt x="3407" y="638"/>
                    <a:pt x="3400" y="618"/>
                    <a:pt x="3394" y="599"/>
                  </a:cubicBezTo>
                  <a:close/>
                  <a:moveTo>
                    <a:pt x="1368" y="890"/>
                  </a:moveTo>
                  <a:cubicBezTo>
                    <a:pt x="1398" y="890"/>
                    <a:pt x="1429" y="890"/>
                    <a:pt x="1461" y="890"/>
                  </a:cubicBezTo>
                  <a:cubicBezTo>
                    <a:pt x="1456" y="880"/>
                    <a:pt x="1450" y="869"/>
                    <a:pt x="1445" y="859"/>
                  </a:cubicBezTo>
                  <a:cubicBezTo>
                    <a:pt x="1434" y="861"/>
                    <a:pt x="1425" y="859"/>
                    <a:pt x="1416" y="851"/>
                  </a:cubicBezTo>
                  <a:cubicBezTo>
                    <a:pt x="1411" y="846"/>
                    <a:pt x="1404" y="843"/>
                    <a:pt x="1397" y="841"/>
                  </a:cubicBezTo>
                  <a:cubicBezTo>
                    <a:pt x="1395" y="840"/>
                    <a:pt x="1391" y="843"/>
                    <a:pt x="1390" y="845"/>
                  </a:cubicBezTo>
                  <a:cubicBezTo>
                    <a:pt x="1382" y="860"/>
                    <a:pt x="1375" y="875"/>
                    <a:pt x="1368" y="890"/>
                  </a:cubicBezTo>
                  <a:close/>
                  <a:moveTo>
                    <a:pt x="1486" y="580"/>
                  </a:moveTo>
                  <a:cubicBezTo>
                    <a:pt x="1511" y="578"/>
                    <a:pt x="1520" y="587"/>
                    <a:pt x="1522" y="616"/>
                  </a:cubicBezTo>
                  <a:cubicBezTo>
                    <a:pt x="1529" y="617"/>
                    <a:pt x="1536" y="618"/>
                    <a:pt x="1544" y="619"/>
                  </a:cubicBezTo>
                  <a:cubicBezTo>
                    <a:pt x="1536" y="602"/>
                    <a:pt x="1529" y="588"/>
                    <a:pt x="1522" y="573"/>
                  </a:cubicBezTo>
                  <a:cubicBezTo>
                    <a:pt x="1521" y="571"/>
                    <a:pt x="1518" y="568"/>
                    <a:pt x="1516" y="568"/>
                  </a:cubicBezTo>
                  <a:cubicBezTo>
                    <a:pt x="1494" y="568"/>
                    <a:pt x="1472" y="568"/>
                    <a:pt x="1450" y="568"/>
                  </a:cubicBezTo>
                  <a:cubicBezTo>
                    <a:pt x="1450" y="586"/>
                    <a:pt x="1450" y="602"/>
                    <a:pt x="1450" y="618"/>
                  </a:cubicBezTo>
                  <a:cubicBezTo>
                    <a:pt x="1456" y="618"/>
                    <a:pt x="1461" y="618"/>
                    <a:pt x="1467" y="618"/>
                  </a:cubicBezTo>
                  <a:cubicBezTo>
                    <a:pt x="1456" y="598"/>
                    <a:pt x="1456" y="596"/>
                    <a:pt x="1471" y="587"/>
                  </a:cubicBezTo>
                  <a:cubicBezTo>
                    <a:pt x="1467" y="598"/>
                    <a:pt x="1470" y="609"/>
                    <a:pt x="1479" y="613"/>
                  </a:cubicBezTo>
                  <a:cubicBezTo>
                    <a:pt x="1487" y="616"/>
                    <a:pt x="1493" y="613"/>
                    <a:pt x="1498" y="607"/>
                  </a:cubicBezTo>
                  <a:cubicBezTo>
                    <a:pt x="1510" y="591"/>
                    <a:pt x="1490" y="589"/>
                    <a:pt x="1486" y="580"/>
                  </a:cubicBezTo>
                  <a:close/>
                  <a:moveTo>
                    <a:pt x="1831" y="423"/>
                  </a:moveTo>
                  <a:cubicBezTo>
                    <a:pt x="1830" y="424"/>
                    <a:pt x="1829" y="425"/>
                    <a:pt x="1828" y="426"/>
                  </a:cubicBezTo>
                  <a:cubicBezTo>
                    <a:pt x="1831" y="427"/>
                    <a:pt x="1834" y="431"/>
                    <a:pt x="1837" y="431"/>
                  </a:cubicBezTo>
                  <a:cubicBezTo>
                    <a:pt x="1879" y="433"/>
                    <a:pt x="1922" y="434"/>
                    <a:pt x="1964" y="436"/>
                  </a:cubicBezTo>
                  <a:cubicBezTo>
                    <a:pt x="1985" y="436"/>
                    <a:pt x="1990" y="441"/>
                    <a:pt x="1991" y="462"/>
                  </a:cubicBezTo>
                  <a:cubicBezTo>
                    <a:pt x="1991" y="482"/>
                    <a:pt x="1991" y="501"/>
                    <a:pt x="1991" y="520"/>
                  </a:cubicBezTo>
                  <a:cubicBezTo>
                    <a:pt x="1991" y="535"/>
                    <a:pt x="1991" y="549"/>
                    <a:pt x="1991" y="564"/>
                  </a:cubicBezTo>
                  <a:cubicBezTo>
                    <a:pt x="1992" y="564"/>
                    <a:pt x="1993" y="564"/>
                    <a:pt x="1994" y="564"/>
                  </a:cubicBezTo>
                  <a:cubicBezTo>
                    <a:pt x="1995" y="560"/>
                    <a:pt x="1995" y="555"/>
                    <a:pt x="1996" y="550"/>
                  </a:cubicBezTo>
                  <a:cubicBezTo>
                    <a:pt x="1998" y="520"/>
                    <a:pt x="1999" y="489"/>
                    <a:pt x="2002" y="458"/>
                  </a:cubicBezTo>
                  <a:cubicBezTo>
                    <a:pt x="2003" y="434"/>
                    <a:pt x="1995" y="424"/>
                    <a:pt x="1971" y="424"/>
                  </a:cubicBezTo>
                  <a:cubicBezTo>
                    <a:pt x="1951" y="423"/>
                    <a:pt x="1930" y="423"/>
                    <a:pt x="1910" y="423"/>
                  </a:cubicBezTo>
                  <a:cubicBezTo>
                    <a:pt x="1884" y="423"/>
                    <a:pt x="1857" y="423"/>
                    <a:pt x="1831" y="423"/>
                  </a:cubicBezTo>
                  <a:close/>
                  <a:moveTo>
                    <a:pt x="2596" y="700"/>
                  </a:moveTo>
                  <a:cubicBezTo>
                    <a:pt x="2597" y="710"/>
                    <a:pt x="2601" y="713"/>
                    <a:pt x="2610" y="713"/>
                  </a:cubicBezTo>
                  <a:cubicBezTo>
                    <a:pt x="2664" y="712"/>
                    <a:pt x="2718" y="712"/>
                    <a:pt x="2772" y="713"/>
                  </a:cubicBezTo>
                  <a:cubicBezTo>
                    <a:pt x="2782" y="713"/>
                    <a:pt x="2787" y="709"/>
                    <a:pt x="2787" y="700"/>
                  </a:cubicBezTo>
                  <a:cubicBezTo>
                    <a:pt x="2723" y="700"/>
                    <a:pt x="2660" y="700"/>
                    <a:pt x="2596" y="700"/>
                  </a:cubicBezTo>
                  <a:close/>
                  <a:moveTo>
                    <a:pt x="3462" y="737"/>
                  </a:moveTo>
                  <a:cubicBezTo>
                    <a:pt x="3443" y="732"/>
                    <a:pt x="3443" y="732"/>
                    <a:pt x="3429" y="741"/>
                  </a:cubicBezTo>
                  <a:cubicBezTo>
                    <a:pt x="3426" y="743"/>
                    <a:pt x="3422" y="743"/>
                    <a:pt x="3419" y="743"/>
                  </a:cubicBezTo>
                  <a:cubicBezTo>
                    <a:pt x="3388" y="743"/>
                    <a:pt x="3358" y="742"/>
                    <a:pt x="3328" y="741"/>
                  </a:cubicBezTo>
                  <a:cubicBezTo>
                    <a:pt x="3324" y="741"/>
                    <a:pt x="3320" y="740"/>
                    <a:pt x="3318" y="738"/>
                  </a:cubicBezTo>
                  <a:cubicBezTo>
                    <a:pt x="3301" y="721"/>
                    <a:pt x="3281" y="732"/>
                    <a:pt x="3260" y="726"/>
                  </a:cubicBezTo>
                  <a:cubicBezTo>
                    <a:pt x="3274" y="736"/>
                    <a:pt x="3284" y="743"/>
                    <a:pt x="3295" y="750"/>
                  </a:cubicBezTo>
                  <a:cubicBezTo>
                    <a:pt x="3297" y="751"/>
                    <a:pt x="3300" y="751"/>
                    <a:pt x="3302" y="751"/>
                  </a:cubicBezTo>
                  <a:cubicBezTo>
                    <a:pt x="3348" y="752"/>
                    <a:pt x="3394" y="753"/>
                    <a:pt x="3440" y="754"/>
                  </a:cubicBezTo>
                  <a:cubicBezTo>
                    <a:pt x="3453" y="754"/>
                    <a:pt x="3455" y="743"/>
                    <a:pt x="3462" y="737"/>
                  </a:cubicBezTo>
                  <a:close/>
                  <a:moveTo>
                    <a:pt x="2589" y="679"/>
                  </a:moveTo>
                  <a:cubicBezTo>
                    <a:pt x="2588" y="680"/>
                    <a:pt x="2587" y="681"/>
                    <a:pt x="2586" y="682"/>
                  </a:cubicBezTo>
                  <a:cubicBezTo>
                    <a:pt x="2590" y="685"/>
                    <a:pt x="2595" y="691"/>
                    <a:pt x="2599" y="691"/>
                  </a:cubicBezTo>
                  <a:cubicBezTo>
                    <a:pt x="2661" y="691"/>
                    <a:pt x="2724" y="691"/>
                    <a:pt x="2786" y="691"/>
                  </a:cubicBezTo>
                  <a:cubicBezTo>
                    <a:pt x="2790" y="691"/>
                    <a:pt x="2793" y="687"/>
                    <a:pt x="2797" y="684"/>
                  </a:cubicBezTo>
                  <a:cubicBezTo>
                    <a:pt x="2796" y="683"/>
                    <a:pt x="2796" y="681"/>
                    <a:pt x="2795" y="679"/>
                  </a:cubicBezTo>
                  <a:cubicBezTo>
                    <a:pt x="2726" y="679"/>
                    <a:pt x="2658" y="679"/>
                    <a:pt x="2589" y="679"/>
                  </a:cubicBezTo>
                  <a:close/>
                  <a:moveTo>
                    <a:pt x="1295" y="305"/>
                  </a:moveTo>
                  <a:cubicBezTo>
                    <a:pt x="1340" y="319"/>
                    <a:pt x="1385" y="333"/>
                    <a:pt x="1429" y="348"/>
                  </a:cubicBezTo>
                  <a:cubicBezTo>
                    <a:pt x="1430" y="347"/>
                    <a:pt x="1431" y="346"/>
                    <a:pt x="1432" y="345"/>
                  </a:cubicBezTo>
                  <a:cubicBezTo>
                    <a:pt x="1430" y="339"/>
                    <a:pt x="1428" y="331"/>
                    <a:pt x="1424" y="330"/>
                  </a:cubicBezTo>
                  <a:cubicBezTo>
                    <a:pt x="1382" y="315"/>
                    <a:pt x="1339" y="301"/>
                    <a:pt x="1295" y="286"/>
                  </a:cubicBezTo>
                  <a:cubicBezTo>
                    <a:pt x="1295" y="293"/>
                    <a:pt x="1295" y="298"/>
                    <a:pt x="1295" y="305"/>
                  </a:cubicBezTo>
                  <a:close/>
                  <a:moveTo>
                    <a:pt x="542" y="864"/>
                  </a:moveTo>
                  <a:cubicBezTo>
                    <a:pt x="608" y="864"/>
                    <a:pt x="672" y="864"/>
                    <a:pt x="736" y="864"/>
                  </a:cubicBezTo>
                  <a:cubicBezTo>
                    <a:pt x="736" y="860"/>
                    <a:pt x="736" y="857"/>
                    <a:pt x="736" y="852"/>
                  </a:cubicBezTo>
                  <a:cubicBezTo>
                    <a:pt x="671" y="852"/>
                    <a:pt x="607" y="852"/>
                    <a:pt x="542" y="852"/>
                  </a:cubicBezTo>
                  <a:cubicBezTo>
                    <a:pt x="542" y="856"/>
                    <a:pt x="542" y="860"/>
                    <a:pt x="542" y="864"/>
                  </a:cubicBezTo>
                  <a:close/>
                  <a:moveTo>
                    <a:pt x="423" y="835"/>
                  </a:moveTo>
                  <a:cubicBezTo>
                    <a:pt x="427" y="820"/>
                    <a:pt x="431" y="805"/>
                    <a:pt x="436" y="789"/>
                  </a:cubicBezTo>
                  <a:cubicBezTo>
                    <a:pt x="395" y="789"/>
                    <a:pt x="356" y="789"/>
                    <a:pt x="315" y="789"/>
                  </a:cubicBezTo>
                  <a:cubicBezTo>
                    <a:pt x="319" y="789"/>
                    <a:pt x="320" y="790"/>
                    <a:pt x="322" y="790"/>
                  </a:cubicBezTo>
                  <a:cubicBezTo>
                    <a:pt x="341" y="792"/>
                    <a:pt x="361" y="794"/>
                    <a:pt x="381" y="796"/>
                  </a:cubicBezTo>
                  <a:cubicBezTo>
                    <a:pt x="389" y="797"/>
                    <a:pt x="391" y="800"/>
                    <a:pt x="389" y="807"/>
                  </a:cubicBezTo>
                  <a:cubicBezTo>
                    <a:pt x="386" y="816"/>
                    <a:pt x="385" y="825"/>
                    <a:pt x="383" y="835"/>
                  </a:cubicBezTo>
                  <a:cubicBezTo>
                    <a:pt x="396" y="835"/>
                    <a:pt x="409" y="835"/>
                    <a:pt x="423" y="835"/>
                  </a:cubicBezTo>
                  <a:close/>
                  <a:moveTo>
                    <a:pt x="1010" y="574"/>
                  </a:moveTo>
                  <a:cubicBezTo>
                    <a:pt x="1026" y="576"/>
                    <a:pt x="1037" y="573"/>
                    <a:pt x="1048" y="562"/>
                  </a:cubicBezTo>
                  <a:cubicBezTo>
                    <a:pt x="1068" y="540"/>
                    <a:pt x="1090" y="520"/>
                    <a:pt x="1111" y="499"/>
                  </a:cubicBezTo>
                  <a:cubicBezTo>
                    <a:pt x="1117" y="493"/>
                    <a:pt x="1124" y="488"/>
                    <a:pt x="1131" y="482"/>
                  </a:cubicBezTo>
                  <a:cubicBezTo>
                    <a:pt x="1130" y="480"/>
                    <a:pt x="1129" y="479"/>
                    <a:pt x="1128" y="477"/>
                  </a:cubicBezTo>
                  <a:cubicBezTo>
                    <a:pt x="1121" y="479"/>
                    <a:pt x="1112" y="477"/>
                    <a:pt x="1108" y="481"/>
                  </a:cubicBezTo>
                  <a:cubicBezTo>
                    <a:pt x="1075" y="511"/>
                    <a:pt x="1043" y="542"/>
                    <a:pt x="1010" y="574"/>
                  </a:cubicBezTo>
                  <a:close/>
                  <a:moveTo>
                    <a:pt x="3068" y="893"/>
                  </a:moveTo>
                  <a:cubicBezTo>
                    <a:pt x="3064" y="889"/>
                    <a:pt x="3061" y="886"/>
                    <a:pt x="3059" y="883"/>
                  </a:cubicBezTo>
                  <a:cubicBezTo>
                    <a:pt x="3054" y="873"/>
                    <a:pt x="3047" y="871"/>
                    <a:pt x="3037" y="872"/>
                  </a:cubicBezTo>
                  <a:cubicBezTo>
                    <a:pt x="3017" y="872"/>
                    <a:pt x="2998" y="872"/>
                    <a:pt x="2979" y="872"/>
                  </a:cubicBezTo>
                  <a:cubicBezTo>
                    <a:pt x="2959" y="872"/>
                    <a:pt x="2959" y="872"/>
                    <a:pt x="2954" y="893"/>
                  </a:cubicBezTo>
                  <a:cubicBezTo>
                    <a:pt x="2992" y="893"/>
                    <a:pt x="3029" y="893"/>
                    <a:pt x="3068" y="893"/>
                  </a:cubicBezTo>
                  <a:close/>
                  <a:moveTo>
                    <a:pt x="1944" y="659"/>
                  </a:moveTo>
                  <a:cubicBezTo>
                    <a:pt x="1944" y="658"/>
                    <a:pt x="1944" y="656"/>
                    <a:pt x="1944" y="655"/>
                  </a:cubicBezTo>
                  <a:cubicBezTo>
                    <a:pt x="1912" y="655"/>
                    <a:pt x="1881" y="655"/>
                    <a:pt x="1849" y="654"/>
                  </a:cubicBezTo>
                  <a:cubicBezTo>
                    <a:pt x="1783" y="653"/>
                    <a:pt x="1718" y="650"/>
                    <a:pt x="1652" y="648"/>
                  </a:cubicBezTo>
                  <a:cubicBezTo>
                    <a:pt x="1641" y="647"/>
                    <a:pt x="1641" y="648"/>
                    <a:pt x="1643" y="659"/>
                  </a:cubicBezTo>
                  <a:cubicBezTo>
                    <a:pt x="1743" y="659"/>
                    <a:pt x="1844" y="659"/>
                    <a:pt x="1944" y="659"/>
                  </a:cubicBezTo>
                  <a:close/>
                  <a:moveTo>
                    <a:pt x="2780" y="722"/>
                  </a:moveTo>
                  <a:cubicBezTo>
                    <a:pt x="2721" y="722"/>
                    <a:pt x="2663" y="722"/>
                    <a:pt x="2605" y="722"/>
                  </a:cubicBezTo>
                  <a:cubicBezTo>
                    <a:pt x="2605" y="732"/>
                    <a:pt x="2610" y="735"/>
                    <a:pt x="2620" y="735"/>
                  </a:cubicBezTo>
                  <a:cubicBezTo>
                    <a:pt x="2668" y="735"/>
                    <a:pt x="2717" y="735"/>
                    <a:pt x="2765" y="735"/>
                  </a:cubicBezTo>
                  <a:cubicBezTo>
                    <a:pt x="2773" y="735"/>
                    <a:pt x="2778" y="733"/>
                    <a:pt x="2780" y="722"/>
                  </a:cubicBezTo>
                  <a:close/>
                  <a:moveTo>
                    <a:pt x="977" y="670"/>
                  </a:moveTo>
                  <a:cubicBezTo>
                    <a:pt x="978" y="670"/>
                    <a:pt x="979" y="671"/>
                    <a:pt x="979" y="671"/>
                  </a:cubicBezTo>
                  <a:cubicBezTo>
                    <a:pt x="984" y="667"/>
                    <a:pt x="989" y="662"/>
                    <a:pt x="993" y="658"/>
                  </a:cubicBezTo>
                  <a:cubicBezTo>
                    <a:pt x="996" y="660"/>
                    <a:pt x="998" y="662"/>
                    <a:pt x="1002" y="665"/>
                  </a:cubicBezTo>
                  <a:cubicBezTo>
                    <a:pt x="992" y="672"/>
                    <a:pt x="982" y="679"/>
                    <a:pt x="970" y="686"/>
                  </a:cubicBezTo>
                  <a:cubicBezTo>
                    <a:pt x="972" y="675"/>
                    <a:pt x="974" y="665"/>
                    <a:pt x="975" y="655"/>
                  </a:cubicBezTo>
                  <a:cubicBezTo>
                    <a:pt x="950" y="661"/>
                    <a:pt x="950" y="688"/>
                    <a:pt x="932" y="702"/>
                  </a:cubicBezTo>
                  <a:cubicBezTo>
                    <a:pt x="934" y="692"/>
                    <a:pt x="936" y="685"/>
                    <a:pt x="937" y="679"/>
                  </a:cubicBezTo>
                  <a:cubicBezTo>
                    <a:pt x="927" y="688"/>
                    <a:pt x="918" y="699"/>
                    <a:pt x="909" y="707"/>
                  </a:cubicBezTo>
                  <a:cubicBezTo>
                    <a:pt x="958" y="709"/>
                    <a:pt x="1000" y="687"/>
                    <a:pt x="1010" y="653"/>
                  </a:cubicBezTo>
                  <a:cubicBezTo>
                    <a:pt x="1001" y="653"/>
                    <a:pt x="991" y="653"/>
                    <a:pt x="981" y="653"/>
                  </a:cubicBezTo>
                  <a:cubicBezTo>
                    <a:pt x="980" y="659"/>
                    <a:pt x="978" y="665"/>
                    <a:pt x="977" y="670"/>
                  </a:cubicBezTo>
                  <a:close/>
                  <a:moveTo>
                    <a:pt x="437" y="888"/>
                  </a:moveTo>
                  <a:cubicBezTo>
                    <a:pt x="432" y="881"/>
                    <a:pt x="428" y="874"/>
                    <a:pt x="423" y="869"/>
                  </a:cubicBezTo>
                  <a:cubicBezTo>
                    <a:pt x="421" y="866"/>
                    <a:pt x="417" y="864"/>
                    <a:pt x="415" y="864"/>
                  </a:cubicBezTo>
                  <a:cubicBezTo>
                    <a:pt x="399" y="863"/>
                    <a:pt x="383" y="863"/>
                    <a:pt x="368" y="863"/>
                  </a:cubicBezTo>
                  <a:cubicBezTo>
                    <a:pt x="365" y="863"/>
                    <a:pt x="361" y="864"/>
                    <a:pt x="359" y="865"/>
                  </a:cubicBezTo>
                  <a:cubicBezTo>
                    <a:pt x="353" y="873"/>
                    <a:pt x="347" y="881"/>
                    <a:pt x="340" y="888"/>
                  </a:cubicBezTo>
                  <a:cubicBezTo>
                    <a:pt x="372" y="888"/>
                    <a:pt x="404" y="888"/>
                    <a:pt x="437" y="888"/>
                  </a:cubicBezTo>
                  <a:close/>
                  <a:moveTo>
                    <a:pt x="3300" y="758"/>
                  </a:moveTo>
                  <a:cubicBezTo>
                    <a:pt x="3308" y="778"/>
                    <a:pt x="3310" y="780"/>
                    <a:pt x="3329" y="780"/>
                  </a:cubicBezTo>
                  <a:cubicBezTo>
                    <a:pt x="3361" y="780"/>
                    <a:pt x="3392" y="780"/>
                    <a:pt x="3424" y="780"/>
                  </a:cubicBezTo>
                  <a:cubicBezTo>
                    <a:pt x="3440" y="780"/>
                    <a:pt x="3443" y="777"/>
                    <a:pt x="3446" y="760"/>
                  </a:cubicBezTo>
                  <a:cubicBezTo>
                    <a:pt x="3440" y="761"/>
                    <a:pt x="3432" y="759"/>
                    <a:pt x="3429" y="763"/>
                  </a:cubicBezTo>
                  <a:cubicBezTo>
                    <a:pt x="3421" y="771"/>
                    <a:pt x="3411" y="770"/>
                    <a:pt x="3401" y="770"/>
                  </a:cubicBezTo>
                  <a:cubicBezTo>
                    <a:pt x="3381" y="770"/>
                    <a:pt x="3361" y="769"/>
                    <a:pt x="3341" y="768"/>
                  </a:cubicBezTo>
                  <a:cubicBezTo>
                    <a:pt x="3338" y="768"/>
                    <a:pt x="3333" y="768"/>
                    <a:pt x="3331" y="766"/>
                  </a:cubicBezTo>
                  <a:cubicBezTo>
                    <a:pt x="3323" y="756"/>
                    <a:pt x="3312" y="758"/>
                    <a:pt x="3300" y="758"/>
                  </a:cubicBezTo>
                  <a:close/>
                  <a:moveTo>
                    <a:pt x="2770" y="745"/>
                  </a:moveTo>
                  <a:cubicBezTo>
                    <a:pt x="2718" y="745"/>
                    <a:pt x="2666" y="745"/>
                    <a:pt x="2615" y="745"/>
                  </a:cubicBezTo>
                  <a:cubicBezTo>
                    <a:pt x="2616" y="752"/>
                    <a:pt x="2618" y="756"/>
                    <a:pt x="2627" y="756"/>
                  </a:cubicBezTo>
                  <a:cubicBezTo>
                    <a:pt x="2671" y="756"/>
                    <a:pt x="2714" y="756"/>
                    <a:pt x="2758" y="756"/>
                  </a:cubicBezTo>
                  <a:cubicBezTo>
                    <a:pt x="2766" y="756"/>
                    <a:pt x="2770" y="753"/>
                    <a:pt x="2770" y="745"/>
                  </a:cubicBezTo>
                  <a:close/>
                  <a:moveTo>
                    <a:pt x="2437" y="844"/>
                  </a:moveTo>
                  <a:cubicBezTo>
                    <a:pt x="2436" y="826"/>
                    <a:pt x="2435" y="810"/>
                    <a:pt x="2434" y="792"/>
                  </a:cubicBezTo>
                  <a:cubicBezTo>
                    <a:pt x="2423" y="794"/>
                    <a:pt x="2412" y="796"/>
                    <a:pt x="2403" y="798"/>
                  </a:cubicBezTo>
                  <a:cubicBezTo>
                    <a:pt x="2403" y="814"/>
                    <a:pt x="2403" y="830"/>
                    <a:pt x="2403" y="844"/>
                  </a:cubicBezTo>
                  <a:cubicBezTo>
                    <a:pt x="2415" y="844"/>
                    <a:pt x="2425" y="844"/>
                    <a:pt x="2437" y="844"/>
                  </a:cubicBezTo>
                  <a:close/>
                  <a:moveTo>
                    <a:pt x="1869" y="610"/>
                  </a:moveTo>
                  <a:cubicBezTo>
                    <a:pt x="1870" y="610"/>
                    <a:pt x="1871" y="610"/>
                    <a:pt x="1872" y="610"/>
                  </a:cubicBezTo>
                  <a:cubicBezTo>
                    <a:pt x="1872" y="555"/>
                    <a:pt x="1872" y="500"/>
                    <a:pt x="1872" y="445"/>
                  </a:cubicBezTo>
                  <a:cubicBezTo>
                    <a:pt x="1868" y="445"/>
                    <a:pt x="1862" y="445"/>
                    <a:pt x="1857" y="445"/>
                  </a:cubicBezTo>
                  <a:cubicBezTo>
                    <a:pt x="1861" y="500"/>
                    <a:pt x="1865" y="555"/>
                    <a:pt x="1869" y="610"/>
                  </a:cubicBezTo>
                  <a:close/>
                  <a:moveTo>
                    <a:pt x="1141" y="838"/>
                  </a:moveTo>
                  <a:cubicBezTo>
                    <a:pt x="1148" y="817"/>
                    <a:pt x="1148" y="795"/>
                    <a:pt x="1142" y="772"/>
                  </a:cubicBezTo>
                  <a:cubicBezTo>
                    <a:pt x="1136" y="753"/>
                    <a:pt x="1124" y="741"/>
                    <a:pt x="1108" y="739"/>
                  </a:cubicBezTo>
                  <a:cubicBezTo>
                    <a:pt x="1094" y="738"/>
                    <a:pt x="1080" y="748"/>
                    <a:pt x="1072" y="766"/>
                  </a:cubicBezTo>
                  <a:cubicBezTo>
                    <a:pt x="1066" y="780"/>
                    <a:pt x="1062" y="794"/>
                    <a:pt x="1060" y="809"/>
                  </a:cubicBezTo>
                  <a:cubicBezTo>
                    <a:pt x="1058" y="827"/>
                    <a:pt x="1060" y="846"/>
                    <a:pt x="1071" y="864"/>
                  </a:cubicBezTo>
                  <a:cubicBezTo>
                    <a:pt x="1069" y="850"/>
                    <a:pt x="1066" y="837"/>
                    <a:pt x="1066" y="824"/>
                  </a:cubicBezTo>
                  <a:cubicBezTo>
                    <a:pt x="1065" y="797"/>
                    <a:pt x="1071" y="773"/>
                    <a:pt x="1092" y="754"/>
                  </a:cubicBezTo>
                  <a:cubicBezTo>
                    <a:pt x="1104" y="745"/>
                    <a:pt x="1117" y="746"/>
                    <a:pt x="1126" y="758"/>
                  </a:cubicBezTo>
                  <a:cubicBezTo>
                    <a:pt x="1132" y="765"/>
                    <a:pt x="1137" y="774"/>
                    <a:pt x="1138" y="783"/>
                  </a:cubicBezTo>
                  <a:cubicBezTo>
                    <a:pt x="1141" y="801"/>
                    <a:pt x="1141" y="820"/>
                    <a:pt x="1141" y="838"/>
                  </a:cubicBezTo>
                  <a:close/>
                  <a:moveTo>
                    <a:pt x="1904" y="610"/>
                  </a:moveTo>
                  <a:cubicBezTo>
                    <a:pt x="1905" y="610"/>
                    <a:pt x="1906" y="610"/>
                    <a:pt x="1907" y="610"/>
                  </a:cubicBezTo>
                  <a:cubicBezTo>
                    <a:pt x="1907" y="555"/>
                    <a:pt x="1907" y="500"/>
                    <a:pt x="1907" y="445"/>
                  </a:cubicBezTo>
                  <a:cubicBezTo>
                    <a:pt x="1902" y="445"/>
                    <a:pt x="1897" y="445"/>
                    <a:pt x="1892" y="445"/>
                  </a:cubicBezTo>
                  <a:cubicBezTo>
                    <a:pt x="1896" y="501"/>
                    <a:pt x="1900" y="555"/>
                    <a:pt x="1904" y="610"/>
                  </a:cubicBezTo>
                  <a:close/>
                  <a:moveTo>
                    <a:pt x="1430" y="358"/>
                  </a:moveTo>
                  <a:cubicBezTo>
                    <a:pt x="1385" y="346"/>
                    <a:pt x="1341" y="333"/>
                    <a:pt x="1292" y="320"/>
                  </a:cubicBezTo>
                  <a:cubicBezTo>
                    <a:pt x="1296" y="326"/>
                    <a:pt x="1297" y="331"/>
                    <a:pt x="1300" y="332"/>
                  </a:cubicBezTo>
                  <a:cubicBezTo>
                    <a:pt x="1343" y="345"/>
                    <a:pt x="1386" y="357"/>
                    <a:pt x="1430" y="370"/>
                  </a:cubicBezTo>
                  <a:cubicBezTo>
                    <a:pt x="1430" y="366"/>
                    <a:pt x="1430" y="362"/>
                    <a:pt x="1430" y="358"/>
                  </a:cubicBezTo>
                  <a:close/>
                  <a:moveTo>
                    <a:pt x="1824" y="445"/>
                  </a:moveTo>
                  <a:cubicBezTo>
                    <a:pt x="1828" y="502"/>
                    <a:pt x="1831" y="558"/>
                    <a:pt x="1834" y="614"/>
                  </a:cubicBezTo>
                  <a:cubicBezTo>
                    <a:pt x="1836" y="614"/>
                    <a:pt x="1837" y="614"/>
                    <a:pt x="1838" y="614"/>
                  </a:cubicBezTo>
                  <a:cubicBezTo>
                    <a:pt x="1838" y="558"/>
                    <a:pt x="1838" y="502"/>
                    <a:pt x="1838" y="445"/>
                  </a:cubicBezTo>
                  <a:cubicBezTo>
                    <a:pt x="1834" y="445"/>
                    <a:pt x="1830" y="445"/>
                    <a:pt x="1824" y="445"/>
                  </a:cubicBezTo>
                  <a:close/>
                  <a:moveTo>
                    <a:pt x="1793" y="405"/>
                  </a:moveTo>
                  <a:cubicBezTo>
                    <a:pt x="1782" y="404"/>
                    <a:pt x="1771" y="415"/>
                    <a:pt x="1771" y="426"/>
                  </a:cubicBezTo>
                  <a:cubicBezTo>
                    <a:pt x="1770" y="438"/>
                    <a:pt x="1780" y="448"/>
                    <a:pt x="1792" y="448"/>
                  </a:cubicBezTo>
                  <a:cubicBezTo>
                    <a:pt x="1804" y="448"/>
                    <a:pt x="1814" y="439"/>
                    <a:pt x="1814" y="428"/>
                  </a:cubicBezTo>
                  <a:cubicBezTo>
                    <a:pt x="1815" y="416"/>
                    <a:pt x="1805" y="405"/>
                    <a:pt x="1793" y="405"/>
                  </a:cubicBezTo>
                  <a:close/>
                  <a:moveTo>
                    <a:pt x="2251" y="846"/>
                  </a:moveTo>
                  <a:cubicBezTo>
                    <a:pt x="2251" y="845"/>
                    <a:pt x="2251" y="844"/>
                    <a:pt x="2252" y="843"/>
                  </a:cubicBezTo>
                  <a:cubicBezTo>
                    <a:pt x="2261" y="842"/>
                    <a:pt x="2271" y="841"/>
                    <a:pt x="2280" y="840"/>
                  </a:cubicBezTo>
                  <a:cubicBezTo>
                    <a:pt x="2288" y="839"/>
                    <a:pt x="2290" y="836"/>
                    <a:pt x="2287" y="828"/>
                  </a:cubicBezTo>
                  <a:cubicBezTo>
                    <a:pt x="2271" y="830"/>
                    <a:pt x="2255" y="831"/>
                    <a:pt x="2239" y="833"/>
                  </a:cubicBezTo>
                  <a:cubicBezTo>
                    <a:pt x="2239" y="845"/>
                    <a:pt x="2239" y="855"/>
                    <a:pt x="2239" y="866"/>
                  </a:cubicBezTo>
                  <a:cubicBezTo>
                    <a:pt x="2270" y="869"/>
                    <a:pt x="2286" y="866"/>
                    <a:pt x="2289" y="857"/>
                  </a:cubicBezTo>
                  <a:cubicBezTo>
                    <a:pt x="2276" y="856"/>
                    <a:pt x="2263" y="855"/>
                    <a:pt x="2248" y="853"/>
                  </a:cubicBezTo>
                  <a:cubicBezTo>
                    <a:pt x="2263" y="852"/>
                    <a:pt x="2276" y="851"/>
                    <a:pt x="2288" y="849"/>
                  </a:cubicBezTo>
                  <a:cubicBezTo>
                    <a:pt x="2288" y="848"/>
                    <a:pt x="2288" y="847"/>
                    <a:pt x="2288" y="846"/>
                  </a:cubicBezTo>
                  <a:cubicBezTo>
                    <a:pt x="2276" y="846"/>
                    <a:pt x="2264" y="846"/>
                    <a:pt x="2251" y="846"/>
                  </a:cubicBezTo>
                  <a:close/>
                  <a:moveTo>
                    <a:pt x="3332" y="645"/>
                  </a:moveTo>
                  <a:cubicBezTo>
                    <a:pt x="3330" y="630"/>
                    <a:pt x="3328" y="615"/>
                    <a:pt x="3326" y="600"/>
                  </a:cubicBezTo>
                  <a:cubicBezTo>
                    <a:pt x="3315" y="601"/>
                    <a:pt x="3305" y="602"/>
                    <a:pt x="3295" y="603"/>
                  </a:cubicBezTo>
                  <a:cubicBezTo>
                    <a:pt x="3296" y="609"/>
                    <a:pt x="3297" y="615"/>
                    <a:pt x="3298" y="621"/>
                  </a:cubicBezTo>
                  <a:cubicBezTo>
                    <a:pt x="3301" y="649"/>
                    <a:pt x="3301" y="649"/>
                    <a:pt x="3330" y="646"/>
                  </a:cubicBezTo>
                  <a:cubicBezTo>
                    <a:pt x="3330" y="646"/>
                    <a:pt x="3330" y="646"/>
                    <a:pt x="3332" y="645"/>
                  </a:cubicBezTo>
                  <a:close/>
                  <a:moveTo>
                    <a:pt x="1926" y="444"/>
                  </a:moveTo>
                  <a:cubicBezTo>
                    <a:pt x="1929" y="501"/>
                    <a:pt x="1933" y="556"/>
                    <a:pt x="1936" y="612"/>
                  </a:cubicBezTo>
                  <a:cubicBezTo>
                    <a:pt x="1937" y="612"/>
                    <a:pt x="1938" y="612"/>
                    <a:pt x="1939" y="612"/>
                  </a:cubicBezTo>
                  <a:cubicBezTo>
                    <a:pt x="1939" y="556"/>
                    <a:pt x="1939" y="500"/>
                    <a:pt x="1939" y="444"/>
                  </a:cubicBezTo>
                  <a:cubicBezTo>
                    <a:pt x="1935" y="444"/>
                    <a:pt x="1931" y="444"/>
                    <a:pt x="1926" y="444"/>
                  </a:cubicBezTo>
                  <a:close/>
                  <a:moveTo>
                    <a:pt x="615" y="887"/>
                  </a:moveTo>
                  <a:cubicBezTo>
                    <a:pt x="607" y="874"/>
                    <a:pt x="607" y="875"/>
                    <a:pt x="595" y="874"/>
                  </a:cubicBezTo>
                  <a:cubicBezTo>
                    <a:pt x="570" y="872"/>
                    <a:pt x="545" y="880"/>
                    <a:pt x="523" y="867"/>
                  </a:cubicBezTo>
                  <a:cubicBezTo>
                    <a:pt x="517" y="874"/>
                    <a:pt x="512" y="880"/>
                    <a:pt x="507" y="887"/>
                  </a:cubicBezTo>
                  <a:cubicBezTo>
                    <a:pt x="543" y="887"/>
                    <a:pt x="578" y="887"/>
                    <a:pt x="615" y="887"/>
                  </a:cubicBezTo>
                  <a:close/>
                  <a:moveTo>
                    <a:pt x="2764" y="765"/>
                  </a:moveTo>
                  <a:cubicBezTo>
                    <a:pt x="2763" y="765"/>
                    <a:pt x="2762" y="764"/>
                    <a:pt x="2762" y="763"/>
                  </a:cubicBezTo>
                  <a:cubicBezTo>
                    <a:pt x="2716" y="763"/>
                    <a:pt x="2670" y="763"/>
                    <a:pt x="2624" y="763"/>
                  </a:cubicBezTo>
                  <a:cubicBezTo>
                    <a:pt x="2623" y="765"/>
                    <a:pt x="2623" y="766"/>
                    <a:pt x="2622" y="768"/>
                  </a:cubicBezTo>
                  <a:cubicBezTo>
                    <a:pt x="2627" y="769"/>
                    <a:pt x="2631" y="773"/>
                    <a:pt x="2635" y="773"/>
                  </a:cubicBezTo>
                  <a:cubicBezTo>
                    <a:pt x="2673" y="773"/>
                    <a:pt x="2711" y="773"/>
                    <a:pt x="2750" y="772"/>
                  </a:cubicBezTo>
                  <a:cubicBezTo>
                    <a:pt x="2754" y="772"/>
                    <a:pt x="2759" y="768"/>
                    <a:pt x="2764" y="765"/>
                  </a:cubicBezTo>
                  <a:close/>
                  <a:moveTo>
                    <a:pt x="786" y="552"/>
                  </a:moveTo>
                  <a:cubicBezTo>
                    <a:pt x="786" y="573"/>
                    <a:pt x="786" y="593"/>
                    <a:pt x="786" y="614"/>
                  </a:cubicBezTo>
                  <a:cubicBezTo>
                    <a:pt x="790" y="611"/>
                    <a:pt x="792" y="609"/>
                    <a:pt x="793" y="608"/>
                  </a:cubicBezTo>
                  <a:cubicBezTo>
                    <a:pt x="791" y="601"/>
                    <a:pt x="790" y="596"/>
                    <a:pt x="789" y="589"/>
                  </a:cubicBezTo>
                  <a:cubicBezTo>
                    <a:pt x="796" y="593"/>
                    <a:pt x="801" y="596"/>
                    <a:pt x="806" y="599"/>
                  </a:cubicBezTo>
                  <a:cubicBezTo>
                    <a:pt x="810" y="597"/>
                    <a:pt x="814" y="595"/>
                    <a:pt x="818" y="592"/>
                  </a:cubicBezTo>
                  <a:cubicBezTo>
                    <a:pt x="827" y="585"/>
                    <a:pt x="827" y="577"/>
                    <a:pt x="817" y="571"/>
                  </a:cubicBezTo>
                  <a:cubicBezTo>
                    <a:pt x="807" y="565"/>
                    <a:pt x="797" y="559"/>
                    <a:pt x="786" y="552"/>
                  </a:cubicBezTo>
                  <a:close/>
                  <a:moveTo>
                    <a:pt x="3432" y="826"/>
                  </a:moveTo>
                  <a:cubicBezTo>
                    <a:pt x="3404" y="826"/>
                    <a:pt x="3376" y="826"/>
                    <a:pt x="3349" y="826"/>
                  </a:cubicBezTo>
                  <a:cubicBezTo>
                    <a:pt x="3349" y="831"/>
                    <a:pt x="3349" y="836"/>
                    <a:pt x="3349" y="840"/>
                  </a:cubicBezTo>
                  <a:cubicBezTo>
                    <a:pt x="3377" y="840"/>
                    <a:pt x="3404" y="840"/>
                    <a:pt x="3432" y="840"/>
                  </a:cubicBezTo>
                  <a:cubicBezTo>
                    <a:pt x="3432" y="835"/>
                    <a:pt x="3432" y="831"/>
                    <a:pt x="3432" y="826"/>
                  </a:cubicBezTo>
                  <a:close/>
                  <a:moveTo>
                    <a:pt x="1967" y="608"/>
                  </a:moveTo>
                  <a:cubicBezTo>
                    <a:pt x="1968" y="608"/>
                    <a:pt x="1968" y="608"/>
                    <a:pt x="1969" y="608"/>
                  </a:cubicBezTo>
                  <a:cubicBezTo>
                    <a:pt x="1969" y="553"/>
                    <a:pt x="1969" y="499"/>
                    <a:pt x="1969" y="444"/>
                  </a:cubicBezTo>
                  <a:cubicBezTo>
                    <a:pt x="1965" y="444"/>
                    <a:pt x="1961" y="445"/>
                    <a:pt x="1956" y="445"/>
                  </a:cubicBezTo>
                  <a:cubicBezTo>
                    <a:pt x="1960" y="500"/>
                    <a:pt x="1964" y="554"/>
                    <a:pt x="1967" y="608"/>
                  </a:cubicBezTo>
                  <a:close/>
                  <a:moveTo>
                    <a:pt x="2320" y="890"/>
                  </a:moveTo>
                  <a:cubicBezTo>
                    <a:pt x="2317" y="876"/>
                    <a:pt x="2309" y="873"/>
                    <a:pt x="2296" y="874"/>
                  </a:cubicBezTo>
                  <a:cubicBezTo>
                    <a:pt x="2282" y="876"/>
                    <a:pt x="2268" y="876"/>
                    <a:pt x="2254" y="876"/>
                  </a:cubicBezTo>
                  <a:cubicBezTo>
                    <a:pt x="2243" y="875"/>
                    <a:pt x="2237" y="880"/>
                    <a:pt x="2233" y="890"/>
                  </a:cubicBezTo>
                  <a:cubicBezTo>
                    <a:pt x="2263" y="890"/>
                    <a:pt x="2291" y="890"/>
                    <a:pt x="2320" y="890"/>
                  </a:cubicBezTo>
                  <a:close/>
                  <a:moveTo>
                    <a:pt x="2907" y="891"/>
                  </a:moveTo>
                  <a:cubicBezTo>
                    <a:pt x="2905" y="879"/>
                    <a:pt x="2899" y="874"/>
                    <a:pt x="2887" y="875"/>
                  </a:cubicBezTo>
                  <a:cubicBezTo>
                    <a:pt x="2871" y="876"/>
                    <a:pt x="2856" y="876"/>
                    <a:pt x="2840" y="875"/>
                  </a:cubicBezTo>
                  <a:cubicBezTo>
                    <a:pt x="2828" y="874"/>
                    <a:pt x="2822" y="878"/>
                    <a:pt x="2820" y="891"/>
                  </a:cubicBezTo>
                  <a:cubicBezTo>
                    <a:pt x="2849" y="891"/>
                    <a:pt x="2878" y="891"/>
                    <a:pt x="2907" y="891"/>
                  </a:cubicBezTo>
                  <a:close/>
                  <a:moveTo>
                    <a:pt x="1859" y="384"/>
                  </a:moveTo>
                  <a:cubicBezTo>
                    <a:pt x="1859" y="385"/>
                    <a:pt x="1859" y="385"/>
                    <a:pt x="1859" y="386"/>
                  </a:cubicBezTo>
                  <a:cubicBezTo>
                    <a:pt x="1898" y="391"/>
                    <a:pt x="1937" y="395"/>
                    <a:pt x="1976" y="399"/>
                  </a:cubicBezTo>
                  <a:cubicBezTo>
                    <a:pt x="1993" y="401"/>
                    <a:pt x="2008" y="406"/>
                    <a:pt x="2014" y="425"/>
                  </a:cubicBezTo>
                  <a:cubicBezTo>
                    <a:pt x="2014" y="406"/>
                    <a:pt x="2004" y="392"/>
                    <a:pt x="1987" y="391"/>
                  </a:cubicBezTo>
                  <a:cubicBezTo>
                    <a:pt x="1944" y="387"/>
                    <a:pt x="1902" y="386"/>
                    <a:pt x="1859" y="384"/>
                  </a:cubicBezTo>
                  <a:close/>
                  <a:moveTo>
                    <a:pt x="2632" y="779"/>
                  </a:moveTo>
                  <a:cubicBezTo>
                    <a:pt x="2632" y="780"/>
                    <a:pt x="2631" y="781"/>
                    <a:pt x="2631" y="782"/>
                  </a:cubicBezTo>
                  <a:cubicBezTo>
                    <a:pt x="2635" y="784"/>
                    <a:pt x="2640" y="787"/>
                    <a:pt x="2644" y="787"/>
                  </a:cubicBezTo>
                  <a:cubicBezTo>
                    <a:pt x="2676" y="788"/>
                    <a:pt x="2707" y="788"/>
                    <a:pt x="2738" y="788"/>
                  </a:cubicBezTo>
                  <a:cubicBezTo>
                    <a:pt x="2743" y="788"/>
                    <a:pt x="2748" y="784"/>
                    <a:pt x="2753" y="782"/>
                  </a:cubicBezTo>
                  <a:cubicBezTo>
                    <a:pt x="2752" y="781"/>
                    <a:pt x="2752" y="780"/>
                    <a:pt x="2751" y="779"/>
                  </a:cubicBezTo>
                  <a:cubicBezTo>
                    <a:pt x="2712" y="779"/>
                    <a:pt x="2672" y="779"/>
                    <a:pt x="2632" y="779"/>
                  </a:cubicBezTo>
                  <a:close/>
                  <a:moveTo>
                    <a:pt x="1099" y="702"/>
                  </a:moveTo>
                  <a:cubicBezTo>
                    <a:pt x="1082" y="709"/>
                    <a:pt x="1068" y="725"/>
                    <a:pt x="1057" y="744"/>
                  </a:cubicBezTo>
                  <a:cubicBezTo>
                    <a:pt x="1039" y="773"/>
                    <a:pt x="1021" y="804"/>
                    <a:pt x="1004" y="832"/>
                  </a:cubicBezTo>
                  <a:cubicBezTo>
                    <a:pt x="1014" y="830"/>
                    <a:pt x="1020" y="820"/>
                    <a:pt x="1026" y="811"/>
                  </a:cubicBezTo>
                  <a:cubicBezTo>
                    <a:pt x="1039" y="789"/>
                    <a:pt x="1052" y="766"/>
                    <a:pt x="1066" y="745"/>
                  </a:cubicBezTo>
                  <a:cubicBezTo>
                    <a:pt x="1076" y="729"/>
                    <a:pt x="1089" y="715"/>
                    <a:pt x="1099" y="702"/>
                  </a:cubicBezTo>
                  <a:close/>
                  <a:moveTo>
                    <a:pt x="992" y="575"/>
                  </a:moveTo>
                  <a:cubicBezTo>
                    <a:pt x="998" y="572"/>
                    <a:pt x="1080" y="499"/>
                    <a:pt x="1095" y="476"/>
                  </a:cubicBezTo>
                  <a:cubicBezTo>
                    <a:pt x="1090" y="477"/>
                    <a:pt x="1084" y="479"/>
                    <a:pt x="1081" y="482"/>
                  </a:cubicBezTo>
                  <a:cubicBezTo>
                    <a:pt x="1071" y="490"/>
                    <a:pt x="1062" y="499"/>
                    <a:pt x="1054" y="508"/>
                  </a:cubicBezTo>
                  <a:cubicBezTo>
                    <a:pt x="1033" y="530"/>
                    <a:pt x="1013" y="553"/>
                    <a:pt x="992" y="575"/>
                  </a:cubicBezTo>
                  <a:close/>
                  <a:moveTo>
                    <a:pt x="2142" y="528"/>
                  </a:moveTo>
                  <a:cubicBezTo>
                    <a:pt x="2142" y="529"/>
                    <a:pt x="2143" y="531"/>
                    <a:pt x="2143" y="532"/>
                  </a:cubicBezTo>
                  <a:cubicBezTo>
                    <a:pt x="2147" y="531"/>
                    <a:pt x="2152" y="532"/>
                    <a:pt x="2154" y="530"/>
                  </a:cubicBezTo>
                  <a:cubicBezTo>
                    <a:pt x="2180" y="505"/>
                    <a:pt x="2207" y="481"/>
                    <a:pt x="2233" y="456"/>
                  </a:cubicBezTo>
                  <a:cubicBezTo>
                    <a:pt x="2236" y="453"/>
                    <a:pt x="2237" y="448"/>
                    <a:pt x="2239" y="445"/>
                  </a:cubicBezTo>
                  <a:cubicBezTo>
                    <a:pt x="2238" y="444"/>
                    <a:pt x="2237" y="444"/>
                    <a:pt x="2236" y="443"/>
                  </a:cubicBezTo>
                  <a:cubicBezTo>
                    <a:pt x="2205" y="471"/>
                    <a:pt x="2173" y="500"/>
                    <a:pt x="2142" y="528"/>
                  </a:cubicBezTo>
                  <a:close/>
                  <a:moveTo>
                    <a:pt x="2128" y="646"/>
                  </a:moveTo>
                  <a:cubicBezTo>
                    <a:pt x="2098" y="641"/>
                    <a:pt x="2068" y="637"/>
                    <a:pt x="2040" y="630"/>
                  </a:cubicBezTo>
                  <a:cubicBezTo>
                    <a:pt x="2025" y="627"/>
                    <a:pt x="2021" y="635"/>
                    <a:pt x="2015" y="646"/>
                  </a:cubicBezTo>
                  <a:cubicBezTo>
                    <a:pt x="2053" y="646"/>
                    <a:pt x="2090" y="646"/>
                    <a:pt x="2128" y="646"/>
                  </a:cubicBezTo>
                  <a:close/>
                  <a:moveTo>
                    <a:pt x="1794" y="465"/>
                  </a:moveTo>
                  <a:cubicBezTo>
                    <a:pt x="1797" y="513"/>
                    <a:pt x="1799" y="560"/>
                    <a:pt x="1801" y="607"/>
                  </a:cubicBezTo>
                  <a:cubicBezTo>
                    <a:pt x="1802" y="607"/>
                    <a:pt x="1802" y="607"/>
                    <a:pt x="1803" y="607"/>
                  </a:cubicBezTo>
                  <a:cubicBezTo>
                    <a:pt x="1804" y="559"/>
                    <a:pt x="1805" y="510"/>
                    <a:pt x="1806" y="461"/>
                  </a:cubicBezTo>
                  <a:cubicBezTo>
                    <a:pt x="1801" y="462"/>
                    <a:pt x="1798" y="464"/>
                    <a:pt x="1794" y="465"/>
                  </a:cubicBezTo>
                  <a:close/>
                  <a:moveTo>
                    <a:pt x="2381" y="358"/>
                  </a:moveTo>
                  <a:cubicBezTo>
                    <a:pt x="2381" y="359"/>
                    <a:pt x="2382" y="360"/>
                    <a:pt x="2382" y="361"/>
                  </a:cubicBezTo>
                  <a:cubicBezTo>
                    <a:pt x="2395" y="361"/>
                    <a:pt x="2408" y="362"/>
                    <a:pt x="2421" y="361"/>
                  </a:cubicBezTo>
                  <a:cubicBezTo>
                    <a:pt x="2426" y="360"/>
                    <a:pt x="2434" y="356"/>
                    <a:pt x="2434" y="353"/>
                  </a:cubicBezTo>
                  <a:cubicBezTo>
                    <a:pt x="2435" y="347"/>
                    <a:pt x="2433" y="340"/>
                    <a:pt x="2429" y="334"/>
                  </a:cubicBezTo>
                  <a:cubicBezTo>
                    <a:pt x="2428" y="332"/>
                    <a:pt x="2419" y="333"/>
                    <a:pt x="2416" y="336"/>
                  </a:cubicBezTo>
                  <a:cubicBezTo>
                    <a:pt x="2404" y="343"/>
                    <a:pt x="2393" y="351"/>
                    <a:pt x="2381" y="358"/>
                  </a:cubicBezTo>
                  <a:close/>
                  <a:moveTo>
                    <a:pt x="2090" y="396"/>
                  </a:moveTo>
                  <a:cubicBezTo>
                    <a:pt x="2091" y="396"/>
                    <a:pt x="2093" y="396"/>
                    <a:pt x="2095" y="396"/>
                  </a:cubicBezTo>
                  <a:cubicBezTo>
                    <a:pt x="2096" y="370"/>
                    <a:pt x="2098" y="344"/>
                    <a:pt x="2099" y="318"/>
                  </a:cubicBezTo>
                  <a:cubicBezTo>
                    <a:pt x="2100" y="295"/>
                    <a:pt x="2100" y="295"/>
                    <a:pt x="2122" y="288"/>
                  </a:cubicBezTo>
                  <a:cubicBezTo>
                    <a:pt x="2122" y="288"/>
                    <a:pt x="2123" y="286"/>
                    <a:pt x="2123" y="285"/>
                  </a:cubicBezTo>
                  <a:cubicBezTo>
                    <a:pt x="2117" y="285"/>
                    <a:pt x="2110" y="285"/>
                    <a:pt x="2104" y="285"/>
                  </a:cubicBezTo>
                  <a:cubicBezTo>
                    <a:pt x="2093" y="284"/>
                    <a:pt x="2089" y="289"/>
                    <a:pt x="2089" y="300"/>
                  </a:cubicBezTo>
                  <a:cubicBezTo>
                    <a:pt x="2090" y="332"/>
                    <a:pt x="2090" y="364"/>
                    <a:pt x="2090" y="396"/>
                  </a:cubicBezTo>
                  <a:close/>
                  <a:moveTo>
                    <a:pt x="414" y="609"/>
                  </a:moveTo>
                  <a:cubicBezTo>
                    <a:pt x="422" y="610"/>
                    <a:pt x="428" y="611"/>
                    <a:pt x="435" y="611"/>
                  </a:cubicBezTo>
                  <a:cubicBezTo>
                    <a:pt x="442" y="612"/>
                    <a:pt x="448" y="611"/>
                    <a:pt x="456" y="611"/>
                  </a:cubicBezTo>
                  <a:cubicBezTo>
                    <a:pt x="457" y="605"/>
                    <a:pt x="459" y="599"/>
                    <a:pt x="460" y="592"/>
                  </a:cubicBezTo>
                  <a:cubicBezTo>
                    <a:pt x="428" y="583"/>
                    <a:pt x="425" y="584"/>
                    <a:pt x="414" y="609"/>
                  </a:cubicBezTo>
                  <a:close/>
                  <a:moveTo>
                    <a:pt x="2222" y="849"/>
                  </a:moveTo>
                  <a:cubicBezTo>
                    <a:pt x="2220" y="840"/>
                    <a:pt x="2218" y="830"/>
                    <a:pt x="2215" y="820"/>
                  </a:cubicBezTo>
                  <a:cubicBezTo>
                    <a:pt x="2212" y="811"/>
                    <a:pt x="2207" y="802"/>
                    <a:pt x="2203" y="794"/>
                  </a:cubicBezTo>
                  <a:cubicBezTo>
                    <a:pt x="2207" y="818"/>
                    <a:pt x="2211" y="843"/>
                    <a:pt x="2216" y="868"/>
                  </a:cubicBezTo>
                  <a:cubicBezTo>
                    <a:pt x="2221" y="868"/>
                    <a:pt x="2227" y="868"/>
                    <a:pt x="2233" y="868"/>
                  </a:cubicBezTo>
                  <a:cubicBezTo>
                    <a:pt x="2233" y="857"/>
                    <a:pt x="2233" y="847"/>
                    <a:pt x="2233" y="836"/>
                  </a:cubicBezTo>
                  <a:cubicBezTo>
                    <a:pt x="2232" y="835"/>
                    <a:pt x="2231" y="835"/>
                    <a:pt x="2230" y="834"/>
                  </a:cubicBezTo>
                  <a:cubicBezTo>
                    <a:pt x="2227" y="839"/>
                    <a:pt x="2225" y="844"/>
                    <a:pt x="2222" y="849"/>
                  </a:cubicBezTo>
                  <a:close/>
                  <a:moveTo>
                    <a:pt x="2378" y="815"/>
                  </a:moveTo>
                  <a:cubicBezTo>
                    <a:pt x="2380" y="815"/>
                    <a:pt x="2381" y="815"/>
                    <a:pt x="2383" y="814"/>
                  </a:cubicBezTo>
                  <a:cubicBezTo>
                    <a:pt x="2377" y="798"/>
                    <a:pt x="2372" y="781"/>
                    <a:pt x="2364" y="766"/>
                  </a:cubicBezTo>
                  <a:cubicBezTo>
                    <a:pt x="2355" y="750"/>
                    <a:pt x="2342" y="750"/>
                    <a:pt x="2332" y="766"/>
                  </a:cubicBezTo>
                  <a:cubicBezTo>
                    <a:pt x="2322" y="783"/>
                    <a:pt x="2319" y="803"/>
                    <a:pt x="2318" y="825"/>
                  </a:cubicBezTo>
                  <a:cubicBezTo>
                    <a:pt x="2322" y="810"/>
                    <a:pt x="2325" y="797"/>
                    <a:pt x="2330" y="784"/>
                  </a:cubicBezTo>
                  <a:cubicBezTo>
                    <a:pt x="2338" y="766"/>
                    <a:pt x="2353" y="764"/>
                    <a:pt x="2365" y="780"/>
                  </a:cubicBezTo>
                  <a:cubicBezTo>
                    <a:pt x="2369" y="786"/>
                    <a:pt x="2371" y="792"/>
                    <a:pt x="2374" y="798"/>
                  </a:cubicBezTo>
                  <a:cubicBezTo>
                    <a:pt x="2376" y="804"/>
                    <a:pt x="2377" y="810"/>
                    <a:pt x="2378" y="815"/>
                  </a:cubicBezTo>
                  <a:close/>
                  <a:moveTo>
                    <a:pt x="515" y="850"/>
                  </a:moveTo>
                  <a:cubicBezTo>
                    <a:pt x="496" y="877"/>
                    <a:pt x="466" y="879"/>
                    <a:pt x="447" y="837"/>
                  </a:cubicBezTo>
                  <a:cubicBezTo>
                    <a:pt x="449" y="864"/>
                    <a:pt x="462" y="882"/>
                    <a:pt x="479" y="884"/>
                  </a:cubicBezTo>
                  <a:cubicBezTo>
                    <a:pt x="496" y="885"/>
                    <a:pt x="509" y="872"/>
                    <a:pt x="515" y="850"/>
                  </a:cubicBezTo>
                  <a:close/>
                  <a:moveTo>
                    <a:pt x="206" y="769"/>
                  </a:moveTo>
                  <a:cubicBezTo>
                    <a:pt x="206" y="769"/>
                    <a:pt x="206" y="770"/>
                    <a:pt x="206" y="771"/>
                  </a:cubicBezTo>
                  <a:cubicBezTo>
                    <a:pt x="266" y="771"/>
                    <a:pt x="325" y="771"/>
                    <a:pt x="385" y="771"/>
                  </a:cubicBezTo>
                  <a:cubicBezTo>
                    <a:pt x="385" y="770"/>
                    <a:pt x="385" y="769"/>
                    <a:pt x="385" y="769"/>
                  </a:cubicBezTo>
                  <a:cubicBezTo>
                    <a:pt x="325" y="769"/>
                    <a:pt x="266" y="769"/>
                    <a:pt x="206" y="769"/>
                  </a:cubicBezTo>
                  <a:close/>
                  <a:moveTo>
                    <a:pt x="1561" y="645"/>
                  </a:moveTo>
                  <a:cubicBezTo>
                    <a:pt x="1561" y="644"/>
                    <a:pt x="1561" y="644"/>
                    <a:pt x="1561" y="643"/>
                  </a:cubicBezTo>
                  <a:cubicBezTo>
                    <a:pt x="1524" y="640"/>
                    <a:pt x="1487" y="636"/>
                    <a:pt x="1449" y="632"/>
                  </a:cubicBezTo>
                  <a:cubicBezTo>
                    <a:pt x="1450" y="638"/>
                    <a:pt x="1450" y="641"/>
                    <a:pt x="1450" y="645"/>
                  </a:cubicBezTo>
                  <a:cubicBezTo>
                    <a:pt x="1488" y="645"/>
                    <a:pt x="1524" y="645"/>
                    <a:pt x="1561" y="645"/>
                  </a:cubicBezTo>
                  <a:close/>
                  <a:moveTo>
                    <a:pt x="520" y="813"/>
                  </a:moveTo>
                  <a:cubicBezTo>
                    <a:pt x="519" y="788"/>
                    <a:pt x="506" y="769"/>
                    <a:pt x="489" y="768"/>
                  </a:cubicBezTo>
                  <a:cubicBezTo>
                    <a:pt x="474" y="766"/>
                    <a:pt x="458" y="780"/>
                    <a:pt x="454" y="800"/>
                  </a:cubicBezTo>
                  <a:cubicBezTo>
                    <a:pt x="476" y="770"/>
                    <a:pt x="506" y="777"/>
                    <a:pt x="520" y="813"/>
                  </a:cubicBezTo>
                  <a:close/>
                  <a:moveTo>
                    <a:pt x="498" y="535"/>
                  </a:moveTo>
                  <a:cubicBezTo>
                    <a:pt x="512" y="537"/>
                    <a:pt x="579" y="516"/>
                    <a:pt x="602" y="503"/>
                  </a:cubicBezTo>
                  <a:cubicBezTo>
                    <a:pt x="565" y="510"/>
                    <a:pt x="530" y="518"/>
                    <a:pt x="498" y="535"/>
                  </a:cubicBezTo>
                  <a:close/>
                  <a:moveTo>
                    <a:pt x="2320" y="457"/>
                  </a:moveTo>
                  <a:cubicBezTo>
                    <a:pt x="2318" y="456"/>
                    <a:pt x="2317" y="455"/>
                    <a:pt x="2315" y="454"/>
                  </a:cubicBezTo>
                  <a:cubicBezTo>
                    <a:pt x="2309" y="461"/>
                    <a:pt x="2298" y="467"/>
                    <a:pt x="2297" y="474"/>
                  </a:cubicBezTo>
                  <a:cubicBezTo>
                    <a:pt x="2296" y="500"/>
                    <a:pt x="2298" y="526"/>
                    <a:pt x="2299" y="553"/>
                  </a:cubicBezTo>
                  <a:cubicBezTo>
                    <a:pt x="2319" y="543"/>
                    <a:pt x="2338" y="533"/>
                    <a:pt x="2356" y="524"/>
                  </a:cubicBezTo>
                  <a:cubicBezTo>
                    <a:pt x="2356" y="523"/>
                    <a:pt x="2356" y="522"/>
                    <a:pt x="2355" y="522"/>
                  </a:cubicBezTo>
                  <a:cubicBezTo>
                    <a:pt x="2339" y="529"/>
                    <a:pt x="2323" y="535"/>
                    <a:pt x="2305" y="543"/>
                  </a:cubicBezTo>
                  <a:cubicBezTo>
                    <a:pt x="2304" y="529"/>
                    <a:pt x="2304" y="517"/>
                    <a:pt x="2303" y="505"/>
                  </a:cubicBezTo>
                  <a:cubicBezTo>
                    <a:pt x="2301" y="487"/>
                    <a:pt x="2297" y="468"/>
                    <a:pt x="2320" y="457"/>
                  </a:cubicBezTo>
                  <a:close/>
                  <a:moveTo>
                    <a:pt x="3164" y="648"/>
                  </a:moveTo>
                  <a:cubicBezTo>
                    <a:pt x="3164" y="647"/>
                    <a:pt x="3164" y="646"/>
                    <a:pt x="3164" y="646"/>
                  </a:cubicBezTo>
                  <a:cubicBezTo>
                    <a:pt x="3160" y="645"/>
                    <a:pt x="3155" y="644"/>
                    <a:pt x="3150" y="643"/>
                  </a:cubicBezTo>
                  <a:cubicBezTo>
                    <a:pt x="3148" y="642"/>
                    <a:pt x="3144" y="639"/>
                    <a:pt x="3144" y="637"/>
                  </a:cubicBezTo>
                  <a:cubicBezTo>
                    <a:pt x="3143" y="619"/>
                    <a:pt x="3142" y="601"/>
                    <a:pt x="3141" y="583"/>
                  </a:cubicBezTo>
                  <a:cubicBezTo>
                    <a:pt x="3148" y="583"/>
                    <a:pt x="3153" y="583"/>
                    <a:pt x="3158" y="583"/>
                  </a:cubicBezTo>
                  <a:cubicBezTo>
                    <a:pt x="3169" y="582"/>
                    <a:pt x="3173" y="586"/>
                    <a:pt x="3173" y="597"/>
                  </a:cubicBezTo>
                  <a:cubicBezTo>
                    <a:pt x="3173" y="603"/>
                    <a:pt x="3175" y="610"/>
                    <a:pt x="3175" y="616"/>
                  </a:cubicBezTo>
                  <a:cubicBezTo>
                    <a:pt x="3177" y="605"/>
                    <a:pt x="3177" y="595"/>
                    <a:pt x="3175" y="585"/>
                  </a:cubicBezTo>
                  <a:cubicBezTo>
                    <a:pt x="3171" y="571"/>
                    <a:pt x="3158" y="580"/>
                    <a:pt x="3150" y="577"/>
                  </a:cubicBezTo>
                  <a:cubicBezTo>
                    <a:pt x="3147" y="575"/>
                    <a:pt x="3141" y="579"/>
                    <a:pt x="3137" y="581"/>
                  </a:cubicBezTo>
                  <a:cubicBezTo>
                    <a:pt x="3136" y="581"/>
                    <a:pt x="3137" y="584"/>
                    <a:pt x="3137" y="586"/>
                  </a:cubicBezTo>
                  <a:cubicBezTo>
                    <a:pt x="3137" y="603"/>
                    <a:pt x="3137" y="620"/>
                    <a:pt x="3139" y="637"/>
                  </a:cubicBezTo>
                  <a:cubicBezTo>
                    <a:pt x="3140" y="641"/>
                    <a:pt x="3146" y="645"/>
                    <a:pt x="3150" y="647"/>
                  </a:cubicBezTo>
                  <a:cubicBezTo>
                    <a:pt x="3154" y="649"/>
                    <a:pt x="3160" y="648"/>
                    <a:pt x="3164" y="648"/>
                  </a:cubicBezTo>
                  <a:close/>
                  <a:moveTo>
                    <a:pt x="2773" y="866"/>
                  </a:moveTo>
                  <a:cubicBezTo>
                    <a:pt x="2771" y="866"/>
                    <a:pt x="2770" y="866"/>
                    <a:pt x="2768" y="866"/>
                  </a:cubicBezTo>
                  <a:cubicBezTo>
                    <a:pt x="2768" y="871"/>
                    <a:pt x="2767" y="878"/>
                    <a:pt x="2769" y="882"/>
                  </a:cubicBezTo>
                  <a:cubicBezTo>
                    <a:pt x="2775" y="895"/>
                    <a:pt x="2793" y="895"/>
                    <a:pt x="2799" y="883"/>
                  </a:cubicBezTo>
                  <a:cubicBezTo>
                    <a:pt x="2802" y="876"/>
                    <a:pt x="2804" y="869"/>
                    <a:pt x="2805" y="862"/>
                  </a:cubicBezTo>
                  <a:cubicBezTo>
                    <a:pt x="2807" y="853"/>
                    <a:pt x="2806" y="852"/>
                    <a:pt x="2795" y="854"/>
                  </a:cubicBezTo>
                  <a:cubicBezTo>
                    <a:pt x="2795" y="856"/>
                    <a:pt x="2795" y="859"/>
                    <a:pt x="2795" y="862"/>
                  </a:cubicBezTo>
                  <a:cubicBezTo>
                    <a:pt x="2792" y="869"/>
                    <a:pt x="2788" y="876"/>
                    <a:pt x="2785" y="883"/>
                  </a:cubicBezTo>
                  <a:cubicBezTo>
                    <a:pt x="2781" y="878"/>
                    <a:pt x="2777" y="872"/>
                    <a:pt x="2773" y="866"/>
                  </a:cubicBezTo>
                  <a:close/>
                  <a:moveTo>
                    <a:pt x="1104" y="849"/>
                  </a:moveTo>
                  <a:cubicBezTo>
                    <a:pt x="1102" y="839"/>
                    <a:pt x="1098" y="827"/>
                    <a:pt x="1099" y="816"/>
                  </a:cubicBezTo>
                  <a:cubicBezTo>
                    <a:pt x="1099" y="805"/>
                    <a:pt x="1105" y="795"/>
                    <a:pt x="1109" y="784"/>
                  </a:cubicBezTo>
                  <a:cubicBezTo>
                    <a:pt x="1100" y="782"/>
                    <a:pt x="1094" y="787"/>
                    <a:pt x="1091" y="797"/>
                  </a:cubicBezTo>
                  <a:cubicBezTo>
                    <a:pt x="1083" y="819"/>
                    <a:pt x="1088" y="836"/>
                    <a:pt x="1104" y="849"/>
                  </a:cubicBezTo>
                  <a:close/>
                  <a:moveTo>
                    <a:pt x="1103" y="821"/>
                  </a:moveTo>
                  <a:cubicBezTo>
                    <a:pt x="1105" y="829"/>
                    <a:pt x="1107" y="837"/>
                    <a:pt x="1110" y="844"/>
                  </a:cubicBezTo>
                  <a:cubicBezTo>
                    <a:pt x="1114" y="853"/>
                    <a:pt x="1121" y="853"/>
                    <a:pt x="1125" y="845"/>
                  </a:cubicBezTo>
                  <a:cubicBezTo>
                    <a:pt x="1133" y="829"/>
                    <a:pt x="1133" y="813"/>
                    <a:pt x="1125" y="798"/>
                  </a:cubicBezTo>
                  <a:cubicBezTo>
                    <a:pt x="1121" y="789"/>
                    <a:pt x="1114" y="789"/>
                    <a:pt x="1110" y="798"/>
                  </a:cubicBezTo>
                  <a:cubicBezTo>
                    <a:pt x="1107" y="805"/>
                    <a:pt x="1105" y="813"/>
                    <a:pt x="1103" y="821"/>
                  </a:cubicBezTo>
                  <a:close/>
                  <a:moveTo>
                    <a:pt x="2364" y="819"/>
                  </a:moveTo>
                  <a:cubicBezTo>
                    <a:pt x="2363" y="815"/>
                    <a:pt x="2362" y="810"/>
                    <a:pt x="2361" y="805"/>
                  </a:cubicBezTo>
                  <a:cubicBezTo>
                    <a:pt x="2360" y="803"/>
                    <a:pt x="2359" y="801"/>
                    <a:pt x="2358" y="799"/>
                  </a:cubicBezTo>
                  <a:cubicBezTo>
                    <a:pt x="2352" y="790"/>
                    <a:pt x="2345" y="789"/>
                    <a:pt x="2340" y="800"/>
                  </a:cubicBezTo>
                  <a:cubicBezTo>
                    <a:pt x="2337" y="806"/>
                    <a:pt x="2336" y="814"/>
                    <a:pt x="2335" y="819"/>
                  </a:cubicBezTo>
                  <a:cubicBezTo>
                    <a:pt x="2345" y="819"/>
                    <a:pt x="2354" y="819"/>
                    <a:pt x="2364" y="819"/>
                  </a:cubicBezTo>
                  <a:close/>
                  <a:moveTo>
                    <a:pt x="687" y="885"/>
                  </a:moveTo>
                  <a:cubicBezTo>
                    <a:pt x="704" y="885"/>
                    <a:pt x="720" y="885"/>
                    <a:pt x="736" y="885"/>
                  </a:cubicBezTo>
                  <a:cubicBezTo>
                    <a:pt x="733" y="881"/>
                    <a:pt x="731" y="877"/>
                    <a:pt x="727" y="872"/>
                  </a:cubicBezTo>
                  <a:cubicBezTo>
                    <a:pt x="715" y="879"/>
                    <a:pt x="696" y="863"/>
                    <a:pt x="687" y="885"/>
                  </a:cubicBezTo>
                  <a:close/>
                  <a:moveTo>
                    <a:pt x="3245" y="832"/>
                  </a:moveTo>
                  <a:cubicBezTo>
                    <a:pt x="3263" y="832"/>
                    <a:pt x="3280" y="831"/>
                    <a:pt x="3297" y="830"/>
                  </a:cubicBezTo>
                  <a:cubicBezTo>
                    <a:pt x="3298" y="829"/>
                    <a:pt x="3299" y="828"/>
                    <a:pt x="3299" y="827"/>
                  </a:cubicBezTo>
                  <a:cubicBezTo>
                    <a:pt x="3297" y="825"/>
                    <a:pt x="3294" y="821"/>
                    <a:pt x="3292" y="821"/>
                  </a:cubicBezTo>
                  <a:cubicBezTo>
                    <a:pt x="3276" y="820"/>
                    <a:pt x="3260" y="821"/>
                    <a:pt x="3243" y="821"/>
                  </a:cubicBezTo>
                  <a:cubicBezTo>
                    <a:pt x="3244" y="825"/>
                    <a:pt x="3244" y="828"/>
                    <a:pt x="3245" y="832"/>
                  </a:cubicBezTo>
                  <a:close/>
                  <a:moveTo>
                    <a:pt x="2525" y="504"/>
                  </a:moveTo>
                  <a:cubicBezTo>
                    <a:pt x="2505" y="500"/>
                    <a:pt x="2488" y="496"/>
                    <a:pt x="2470" y="492"/>
                  </a:cubicBezTo>
                  <a:cubicBezTo>
                    <a:pt x="2468" y="492"/>
                    <a:pt x="2466" y="494"/>
                    <a:pt x="2465" y="495"/>
                  </a:cubicBezTo>
                  <a:cubicBezTo>
                    <a:pt x="2464" y="496"/>
                    <a:pt x="2465" y="499"/>
                    <a:pt x="2465" y="500"/>
                  </a:cubicBezTo>
                  <a:cubicBezTo>
                    <a:pt x="2469" y="502"/>
                    <a:pt x="2473" y="505"/>
                    <a:pt x="2477" y="506"/>
                  </a:cubicBezTo>
                  <a:cubicBezTo>
                    <a:pt x="2490" y="507"/>
                    <a:pt x="2504" y="508"/>
                    <a:pt x="2517" y="509"/>
                  </a:cubicBezTo>
                  <a:cubicBezTo>
                    <a:pt x="2520" y="509"/>
                    <a:pt x="2523" y="505"/>
                    <a:pt x="2525" y="504"/>
                  </a:cubicBezTo>
                  <a:close/>
                  <a:moveTo>
                    <a:pt x="920" y="554"/>
                  </a:moveTo>
                  <a:cubicBezTo>
                    <a:pt x="924" y="540"/>
                    <a:pt x="927" y="527"/>
                    <a:pt x="930" y="513"/>
                  </a:cubicBezTo>
                  <a:cubicBezTo>
                    <a:pt x="929" y="513"/>
                    <a:pt x="928" y="513"/>
                    <a:pt x="928" y="512"/>
                  </a:cubicBezTo>
                  <a:cubicBezTo>
                    <a:pt x="918" y="526"/>
                    <a:pt x="909" y="539"/>
                    <a:pt x="899" y="554"/>
                  </a:cubicBezTo>
                  <a:cubicBezTo>
                    <a:pt x="908" y="554"/>
                    <a:pt x="914" y="554"/>
                    <a:pt x="920" y="554"/>
                  </a:cubicBezTo>
                  <a:close/>
                  <a:moveTo>
                    <a:pt x="2377" y="863"/>
                  </a:moveTo>
                  <a:cubicBezTo>
                    <a:pt x="2370" y="866"/>
                    <a:pt x="2361" y="872"/>
                    <a:pt x="2353" y="871"/>
                  </a:cubicBezTo>
                  <a:cubicBezTo>
                    <a:pt x="2345" y="869"/>
                    <a:pt x="2338" y="861"/>
                    <a:pt x="2331" y="856"/>
                  </a:cubicBezTo>
                  <a:cubicBezTo>
                    <a:pt x="2334" y="872"/>
                    <a:pt x="2343" y="882"/>
                    <a:pt x="2355" y="883"/>
                  </a:cubicBezTo>
                  <a:cubicBezTo>
                    <a:pt x="2365" y="884"/>
                    <a:pt x="2373" y="876"/>
                    <a:pt x="2377" y="863"/>
                  </a:cubicBezTo>
                  <a:close/>
                  <a:moveTo>
                    <a:pt x="812" y="845"/>
                  </a:moveTo>
                  <a:cubicBezTo>
                    <a:pt x="811" y="846"/>
                    <a:pt x="810" y="847"/>
                    <a:pt x="808" y="848"/>
                  </a:cubicBezTo>
                  <a:cubicBezTo>
                    <a:pt x="812" y="857"/>
                    <a:pt x="815" y="867"/>
                    <a:pt x="820" y="876"/>
                  </a:cubicBezTo>
                  <a:cubicBezTo>
                    <a:pt x="830" y="893"/>
                    <a:pt x="846" y="894"/>
                    <a:pt x="860" y="880"/>
                  </a:cubicBezTo>
                  <a:cubicBezTo>
                    <a:pt x="837" y="887"/>
                    <a:pt x="830" y="883"/>
                    <a:pt x="821" y="861"/>
                  </a:cubicBezTo>
                  <a:cubicBezTo>
                    <a:pt x="820" y="857"/>
                    <a:pt x="819" y="854"/>
                    <a:pt x="818" y="850"/>
                  </a:cubicBezTo>
                  <a:cubicBezTo>
                    <a:pt x="816" y="848"/>
                    <a:pt x="814" y="847"/>
                    <a:pt x="812" y="845"/>
                  </a:cubicBezTo>
                  <a:close/>
                  <a:moveTo>
                    <a:pt x="501" y="816"/>
                  </a:moveTo>
                  <a:cubicBezTo>
                    <a:pt x="490" y="803"/>
                    <a:pt x="483" y="801"/>
                    <a:pt x="475" y="805"/>
                  </a:cubicBezTo>
                  <a:cubicBezTo>
                    <a:pt x="467" y="810"/>
                    <a:pt x="465" y="822"/>
                    <a:pt x="470" y="834"/>
                  </a:cubicBezTo>
                  <a:cubicBezTo>
                    <a:pt x="482" y="831"/>
                    <a:pt x="478" y="805"/>
                    <a:pt x="501" y="816"/>
                  </a:cubicBezTo>
                  <a:close/>
                  <a:moveTo>
                    <a:pt x="3066" y="470"/>
                  </a:moveTo>
                  <a:cubicBezTo>
                    <a:pt x="3064" y="465"/>
                    <a:pt x="3063" y="460"/>
                    <a:pt x="3062" y="460"/>
                  </a:cubicBezTo>
                  <a:cubicBezTo>
                    <a:pt x="3052" y="458"/>
                    <a:pt x="3041" y="457"/>
                    <a:pt x="3030" y="455"/>
                  </a:cubicBezTo>
                  <a:cubicBezTo>
                    <a:pt x="3030" y="460"/>
                    <a:pt x="3030" y="463"/>
                    <a:pt x="3029" y="467"/>
                  </a:cubicBezTo>
                  <a:cubicBezTo>
                    <a:pt x="3041" y="468"/>
                    <a:pt x="3052" y="469"/>
                    <a:pt x="3066" y="470"/>
                  </a:cubicBezTo>
                  <a:close/>
                  <a:moveTo>
                    <a:pt x="2152" y="891"/>
                  </a:moveTo>
                  <a:cubicBezTo>
                    <a:pt x="2147" y="882"/>
                    <a:pt x="2143" y="875"/>
                    <a:pt x="2139" y="867"/>
                  </a:cubicBezTo>
                  <a:cubicBezTo>
                    <a:pt x="2133" y="875"/>
                    <a:pt x="2128" y="882"/>
                    <a:pt x="2123" y="891"/>
                  </a:cubicBezTo>
                  <a:cubicBezTo>
                    <a:pt x="2133" y="891"/>
                    <a:pt x="2142" y="891"/>
                    <a:pt x="2152" y="891"/>
                  </a:cubicBezTo>
                  <a:close/>
                  <a:moveTo>
                    <a:pt x="2296" y="842"/>
                  </a:moveTo>
                  <a:cubicBezTo>
                    <a:pt x="2297" y="842"/>
                    <a:pt x="2298" y="842"/>
                    <a:pt x="2298" y="843"/>
                  </a:cubicBezTo>
                  <a:cubicBezTo>
                    <a:pt x="2299" y="848"/>
                    <a:pt x="2299" y="854"/>
                    <a:pt x="2300" y="859"/>
                  </a:cubicBezTo>
                  <a:cubicBezTo>
                    <a:pt x="2300" y="861"/>
                    <a:pt x="2303" y="862"/>
                    <a:pt x="2304" y="864"/>
                  </a:cubicBezTo>
                  <a:cubicBezTo>
                    <a:pt x="2306" y="862"/>
                    <a:pt x="2308" y="860"/>
                    <a:pt x="2308" y="858"/>
                  </a:cubicBezTo>
                  <a:cubicBezTo>
                    <a:pt x="2308" y="853"/>
                    <a:pt x="2308" y="847"/>
                    <a:pt x="2306" y="841"/>
                  </a:cubicBezTo>
                  <a:cubicBezTo>
                    <a:pt x="2305" y="836"/>
                    <a:pt x="2303" y="831"/>
                    <a:pt x="2302" y="826"/>
                  </a:cubicBezTo>
                  <a:cubicBezTo>
                    <a:pt x="2300" y="831"/>
                    <a:pt x="2298" y="837"/>
                    <a:pt x="2296" y="842"/>
                  </a:cubicBezTo>
                  <a:close/>
                  <a:moveTo>
                    <a:pt x="419" y="843"/>
                  </a:moveTo>
                  <a:cubicBezTo>
                    <a:pt x="390" y="840"/>
                    <a:pt x="384" y="841"/>
                    <a:pt x="381" y="848"/>
                  </a:cubicBezTo>
                  <a:cubicBezTo>
                    <a:pt x="403" y="854"/>
                    <a:pt x="418" y="852"/>
                    <a:pt x="419" y="843"/>
                  </a:cubicBezTo>
                  <a:close/>
                  <a:moveTo>
                    <a:pt x="2575" y="504"/>
                  </a:moveTo>
                  <a:cubicBezTo>
                    <a:pt x="2563" y="505"/>
                    <a:pt x="2549" y="494"/>
                    <a:pt x="2540" y="509"/>
                  </a:cubicBezTo>
                  <a:cubicBezTo>
                    <a:pt x="2551" y="508"/>
                    <a:pt x="2564" y="514"/>
                    <a:pt x="2575" y="504"/>
                  </a:cubicBezTo>
                  <a:close/>
                  <a:moveTo>
                    <a:pt x="2396" y="498"/>
                  </a:moveTo>
                  <a:cubicBezTo>
                    <a:pt x="2401" y="497"/>
                    <a:pt x="2408" y="496"/>
                    <a:pt x="2407" y="487"/>
                  </a:cubicBezTo>
                  <a:cubicBezTo>
                    <a:pt x="2406" y="465"/>
                    <a:pt x="2404" y="443"/>
                    <a:pt x="2402" y="421"/>
                  </a:cubicBezTo>
                  <a:cubicBezTo>
                    <a:pt x="2401" y="440"/>
                    <a:pt x="2402" y="458"/>
                    <a:pt x="2402" y="477"/>
                  </a:cubicBezTo>
                  <a:cubicBezTo>
                    <a:pt x="2402" y="483"/>
                    <a:pt x="2399" y="490"/>
                    <a:pt x="2396" y="498"/>
                  </a:cubicBezTo>
                  <a:close/>
                  <a:moveTo>
                    <a:pt x="1358" y="880"/>
                  </a:moveTo>
                  <a:cubicBezTo>
                    <a:pt x="1331" y="885"/>
                    <a:pt x="1312" y="876"/>
                    <a:pt x="1299" y="855"/>
                  </a:cubicBezTo>
                  <a:cubicBezTo>
                    <a:pt x="1305" y="879"/>
                    <a:pt x="1335" y="895"/>
                    <a:pt x="1358" y="880"/>
                  </a:cubicBezTo>
                  <a:close/>
                  <a:moveTo>
                    <a:pt x="3035" y="833"/>
                  </a:moveTo>
                  <a:cubicBezTo>
                    <a:pt x="3038" y="809"/>
                    <a:pt x="3037" y="786"/>
                    <a:pt x="3056" y="771"/>
                  </a:cubicBezTo>
                  <a:cubicBezTo>
                    <a:pt x="3037" y="781"/>
                    <a:pt x="3030" y="802"/>
                    <a:pt x="3035" y="833"/>
                  </a:cubicBezTo>
                  <a:close/>
                  <a:moveTo>
                    <a:pt x="380" y="737"/>
                  </a:moveTo>
                  <a:cubicBezTo>
                    <a:pt x="371" y="737"/>
                    <a:pt x="366" y="736"/>
                    <a:pt x="359" y="735"/>
                  </a:cubicBezTo>
                  <a:cubicBezTo>
                    <a:pt x="358" y="742"/>
                    <a:pt x="356" y="749"/>
                    <a:pt x="354" y="755"/>
                  </a:cubicBezTo>
                  <a:cubicBezTo>
                    <a:pt x="355" y="755"/>
                    <a:pt x="356" y="756"/>
                    <a:pt x="356" y="756"/>
                  </a:cubicBezTo>
                  <a:cubicBezTo>
                    <a:pt x="364" y="750"/>
                    <a:pt x="371" y="745"/>
                    <a:pt x="380" y="737"/>
                  </a:cubicBezTo>
                  <a:close/>
                  <a:moveTo>
                    <a:pt x="3212" y="819"/>
                  </a:moveTo>
                  <a:cubicBezTo>
                    <a:pt x="3212" y="819"/>
                    <a:pt x="3213" y="818"/>
                    <a:pt x="3213" y="817"/>
                  </a:cubicBezTo>
                  <a:cubicBezTo>
                    <a:pt x="3197" y="817"/>
                    <a:pt x="3182" y="817"/>
                    <a:pt x="3166" y="817"/>
                  </a:cubicBezTo>
                  <a:cubicBezTo>
                    <a:pt x="3166" y="818"/>
                    <a:pt x="3166" y="819"/>
                    <a:pt x="3166" y="819"/>
                  </a:cubicBezTo>
                  <a:cubicBezTo>
                    <a:pt x="3182" y="819"/>
                    <a:pt x="3197" y="819"/>
                    <a:pt x="3212" y="819"/>
                  </a:cubicBezTo>
                  <a:close/>
                  <a:moveTo>
                    <a:pt x="362" y="755"/>
                  </a:moveTo>
                  <a:cubicBezTo>
                    <a:pt x="379" y="757"/>
                    <a:pt x="390" y="753"/>
                    <a:pt x="397" y="737"/>
                  </a:cubicBezTo>
                  <a:cubicBezTo>
                    <a:pt x="385" y="743"/>
                    <a:pt x="375" y="748"/>
                    <a:pt x="362" y="755"/>
                  </a:cubicBezTo>
                  <a:close/>
                  <a:moveTo>
                    <a:pt x="3247" y="484"/>
                  </a:moveTo>
                  <a:cubicBezTo>
                    <a:pt x="3239" y="477"/>
                    <a:pt x="3229" y="476"/>
                    <a:pt x="3216" y="477"/>
                  </a:cubicBezTo>
                  <a:cubicBezTo>
                    <a:pt x="3226" y="488"/>
                    <a:pt x="3237" y="485"/>
                    <a:pt x="3247" y="484"/>
                  </a:cubicBezTo>
                  <a:close/>
                  <a:moveTo>
                    <a:pt x="473" y="849"/>
                  </a:moveTo>
                  <a:cubicBezTo>
                    <a:pt x="472" y="850"/>
                    <a:pt x="472" y="851"/>
                    <a:pt x="471" y="853"/>
                  </a:cubicBezTo>
                  <a:cubicBezTo>
                    <a:pt x="478" y="855"/>
                    <a:pt x="485" y="858"/>
                    <a:pt x="491" y="857"/>
                  </a:cubicBezTo>
                  <a:cubicBezTo>
                    <a:pt x="501" y="855"/>
                    <a:pt x="505" y="841"/>
                    <a:pt x="502" y="826"/>
                  </a:cubicBezTo>
                  <a:cubicBezTo>
                    <a:pt x="494" y="857"/>
                    <a:pt x="491" y="860"/>
                    <a:pt x="473" y="849"/>
                  </a:cubicBezTo>
                  <a:close/>
                  <a:moveTo>
                    <a:pt x="3264" y="737"/>
                  </a:moveTo>
                  <a:cubicBezTo>
                    <a:pt x="3263" y="738"/>
                    <a:pt x="3262" y="739"/>
                    <a:pt x="3261" y="739"/>
                  </a:cubicBezTo>
                  <a:cubicBezTo>
                    <a:pt x="3266" y="747"/>
                    <a:pt x="3270" y="754"/>
                    <a:pt x="3275" y="762"/>
                  </a:cubicBezTo>
                  <a:cubicBezTo>
                    <a:pt x="3276" y="761"/>
                    <a:pt x="3277" y="761"/>
                    <a:pt x="3278" y="760"/>
                  </a:cubicBezTo>
                  <a:cubicBezTo>
                    <a:pt x="3277" y="744"/>
                    <a:pt x="3274" y="739"/>
                    <a:pt x="3264" y="737"/>
                  </a:cubicBezTo>
                  <a:close/>
                  <a:moveTo>
                    <a:pt x="762" y="862"/>
                  </a:moveTo>
                  <a:cubicBezTo>
                    <a:pt x="764" y="880"/>
                    <a:pt x="771" y="888"/>
                    <a:pt x="786" y="888"/>
                  </a:cubicBezTo>
                  <a:cubicBezTo>
                    <a:pt x="777" y="879"/>
                    <a:pt x="769" y="870"/>
                    <a:pt x="762" y="862"/>
                  </a:cubicBezTo>
                  <a:close/>
                  <a:moveTo>
                    <a:pt x="3468" y="766"/>
                  </a:moveTo>
                  <a:cubicBezTo>
                    <a:pt x="3451" y="773"/>
                    <a:pt x="3451" y="773"/>
                    <a:pt x="3450" y="782"/>
                  </a:cubicBezTo>
                  <a:cubicBezTo>
                    <a:pt x="3463" y="782"/>
                    <a:pt x="3465" y="780"/>
                    <a:pt x="3468" y="766"/>
                  </a:cubicBezTo>
                  <a:close/>
                  <a:moveTo>
                    <a:pt x="1330" y="863"/>
                  </a:moveTo>
                  <a:cubicBezTo>
                    <a:pt x="1335" y="865"/>
                    <a:pt x="1341" y="870"/>
                    <a:pt x="1344" y="868"/>
                  </a:cubicBezTo>
                  <a:cubicBezTo>
                    <a:pt x="1350" y="866"/>
                    <a:pt x="1354" y="859"/>
                    <a:pt x="1361" y="853"/>
                  </a:cubicBezTo>
                  <a:cubicBezTo>
                    <a:pt x="1349" y="857"/>
                    <a:pt x="1340" y="860"/>
                    <a:pt x="1330" y="863"/>
                  </a:cubicBezTo>
                  <a:close/>
                  <a:moveTo>
                    <a:pt x="408" y="736"/>
                  </a:moveTo>
                  <a:cubicBezTo>
                    <a:pt x="408" y="735"/>
                    <a:pt x="408" y="733"/>
                    <a:pt x="408" y="732"/>
                  </a:cubicBezTo>
                  <a:cubicBezTo>
                    <a:pt x="392" y="731"/>
                    <a:pt x="375" y="729"/>
                    <a:pt x="359" y="728"/>
                  </a:cubicBezTo>
                  <a:cubicBezTo>
                    <a:pt x="359" y="729"/>
                    <a:pt x="359" y="730"/>
                    <a:pt x="359" y="731"/>
                  </a:cubicBezTo>
                  <a:cubicBezTo>
                    <a:pt x="375" y="733"/>
                    <a:pt x="392" y="734"/>
                    <a:pt x="408" y="736"/>
                  </a:cubicBezTo>
                  <a:close/>
                  <a:moveTo>
                    <a:pt x="2784" y="852"/>
                  </a:moveTo>
                  <a:cubicBezTo>
                    <a:pt x="2776" y="858"/>
                    <a:pt x="2776" y="869"/>
                    <a:pt x="2786" y="883"/>
                  </a:cubicBezTo>
                  <a:cubicBezTo>
                    <a:pt x="2786" y="871"/>
                    <a:pt x="2785" y="862"/>
                    <a:pt x="2784" y="852"/>
                  </a:cubicBezTo>
                  <a:close/>
                  <a:moveTo>
                    <a:pt x="3282" y="743"/>
                  </a:moveTo>
                  <a:cubicBezTo>
                    <a:pt x="3281" y="743"/>
                    <a:pt x="3281" y="744"/>
                    <a:pt x="3280" y="744"/>
                  </a:cubicBezTo>
                  <a:cubicBezTo>
                    <a:pt x="3281" y="751"/>
                    <a:pt x="3283" y="758"/>
                    <a:pt x="3285" y="765"/>
                  </a:cubicBezTo>
                  <a:cubicBezTo>
                    <a:pt x="3288" y="765"/>
                    <a:pt x="3292" y="765"/>
                    <a:pt x="3298" y="765"/>
                  </a:cubicBezTo>
                  <a:cubicBezTo>
                    <a:pt x="3292" y="756"/>
                    <a:pt x="3287" y="750"/>
                    <a:pt x="3282" y="743"/>
                  </a:cubicBezTo>
                  <a:close/>
                  <a:moveTo>
                    <a:pt x="334" y="761"/>
                  </a:moveTo>
                  <a:cubicBezTo>
                    <a:pt x="334" y="761"/>
                    <a:pt x="334" y="762"/>
                    <a:pt x="334" y="762"/>
                  </a:cubicBezTo>
                  <a:cubicBezTo>
                    <a:pt x="352" y="762"/>
                    <a:pt x="371" y="762"/>
                    <a:pt x="390" y="762"/>
                  </a:cubicBezTo>
                  <a:cubicBezTo>
                    <a:pt x="390" y="762"/>
                    <a:pt x="390" y="761"/>
                    <a:pt x="390" y="761"/>
                  </a:cubicBezTo>
                  <a:cubicBezTo>
                    <a:pt x="371" y="761"/>
                    <a:pt x="353" y="761"/>
                    <a:pt x="334" y="761"/>
                  </a:cubicBezTo>
                  <a:close/>
                  <a:moveTo>
                    <a:pt x="2854" y="433"/>
                  </a:moveTo>
                  <a:cubicBezTo>
                    <a:pt x="2846" y="432"/>
                    <a:pt x="2841" y="431"/>
                    <a:pt x="2834" y="431"/>
                  </a:cubicBezTo>
                  <a:cubicBezTo>
                    <a:pt x="2836" y="437"/>
                    <a:pt x="2837" y="442"/>
                    <a:pt x="2839" y="448"/>
                  </a:cubicBezTo>
                  <a:cubicBezTo>
                    <a:pt x="2844" y="443"/>
                    <a:pt x="2848" y="439"/>
                    <a:pt x="2854" y="433"/>
                  </a:cubicBezTo>
                  <a:close/>
                  <a:moveTo>
                    <a:pt x="2382" y="371"/>
                  </a:moveTo>
                  <a:cubicBezTo>
                    <a:pt x="2391" y="381"/>
                    <a:pt x="2398" y="381"/>
                    <a:pt x="2406" y="371"/>
                  </a:cubicBezTo>
                  <a:cubicBezTo>
                    <a:pt x="2399" y="371"/>
                    <a:pt x="2391" y="371"/>
                    <a:pt x="2382" y="371"/>
                  </a:cubicBezTo>
                  <a:close/>
                  <a:moveTo>
                    <a:pt x="2185" y="873"/>
                  </a:moveTo>
                  <a:cubicBezTo>
                    <a:pt x="2175" y="883"/>
                    <a:pt x="2166" y="879"/>
                    <a:pt x="2155" y="870"/>
                  </a:cubicBezTo>
                  <a:cubicBezTo>
                    <a:pt x="2167" y="890"/>
                    <a:pt x="2174" y="890"/>
                    <a:pt x="2185" y="873"/>
                  </a:cubicBezTo>
                  <a:close/>
                  <a:moveTo>
                    <a:pt x="3464" y="819"/>
                  </a:moveTo>
                  <a:cubicBezTo>
                    <a:pt x="3447" y="818"/>
                    <a:pt x="3447" y="818"/>
                    <a:pt x="3449" y="828"/>
                  </a:cubicBezTo>
                  <a:cubicBezTo>
                    <a:pt x="3454" y="826"/>
                    <a:pt x="3464" y="833"/>
                    <a:pt x="3464" y="819"/>
                  </a:cubicBezTo>
                  <a:close/>
                  <a:moveTo>
                    <a:pt x="3265" y="837"/>
                  </a:moveTo>
                  <a:cubicBezTo>
                    <a:pt x="3279" y="837"/>
                    <a:pt x="3292" y="837"/>
                    <a:pt x="3306" y="837"/>
                  </a:cubicBezTo>
                  <a:cubicBezTo>
                    <a:pt x="3305" y="833"/>
                    <a:pt x="3305" y="831"/>
                    <a:pt x="3305" y="830"/>
                  </a:cubicBezTo>
                  <a:cubicBezTo>
                    <a:pt x="3293" y="838"/>
                    <a:pt x="3279" y="833"/>
                    <a:pt x="3265" y="837"/>
                  </a:cubicBezTo>
                  <a:close/>
                  <a:moveTo>
                    <a:pt x="1094" y="868"/>
                  </a:moveTo>
                  <a:cubicBezTo>
                    <a:pt x="1112" y="876"/>
                    <a:pt x="1126" y="869"/>
                    <a:pt x="1128" y="850"/>
                  </a:cubicBezTo>
                  <a:cubicBezTo>
                    <a:pt x="1122" y="866"/>
                    <a:pt x="1110" y="869"/>
                    <a:pt x="1094" y="8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1" name="Freeform 6"/>
            <p:cNvSpPr>
              <a:spLocks/>
            </p:cNvSpPr>
            <p:nvPr/>
          </p:nvSpPr>
          <p:spPr bwMode="auto">
            <a:xfrm>
              <a:off x="6183313" y="4926013"/>
              <a:ext cx="628650" cy="242887"/>
            </a:xfrm>
            <a:custGeom>
              <a:avLst/>
              <a:gdLst>
                <a:gd name="T0" fmla="*/ 216 w 218"/>
                <a:gd name="T1" fmla="*/ 84 h 84"/>
                <a:gd name="T2" fmla="*/ 0 w 218"/>
                <a:gd name="T3" fmla="*/ 84 h 84"/>
                <a:gd name="T4" fmla="*/ 68 w 218"/>
                <a:gd name="T5" fmla="*/ 3 h 84"/>
                <a:gd name="T6" fmla="*/ 78 w 218"/>
                <a:gd name="T7" fmla="*/ 0 h 84"/>
                <a:gd name="T8" fmla="*/ 185 w 218"/>
                <a:gd name="T9" fmla="*/ 8 h 84"/>
                <a:gd name="T10" fmla="*/ 216 w 218"/>
                <a:gd name="T11" fmla="*/ 39 h 84"/>
                <a:gd name="T12" fmla="*/ 216 w 218"/>
                <a:gd name="T13" fmla="*/ 63 h 84"/>
                <a:gd name="T14" fmla="*/ 216 w 218"/>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84">
                  <a:moveTo>
                    <a:pt x="216" y="84"/>
                  </a:moveTo>
                  <a:cubicBezTo>
                    <a:pt x="144" y="84"/>
                    <a:pt x="74" y="84"/>
                    <a:pt x="0" y="84"/>
                  </a:cubicBezTo>
                  <a:cubicBezTo>
                    <a:pt x="25" y="55"/>
                    <a:pt x="46" y="29"/>
                    <a:pt x="68" y="3"/>
                  </a:cubicBezTo>
                  <a:cubicBezTo>
                    <a:pt x="70" y="1"/>
                    <a:pt x="74" y="0"/>
                    <a:pt x="78" y="0"/>
                  </a:cubicBezTo>
                  <a:cubicBezTo>
                    <a:pt x="114" y="2"/>
                    <a:pt x="150" y="4"/>
                    <a:pt x="185" y="8"/>
                  </a:cubicBezTo>
                  <a:cubicBezTo>
                    <a:pt x="202" y="9"/>
                    <a:pt x="218" y="22"/>
                    <a:pt x="216" y="39"/>
                  </a:cubicBezTo>
                  <a:cubicBezTo>
                    <a:pt x="215" y="47"/>
                    <a:pt x="216" y="55"/>
                    <a:pt x="216" y="63"/>
                  </a:cubicBezTo>
                  <a:cubicBezTo>
                    <a:pt x="216" y="70"/>
                    <a:pt x="216" y="78"/>
                    <a:pt x="21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2" name="Freeform 7"/>
            <p:cNvSpPr>
              <a:spLocks/>
            </p:cNvSpPr>
            <p:nvPr/>
          </p:nvSpPr>
          <p:spPr bwMode="auto">
            <a:xfrm>
              <a:off x="5672138" y="4916488"/>
              <a:ext cx="496888" cy="266700"/>
            </a:xfrm>
            <a:custGeom>
              <a:avLst/>
              <a:gdLst>
                <a:gd name="T0" fmla="*/ 172 w 172"/>
                <a:gd name="T1" fmla="*/ 1 h 92"/>
                <a:gd name="T2" fmla="*/ 98 w 172"/>
                <a:gd name="T3" fmla="*/ 83 h 92"/>
                <a:gd name="T4" fmla="*/ 92 w 172"/>
                <a:gd name="T5" fmla="*/ 87 h 92"/>
                <a:gd name="T6" fmla="*/ 0 w 172"/>
                <a:gd name="T7" fmla="*/ 92 h 92"/>
                <a:gd name="T8" fmla="*/ 68 w 172"/>
                <a:gd name="T9" fmla="*/ 19 h 92"/>
                <a:gd name="T10" fmla="*/ 109 w 172"/>
                <a:gd name="T11" fmla="*/ 1 h 92"/>
                <a:gd name="T12" fmla="*/ 172 w 172"/>
                <a:gd name="T13" fmla="*/ 1 h 92"/>
              </a:gdLst>
              <a:ahLst/>
              <a:cxnLst>
                <a:cxn ang="0">
                  <a:pos x="T0" y="T1"/>
                </a:cxn>
                <a:cxn ang="0">
                  <a:pos x="T2" y="T3"/>
                </a:cxn>
                <a:cxn ang="0">
                  <a:pos x="T4" y="T5"/>
                </a:cxn>
                <a:cxn ang="0">
                  <a:pos x="T6" y="T7"/>
                </a:cxn>
                <a:cxn ang="0">
                  <a:pos x="T8" y="T9"/>
                </a:cxn>
                <a:cxn ang="0">
                  <a:pos x="T10" y="T11"/>
                </a:cxn>
                <a:cxn ang="0">
                  <a:pos x="T12" y="T13"/>
                </a:cxn>
              </a:cxnLst>
              <a:rect l="0" t="0" r="r" b="b"/>
              <a:pathLst>
                <a:path w="172" h="92">
                  <a:moveTo>
                    <a:pt x="172" y="1"/>
                  </a:moveTo>
                  <a:cubicBezTo>
                    <a:pt x="147" y="28"/>
                    <a:pt x="123" y="56"/>
                    <a:pt x="98" y="83"/>
                  </a:cubicBezTo>
                  <a:cubicBezTo>
                    <a:pt x="96" y="85"/>
                    <a:pt x="94" y="87"/>
                    <a:pt x="92" y="87"/>
                  </a:cubicBezTo>
                  <a:cubicBezTo>
                    <a:pt x="62" y="89"/>
                    <a:pt x="32" y="91"/>
                    <a:pt x="0" y="92"/>
                  </a:cubicBezTo>
                  <a:cubicBezTo>
                    <a:pt x="24" y="67"/>
                    <a:pt x="47" y="44"/>
                    <a:pt x="68" y="19"/>
                  </a:cubicBezTo>
                  <a:cubicBezTo>
                    <a:pt x="79" y="6"/>
                    <a:pt x="92" y="0"/>
                    <a:pt x="109" y="1"/>
                  </a:cubicBezTo>
                  <a:cubicBezTo>
                    <a:pt x="130" y="2"/>
                    <a:pt x="151" y="1"/>
                    <a:pt x="17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3" name="Freeform 8"/>
            <p:cNvSpPr>
              <a:spLocks/>
            </p:cNvSpPr>
            <p:nvPr/>
          </p:nvSpPr>
          <p:spPr bwMode="auto">
            <a:xfrm>
              <a:off x="2543175" y="5862638"/>
              <a:ext cx="211138" cy="239712"/>
            </a:xfrm>
            <a:custGeom>
              <a:avLst/>
              <a:gdLst>
                <a:gd name="T0" fmla="*/ 73 w 73"/>
                <a:gd name="T1" fmla="*/ 8 h 83"/>
                <a:gd name="T2" fmla="*/ 73 w 73"/>
                <a:gd name="T3" fmla="*/ 83 h 83"/>
                <a:gd name="T4" fmla="*/ 39 w 73"/>
                <a:gd name="T5" fmla="*/ 80 h 83"/>
                <a:gd name="T6" fmla="*/ 42 w 73"/>
                <a:gd name="T7" fmla="*/ 44 h 83"/>
                <a:gd name="T8" fmla="*/ 12 w 73"/>
                <a:gd name="T9" fmla="*/ 67 h 83"/>
                <a:gd name="T10" fmla="*/ 0 w 73"/>
                <a:gd name="T11" fmla="*/ 65 h 83"/>
                <a:gd name="T12" fmla="*/ 29 w 73"/>
                <a:gd name="T13" fmla="*/ 11 h 83"/>
                <a:gd name="T14" fmla="*/ 47 w 73"/>
                <a:gd name="T15" fmla="*/ 3 h 83"/>
                <a:gd name="T16" fmla="*/ 73 w 73"/>
                <a:gd name="T17" fmla="*/ 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3">
                  <a:moveTo>
                    <a:pt x="73" y="8"/>
                  </a:moveTo>
                  <a:cubicBezTo>
                    <a:pt x="73" y="34"/>
                    <a:pt x="73" y="58"/>
                    <a:pt x="73" y="83"/>
                  </a:cubicBezTo>
                  <a:cubicBezTo>
                    <a:pt x="62" y="82"/>
                    <a:pt x="51" y="81"/>
                    <a:pt x="39" y="80"/>
                  </a:cubicBezTo>
                  <a:cubicBezTo>
                    <a:pt x="40" y="68"/>
                    <a:pt x="41" y="56"/>
                    <a:pt x="42" y="44"/>
                  </a:cubicBezTo>
                  <a:cubicBezTo>
                    <a:pt x="20" y="39"/>
                    <a:pt x="20" y="39"/>
                    <a:pt x="12" y="67"/>
                  </a:cubicBezTo>
                  <a:cubicBezTo>
                    <a:pt x="8" y="66"/>
                    <a:pt x="4" y="66"/>
                    <a:pt x="0" y="65"/>
                  </a:cubicBezTo>
                  <a:cubicBezTo>
                    <a:pt x="10" y="46"/>
                    <a:pt x="20" y="29"/>
                    <a:pt x="29" y="11"/>
                  </a:cubicBezTo>
                  <a:cubicBezTo>
                    <a:pt x="33" y="3"/>
                    <a:pt x="38" y="0"/>
                    <a:pt x="47" y="3"/>
                  </a:cubicBezTo>
                  <a:cubicBezTo>
                    <a:pt x="56" y="5"/>
                    <a:pt x="65" y="6"/>
                    <a:pt x="7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4" name="Freeform 9"/>
            <p:cNvSpPr>
              <a:spLocks/>
            </p:cNvSpPr>
            <p:nvPr/>
          </p:nvSpPr>
          <p:spPr bwMode="auto">
            <a:xfrm>
              <a:off x="9790113" y="5908675"/>
              <a:ext cx="112713" cy="211137"/>
            </a:xfrm>
            <a:custGeom>
              <a:avLst/>
              <a:gdLst>
                <a:gd name="T0" fmla="*/ 39 w 39"/>
                <a:gd name="T1" fmla="*/ 67 h 73"/>
                <a:gd name="T2" fmla="*/ 0 w 39"/>
                <a:gd name="T3" fmla="*/ 73 h 73"/>
                <a:gd name="T4" fmla="*/ 0 w 39"/>
                <a:gd name="T5" fmla="*/ 10 h 73"/>
                <a:gd name="T6" fmla="*/ 39 w 39"/>
                <a:gd name="T7" fmla="*/ 0 h 73"/>
                <a:gd name="T8" fmla="*/ 39 w 39"/>
                <a:gd name="T9" fmla="*/ 67 h 73"/>
              </a:gdLst>
              <a:ahLst/>
              <a:cxnLst>
                <a:cxn ang="0">
                  <a:pos x="T0" y="T1"/>
                </a:cxn>
                <a:cxn ang="0">
                  <a:pos x="T2" y="T3"/>
                </a:cxn>
                <a:cxn ang="0">
                  <a:pos x="T4" y="T5"/>
                </a:cxn>
                <a:cxn ang="0">
                  <a:pos x="T6" y="T7"/>
                </a:cxn>
                <a:cxn ang="0">
                  <a:pos x="T8" y="T9"/>
                </a:cxn>
              </a:cxnLst>
              <a:rect l="0" t="0" r="r" b="b"/>
              <a:pathLst>
                <a:path w="39" h="73">
                  <a:moveTo>
                    <a:pt x="39" y="67"/>
                  </a:moveTo>
                  <a:cubicBezTo>
                    <a:pt x="27" y="69"/>
                    <a:pt x="14" y="71"/>
                    <a:pt x="0" y="73"/>
                  </a:cubicBezTo>
                  <a:cubicBezTo>
                    <a:pt x="0" y="52"/>
                    <a:pt x="0" y="32"/>
                    <a:pt x="0" y="10"/>
                  </a:cubicBezTo>
                  <a:cubicBezTo>
                    <a:pt x="12" y="7"/>
                    <a:pt x="25" y="4"/>
                    <a:pt x="39" y="0"/>
                  </a:cubicBezTo>
                  <a:cubicBezTo>
                    <a:pt x="39" y="23"/>
                    <a:pt x="39" y="44"/>
                    <a:pt x="39"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5" name="Freeform 10"/>
            <p:cNvSpPr>
              <a:spLocks/>
            </p:cNvSpPr>
            <p:nvPr/>
          </p:nvSpPr>
          <p:spPr bwMode="auto">
            <a:xfrm>
              <a:off x="5548313" y="4926013"/>
              <a:ext cx="311150" cy="277812"/>
            </a:xfrm>
            <a:custGeom>
              <a:avLst/>
              <a:gdLst>
                <a:gd name="T0" fmla="*/ 108 w 108"/>
                <a:gd name="T1" fmla="*/ 0 h 96"/>
                <a:gd name="T2" fmla="*/ 34 w 108"/>
                <a:gd name="T3" fmla="*/ 80 h 96"/>
                <a:gd name="T4" fmla="*/ 0 w 108"/>
                <a:gd name="T5" fmla="*/ 96 h 96"/>
                <a:gd name="T6" fmla="*/ 48 w 108"/>
                <a:gd name="T7" fmla="*/ 39 h 96"/>
                <a:gd name="T8" fmla="*/ 66 w 108"/>
                <a:gd name="T9" fmla="*/ 18 h 96"/>
                <a:gd name="T10" fmla="*/ 108 w 108"/>
                <a:gd name="T11" fmla="*/ 0 h 96"/>
              </a:gdLst>
              <a:ahLst/>
              <a:cxnLst>
                <a:cxn ang="0">
                  <a:pos x="T0" y="T1"/>
                </a:cxn>
                <a:cxn ang="0">
                  <a:pos x="T2" y="T3"/>
                </a:cxn>
                <a:cxn ang="0">
                  <a:pos x="T4" y="T5"/>
                </a:cxn>
                <a:cxn ang="0">
                  <a:pos x="T6" y="T7"/>
                </a:cxn>
                <a:cxn ang="0">
                  <a:pos x="T8" y="T9"/>
                </a:cxn>
                <a:cxn ang="0">
                  <a:pos x="T10" y="T11"/>
                </a:cxn>
              </a:cxnLst>
              <a:rect l="0" t="0" r="r" b="b"/>
              <a:pathLst>
                <a:path w="108" h="96">
                  <a:moveTo>
                    <a:pt x="108" y="0"/>
                  </a:moveTo>
                  <a:cubicBezTo>
                    <a:pt x="82" y="28"/>
                    <a:pt x="58" y="54"/>
                    <a:pt x="34" y="80"/>
                  </a:cubicBezTo>
                  <a:cubicBezTo>
                    <a:pt x="21" y="93"/>
                    <a:pt x="21" y="94"/>
                    <a:pt x="0" y="96"/>
                  </a:cubicBezTo>
                  <a:cubicBezTo>
                    <a:pt x="17" y="76"/>
                    <a:pt x="33" y="58"/>
                    <a:pt x="48" y="39"/>
                  </a:cubicBezTo>
                  <a:cubicBezTo>
                    <a:pt x="54" y="32"/>
                    <a:pt x="62" y="26"/>
                    <a:pt x="66" y="18"/>
                  </a:cubicBezTo>
                  <a:cubicBezTo>
                    <a:pt x="75" y="1"/>
                    <a:pt x="91" y="2"/>
                    <a:pt x="1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6" name="Freeform 11"/>
            <p:cNvSpPr>
              <a:spLocks/>
            </p:cNvSpPr>
            <p:nvPr/>
          </p:nvSpPr>
          <p:spPr bwMode="auto">
            <a:xfrm>
              <a:off x="6075363" y="4908550"/>
              <a:ext cx="284163" cy="257175"/>
            </a:xfrm>
            <a:custGeom>
              <a:avLst/>
              <a:gdLst>
                <a:gd name="T0" fmla="*/ 0 w 98"/>
                <a:gd name="T1" fmla="*/ 88 h 89"/>
                <a:gd name="T2" fmla="*/ 76 w 98"/>
                <a:gd name="T3" fmla="*/ 5 h 89"/>
                <a:gd name="T4" fmla="*/ 96 w 98"/>
                <a:gd name="T5" fmla="*/ 0 h 89"/>
                <a:gd name="T6" fmla="*/ 98 w 98"/>
                <a:gd name="T7" fmla="*/ 3 h 89"/>
                <a:gd name="T8" fmla="*/ 47 w 98"/>
                <a:gd name="T9" fmla="*/ 60 h 89"/>
                <a:gd name="T10" fmla="*/ 35 w 98"/>
                <a:gd name="T11" fmla="*/ 75 h 89"/>
                <a:gd name="T12" fmla="*/ 0 w 98"/>
                <a:gd name="T13" fmla="*/ 88 h 89"/>
              </a:gdLst>
              <a:ahLst/>
              <a:cxnLst>
                <a:cxn ang="0">
                  <a:pos x="T0" y="T1"/>
                </a:cxn>
                <a:cxn ang="0">
                  <a:pos x="T2" y="T3"/>
                </a:cxn>
                <a:cxn ang="0">
                  <a:pos x="T4" y="T5"/>
                </a:cxn>
                <a:cxn ang="0">
                  <a:pos x="T6" y="T7"/>
                </a:cxn>
                <a:cxn ang="0">
                  <a:pos x="T8" y="T9"/>
                </a:cxn>
                <a:cxn ang="0">
                  <a:pos x="T10" y="T11"/>
                </a:cxn>
                <a:cxn ang="0">
                  <a:pos x="T12" y="T13"/>
                </a:cxn>
              </a:cxnLst>
              <a:rect l="0" t="0" r="r" b="b"/>
              <a:pathLst>
                <a:path w="98" h="89">
                  <a:moveTo>
                    <a:pt x="0" y="88"/>
                  </a:moveTo>
                  <a:cubicBezTo>
                    <a:pt x="26" y="59"/>
                    <a:pt x="50" y="32"/>
                    <a:pt x="76" y="5"/>
                  </a:cubicBezTo>
                  <a:cubicBezTo>
                    <a:pt x="80" y="1"/>
                    <a:pt x="89" y="2"/>
                    <a:pt x="96" y="0"/>
                  </a:cubicBezTo>
                  <a:cubicBezTo>
                    <a:pt x="96" y="1"/>
                    <a:pt x="97" y="2"/>
                    <a:pt x="98" y="3"/>
                  </a:cubicBezTo>
                  <a:cubicBezTo>
                    <a:pt x="81" y="22"/>
                    <a:pt x="64" y="41"/>
                    <a:pt x="47" y="60"/>
                  </a:cubicBezTo>
                  <a:cubicBezTo>
                    <a:pt x="43" y="65"/>
                    <a:pt x="39" y="70"/>
                    <a:pt x="35" y="75"/>
                  </a:cubicBezTo>
                  <a:cubicBezTo>
                    <a:pt x="22" y="89"/>
                    <a:pt x="22" y="89"/>
                    <a:pt x="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7" name="Freeform 12"/>
            <p:cNvSpPr>
              <a:spLocks/>
            </p:cNvSpPr>
            <p:nvPr/>
          </p:nvSpPr>
          <p:spPr bwMode="auto">
            <a:xfrm>
              <a:off x="2540000" y="5988050"/>
              <a:ext cx="112713" cy="127000"/>
            </a:xfrm>
            <a:custGeom>
              <a:avLst/>
              <a:gdLst>
                <a:gd name="T0" fmla="*/ 39 w 39"/>
                <a:gd name="T1" fmla="*/ 4 h 44"/>
                <a:gd name="T2" fmla="*/ 35 w 39"/>
                <a:gd name="T3" fmla="*/ 44 h 44"/>
                <a:gd name="T4" fmla="*/ 16 w 39"/>
                <a:gd name="T5" fmla="*/ 44 h 44"/>
                <a:gd name="T6" fmla="*/ 18 w 39"/>
                <a:gd name="T7" fmla="*/ 41 h 44"/>
                <a:gd name="T8" fmla="*/ 0 w 39"/>
                <a:gd name="T9" fmla="*/ 29 h 44"/>
                <a:gd name="T10" fmla="*/ 0 w 39"/>
                <a:gd name="T11" fmla="*/ 29 h 44"/>
                <a:gd name="T12" fmla="*/ 20 w 39"/>
                <a:gd name="T13" fmla="*/ 12 h 44"/>
                <a:gd name="T14" fmla="*/ 39 w 39"/>
                <a:gd name="T15" fmla="*/ 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4">
                  <a:moveTo>
                    <a:pt x="39" y="4"/>
                  </a:moveTo>
                  <a:cubicBezTo>
                    <a:pt x="37" y="18"/>
                    <a:pt x="36" y="31"/>
                    <a:pt x="35" y="44"/>
                  </a:cubicBezTo>
                  <a:cubicBezTo>
                    <a:pt x="29" y="44"/>
                    <a:pt x="23" y="44"/>
                    <a:pt x="16" y="44"/>
                  </a:cubicBezTo>
                  <a:cubicBezTo>
                    <a:pt x="17" y="43"/>
                    <a:pt x="18" y="42"/>
                    <a:pt x="18" y="41"/>
                  </a:cubicBezTo>
                  <a:cubicBezTo>
                    <a:pt x="12" y="37"/>
                    <a:pt x="6" y="33"/>
                    <a:pt x="0" y="29"/>
                  </a:cubicBezTo>
                  <a:cubicBezTo>
                    <a:pt x="0" y="30"/>
                    <a:pt x="0" y="29"/>
                    <a:pt x="0" y="29"/>
                  </a:cubicBezTo>
                  <a:cubicBezTo>
                    <a:pt x="13" y="30"/>
                    <a:pt x="19" y="24"/>
                    <a:pt x="20" y="12"/>
                  </a:cubicBezTo>
                  <a:cubicBezTo>
                    <a:pt x="22" y="0"/>
                    <a:pt x="30" y="4"/>
                    <a:pt x="3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8" name="Freeform 13"/>
            <p:cNvSpPr>
              <a:spLocks/>
            </p:cNvSpPr>
            <p:nvPr/>
          </p:nvSpPr>
          <p:spPr bwMode="auto">
            <a:xfrm>
              <a:off x="2887663" y="5908675"/>
              <a:ext cx="28575" cy="471487"/>
            </a:xfrm>
            <a:custGeom>
              <a:avLst/>
              <a:gdLst>
                <a:gd name="T0" fmla="*/ 4 w 10"/>
                <a:gd name="T1" fmla="*/ 0 h 163"/>
                <a:gd name="T2" fmla="*/ 10 w 10"/>
                <a:gd name="T3" fmla="*/ 161 h 163"/>
                <a:gd name="T4" fmla="*/ 6 w 10"/>
                <a:gd name="T5" fmla="*/ 163 h 163"/>
                <a:gd name="T6" fmla="*/ 0 w 10"/>
                <a:gd name="T7" fmla="*/ 153 h 163"/>
                <a:gd name="T8" fmla="*/ 0 w 10"/>
                <a:gd name="T9" fmla="*/ 1 h 163"/>
                <a:gd name="T10" fmla="*/ 4 w 10"/>
                <a:gd name="T11" fmla="*/ 0 h 163"/>
              </a:gdLst>
              <a:ahLst/>
              <a:cxnLst>
                <a:cxn ang="0">
                  <a:pos x="T0" y="T1"/>
                </a:cxn>
                <a:cxn ang="0">
                  <a:pos x="T2" y="T3"/>
                </a:cxn>
                <a:cxn ang="0">
                  <a:pos x="T4" y="T5"/>
                </a:cxn>
                <a:cxn ang="0">
                  <a:pos x="T6" y="T7"/>
                </a:cxn>
                <a:cxn ang="0">
                  <a:pos x="T8" y="T9"/>
                </a:cxn>
                <a:cxn ang="0">
                  <a:pos x="T10" y="T11"/>
                </a:cxn>
              </a:cxnLst>
              <a:rect l="0" t="0" r="r" b="b"/>
              <a:pathLst>
                <a:path w="10" h="163">
                  <a:moveTo>
                    <a:pt x="4" y="0"/>
                  </a:moveTo>
                  <a:cubicBezTo>
                    <a:pt x="6" y="54"/>
                    <a:pt x="8" y="107"/>
                    <a:pt x="10" y="161"/>
                  </a:cubicBezTo>
                  <a:cubicBezTo>
                    <a:pt x="8" y="162"/>
                    <a:pt x="7" y="162"/>
                    <a:pt x="6" y="163"/>
                  </a:cubicBezTo>
                  <a:cubicBezTo>
                    <a:pt x="4" y="160"/>
                    <a:pt x="0" y="157"/>
                    <a:pt x="0" y="153"/>
                  </a:cubicBezTo>
                  <a:cubicBezTo>
                    <a:pt x="0" y="102"/>
                    <a:pt x="0" y="52"/>
                    <a:pt x="0" y="1"/>
                  </a:cubicBezTo>
                  <a:cubicBezTo>
                    <a:pt x="1" y="0"/>
                    <a:pt x="2"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49" name="Freeform 14"/>
            <p:cNvSpPr>
              <a:spLocks/>
            </p:cNvSpPr>
            <p:nvPr/>
          </p:nvSpPr>
          <p:spPr bwMode="auto">
            <a:xfrm>
              <a:off x="2843213" y="5967413"/>
              <a:ext cx="23813" cy="407987"/>
            </a:xfrm>
            <a:custGeom>
              <a:avLst/>
              <a:gdLst>
                <a:gd name="T0" fmla="*/ 3 w 8"/>
                <a:gd name="T1" fmla="*/ 141 h 141"/>
                <a:gd name="T2" fmla="*/ 0 w 8"/>
                <a:gd name="T3" fmla="*/ 132 h 141"/>
                <a:gd name="T4" fmla="*/ 4 w 8"/>
                <a:gd name="T5" fmla="*/ 0 h 141"/>
                <a:gd name="T6" fmla="*/ 8 w 8"/>
                <a:gd name="T7" fmla="*/ 139 h 141"/>
                <a:gd name="T8" fmla="*/ 3 w 8"/>
                <a:gd name="T9" fmla="*/ 141 h 141"/>
              </a:gdLst>
              <a:ahLst/>
              <a:cxnLst>
                <a:cxn ang="0">
                  <a:pos x="T0" y="T1"/>
                </a:cxn>
                <a:cxn ang="0">
                  <a:pos x="T2" y="T3"/>
                </a:cxn>
                <a:cxn ang="0">
                  <a:pos x="T4" y="T5"/>
                </a:cxn>
                <a:cxn ang="0">
                  <a:pos x="T6" y="T7"/>
                </a:cxn>
                <a:cxn ang="0">
                  <a:pos x="T8" y="T9"/>
                </a:cxn>
              </a:cxnLst>
              <a:rect l="0" t="0" r="r" b="b"/>
              <a:pathLst>
                <a:path w="8" h="141">
                  <a:moveTo>
                    <a:pt x="3" y="141"/>
                  </a:moveTo>
                  <a:cubicBezTo>
                    <a:pt x="2" y="138"/>
                    <a:pt x="0" y="135"/>
                    <a:pt x="0" y="132"/>
                  </a:cubicBezTo>
                  <a:cubicBezTo>
                    <a:pt x="1" y="88"/>
                    <a:pt x="2" y="44"/>
                    <a:pt x="4" y="0"/>
                  </a:cubicBezTo>
                  <a:cubicBezTo>
                    <a:pt x="5" y="46"/>
                    <a:pt x="7" y="93"/>
                    <a:pt x="8" y="139"/>
                  </a:cubicBezTo>
                  <a:cubicBezTo>
                    <a:pt x="6" y="140"/>
                    <a:pt x="5" y="140"/>
                    <a:pt x="3"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0" name="Freeform 15"/>
            <p:cNvSpPr>
              <a:spLocks/>
            </p:cNvSpPr>
            <p:nvPr/>
          </p:nvSpPr>
          <p:spPr bwMode="auto">
            <a:xfrm>
              <a:off x="5248275" y="5426075"/>
              <a:ext cx="177800" cy="41275"/>
            </a:xfrm>
            <a:custGeom>
              <a:avLst/>
              <a:gdLst>
                <a:gd name="T0" fmla="*/ 0 w 62"/>
                <a:gd name="T1" fmla="*/ 0 h 14"/>
                <a:gd name="T2" fmla="*/ 59 w 62"/>
                <a:gd name="T3" fmla="*/ 0 h 14"/>
                <a:gd name="T4" fmla="*/ 62 w 62"/>
                <a:gd name="T5" fmla="*/ 14 h 14"/>
                <a:gd name="T6" fmla="*/ 0 w 62"/>
                <a:gd name="T7" fmla="*/ 2 h 14"/>
                <a:gd name="T8" fmla="*/ 0 w 62"/>
                <a:gd name="T9" fmla="*/ 0 h 14"/>
              </a:gdLst>
              <a:ahLst/>
              <a:cxnLst>
                <a:cxn ang="0">
                  <a:pos x="T0" y="T1"/>
                </a:cxn>
                <a:cxn ang="0">
                  <a:pos x="T2" y="T3"/>
                </a:cxn>
                <a:cxn ang="0">
                  <a:pos x="T4" y="T5"/>
                </a:cxn>
                <a:cxn ang="0">
                  <a:pos x="T6" y="T7"/>
                </a:cxn>
                <a:cxn ang="0">
                  <a:pos x="T8" y="T9"/>
                </a:cxn>
              </a:cxnLst>
              <a:rect l="0" t="0" r="r" b="b"/>
              <a:pathLst>
                <a:path w="62" h="14">
                  <a:moveTo>
                    <a:pt x="0" y="0"/>
                  </a:moveTo>
                  <a:cubicBezTo>
                    <a:pt x="20" y="0"/>
                    <a:pt x="39" y="0"/>
                    <a:pt x="59" y="0"/>
                  </a:cubicBezTo>
                  <a:cubicBezTo>
                    <a:pt x="60" y="4"/>
                    <a:pt x="61" y="9"/>
                    <a:pt x="62" y="14"/>
                  </a:cubicBezTo>
                  <a:cubicBezTo>
                    <a:pt x="41" y="10"/>
                    <a:pt x="20" y="6"/>
                    <a:pt x="0" y="2"/>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1" name="Freeform 16"/>
            <p:cNvSpPr>
              <a:spLocks/>
            </p:cNvSpPr>
            <p:nvPr/>
          </p:nvSpPr>
          <p:spPr bwMode="auto">
            <a:xfrm>
              <a:off x="9934575" y="5907088"/>
              <a:ext cx="23813" cy="328612"/>
            </a:xfrm>
            <a:custGeom>
              <a:avLst/>
              <a:gdLst>
                <a:gd name="T0" fmla="*/ 3 w 8"/>
                <a:gd name="T1" fmla="*/ 0 h 114"/>
                <a:gd name="T2" fmla="*/ 8 w 8"/>
                <a:gd name="T3" fmla="*/ 114 h 114"/>
                <a:gd name="T4" fmla="*/ 5 w 8"/>
                <a:gd name="T5" fmla="*/ 114 h 114"/>
                <a:gd name="T6" fmla="*/ 0 w 8"/>
                <a:gd name="T7" fmla="*/ 0 h 114"/>
                <a:gd name="T8" fmla="*/ 3 w 8"/>
                <a:gd name="T9" fmla="*/ 0 h 114"/>
              </a:gdLst>
              <a:ahLst/>
              <a:cxnLst>
                <a:cxn ang="0">
                  <a:pos x="T0" y="T1"/>
                </a:cxn>
                <a:cxn ang="0">
                  <a:pos x="T2" y="T3"/>
                </a:cxn>
                <a:cxn ang="0">
                  <a:pos x="T4" y="T5"/>
                </a:cxn>
                <a:cxn ang="0">
                  <a:pos x="T6" y="T7"/>
                </a:cxn>
                <a:cxn ang="0">
                  <a:pos x="T8" y="T9"/>
                </a:cxn>
              </a:cxnLst>
              <a:rect l="0" t="0" r="r" b="b"/>
              <a:pathLst>
                <a:path w="8" h="114">
                  <a:moveTo>
                    <a:pt x="3" y="0"/>
                  </a:moveTo>
                  <a:cubicBezTo>
                    <a:pt x="5" y="38"/>
                    <a:pt x="7" y="76"/>
                    <a:pt x="8" y="114"/>
                  </a:cubicBezTo>
                  <a:cubicBezTo>
                    <a:pt x="7" y="114"/>
                    <a:pt x="6" y="114"/>
                    <a:pt x="5" y="114"/>
                  </a:cubicBezTo>
                  <a:cubicBezTo>
                    <a:pt x="3" y="76"/>
                    <a:pt x="1" y="38"/>
                    <a:pt x="0" y="0"/>
                  </a:cubicBezTo>
                  <a:cubicBezTo>
                    <a:pt x="1" y="0"/>
                    <a:pt x="2"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2" name="Freeform 17"/>
            <p:cNvSpPr>
              <a:spLocks/>
            </p:cNvSpPr>
            <p:nvPr/>
          </p:nvSpPr>
          <p:spPr bwMode="auto">
            <a:xfrm>
              <a:off x="8315325" y="5810250"/>
              <a:ext cx="854075" cy="114300"/>
            </a:xfrm>
            <a:custGeom>
              <a:avLst/>
              <a:gdLst>
                <a:gd name="T0" fmla="*/ 9 w 296"/>
                <a:gd name="T1" fmla="*/ 29 h 39"/>
                <a:gd name="T2" fmla="*/ 0 w 296"/>
                <a:gd name="T3" fmla="*/ 0 h 39"/>
                <a:gd name="T4" fmla="*/ 296 w 296"/>
                <a:gd name="T5" fmla="*/ 12 h 39"/>
                <a:gd name="T6" fmla="*/ 293 w 296"/>
                <a:gd name="T7" fmla="*/ 39 h 39"/>
                <a:gd name="T8" fmla="*/ 9 w 296"/>
                <a:gd name="T9" fmla="*/ 29 h 39"/>
              </a:gdLst>
              <a:ahLst/>
              <a:cxnLst>
                <a:cxn ang="0">
                  <a:pos x="T0" y="T1"/>
                </a:cxn>
                <a:cxn ang="0">
                  <a:pos x="T2" y="T3"/>
                </a:cxn>
                <a:cxn ang="0">
                  <a:pos x="T4" y="T5"/>
                </a:cxn>
                <a:cxn ang="0">
                  <a:pos x="T6" y="T7"/>
                </a:cxn>
                <a:cxn ang="0">
                  <a:pos x="T8" y="T9"/>
                </a:cxn>
              </a:cxnLst>
              <a:rect l="0" t="0" r="r" b="b"/>
              <a:pathLst>
                <a:path w="296" h="39">
                  <a:moveTo>
                    <a:pt x="9" y="29"/>
                  </a:moveTo>
                  <a:cubicBezTo>
                    <a:pt x="6" y="19"/>
                    <a:pt x="3" y="10"/>
                    <a:pt x="0" y="0"/>
                  </a:cubicBezTo>
                  <a:cubicBezTo>
                    <a:pt x="99" y="4"/>
                    <a:pt x="197" y="8"/>
                    <a:pt x="296" y="12"/>
                  </a:cubicBezTo>
                  <a:cubicBezTo>
                    <a:pt x="295" y="21"/>
                    <a:pt x="294" y="29"/>
                    <a:pt x="293" y="39"/>
                  </a:cubicBezTo>
                  <a:cubicBezTo>
                    <a:pt x="198" y="36"/>
                    <a:pt x="104" y="33"/>
                    <a:pt x="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3" name="Freeform 18"/>
            <p:cNvSpPr>
              <a:spLocks/>
            </p:cNvSpPr>
            <p:nvPr/>
          </p:nvSpPr>
          <p:spPr bwMode="auto">
            <a:xfrm>
              <a:off x="8358188" y="5938838"/>
              <a:ext cx="792163" cy="66675"/>
            </a:xfrm>
            <a:custGeom>
              <a:avLst/>
              <a:gdLst>
                <a:gd name="T0" fmla="*/ 0 w 274"/>
                <a:gd name="T1" fmla="*/ 0 h 23"/>
                <a:gd name="T2" fmla="*/ 274 w 274"/>
                <a:gd name="T3" fmla="*/ 9 h 23"/>
                <a:gd name="T4" fmla="*/ 272 w 274"/>
                <a:gd name="T5" fmla="*/ 22 h 23"/>
                <a:gd name="T6" fmla="*/ 205 w 274"/>
                <a:gd name="T7" fmla="*/ 22 h 23"/>
                <a:gd name="T8" fmla="*/ 16 w 274"/>
                <a:gd name="T9" fmla="*/ 14 h 23"/>
                <a:gd name="T10" fmla="*/ 0 w 274"/>
                <a:gd name="T11" fmla="*/ 0 h 23"/>
              </a:gdLst>
              <a:ahLst/>
              <a:cxnLst>
                <a:cxn ang="0">
                  <a:pos x="T0" y="T1"/>
                </a:cxn>
                <a:cxn ang="0">
                  <a:pos x="T2" y="T3"/>
                </a:cxn>
                <a:cxn ang="0">
                  <a:pos x="T4" y="T5"/>
                </a:cxn>
                <a:cxn ang="0">
                  <a:pos x="T6" y="T7"/>
                </a:cxn>
                <a:cxn ang="0">
                  <a:pos x="T8" y="T9"/>
                </a:cxn>
                <a:cxn ang="0">
                  <a:pos x="T10" y="T11"/>
                </a:cxn>
              </a:cxnLst>
              <a:rect l="0" t="0" r="r" b="b"/>
              <a:pathLst>
                <a:path w="274" h="23">
                  <a:moveTo>
                    <a:pt x="0" y="0"/>
                  </a:moveTo>
                  <a:cubicBezTo>
                    <a:pt x="92" y="3"/>
                    <a:pt x="183" y="6"/>
                    <a:pt x="274" y="9"/>
                  </a:cubicBezTo>
                  <a:cubicBezTo>
                    <a:pt x="273" y="14"/>
                    <a:pt x="272" y="19"/>
                    <a:pt x="272" y="22"/>
                  </a:cubicBezTo>
                  <a:cubicBezTo>
                    <a:pt x="249" y="22"/>
                    <a:pt x="227" y="23"/>
                    <a:pt x="205" y="22"/>
                  </a:cubicBezTo>
                  <a:cubicBezTo>
                    <a:pt x="142" y="20"/>
                    <a:pt x="79" y="16"/>
                    <a:pt x="16" y="14"/>
                  </a:cubicBezTo>
                  <a:cubicBezTo>
                    <a:pt x="6" y="13"/>
                    <a:pt x="2" y="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4" name="Freeform 19"/>
            <p:cNvSpPr>
              <a:spLocks/>
            </p:cNvSpPr>
            <p:nvPr/>
          </p:nvSpPr>
          <p:spPr bwMode="auto">
            <a:xfrm>
              <a:off x="8393113" y="6019800"/>
              <a:ext cx="739775" cy="57150"/>
            </a:xfrm>
            <a:custGeom>
              <a:avLst/>
              <a:gdLst>
                <a:gd name="T0" fmla="*/ 256 w 256"/>
                <a:gd name="T1" fmla="*/ 15 h 20"/>
                <a:gd name="T2" fmla="*/ 244 w 256"/>
                <a:gd name="T3" fmla="*/ 20 h 20"/>
                <a:gd name="T4" fmla="*/ 13 w 256"/>
                <a:gd name="T5" fmla="*/ 12 h 20"/>
                <a:gd name="T6" fmla="*/ 0 w 256"/>
                <a:gd name="T7" fmla="*/ 0 h 20"/>
                <a:gd name="T8" fmla="*/ 254 w 256"/>
                <a:gd name="T9" fmla="*/ 10 h 20"/>
                <a:gd name="T10" fmla="*/ 256 w 256"/>
                <a:gd name="T11" fmla="*/ 15 h 20"/>
              </a:gdLst>
              <a:ahLst/>
              <a:cxnLst>
                <a:cxn ang="0">
                  <a:pos x="T0" y="T1"/>
                </a:cxn>
                <a:cxn ang="0">
                  <a:pos x="T2" y="T3"/>
                </a:cxn>
                <a:cxn ang="0">
                  <a:pos x="T4" y="T5"/>
                </a:cxn>
                <a:cxn ang="0">
                  <a:pos x="T6" y="T7"/>
                </a:cxn>
                <a:cxn ang="0">
                  <a:pos x="T8" y="T9"/>
                </a:cxn>
                <a:cxn ang="0">
                  <a:pos x="T10" y="T11"/>
                </a:cxn>
              </a:cxnLst>
              <a:rect l="0" t="0" r="r" b="b"/>
              <a:pathLst>
                <a:path w="256" h="20">
                  <a:moveTo>
                    <a:pt x="256" y="15"/>
                  </a:moveTo>
                  <a:cubicBezTo>
                    <a:pt x="252" y="16"/>
                    <a:pt x="248" y="20"/>
                    <a:pt x="244" y="20"/>
                  </a:cubicBezTo>
                  <a:cubicBezTo>
                    <a:pt x="167" y="17"/>
                    <a:pt x="90" y="14"/>
                    <a:pt x="13" y="12"/>
                  </a:cubicBezTo>
                  <a:cubicBezTo>
                    <a:pt x="5" y="12"/>
                    <a:pt x="0" y="9"/>
                    <a:pt x="0" y="0"/>
                  </a:cubicBezTo>
                  <a:cubicBezTo>
                    <a:pt x="84" y="3"/>
                    <a:pt x="169" y="7"/>
                    <a:pt x="254" y="10"/>
                  </a:cubicBezTo>
                  <a:cubicBezTo>
                    <a:pt x="254" y="12"/>
                    <a:pt x="255" y="13"/>
                    <a:pt x="25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5" name="Freeform 20"/>
            <p:cNvSpPr>
              <a:spLocks/>
            </p:cNvSpPr>
            <p:nvPr/>
          </p:nvSpPr>
          <p:spPr bwMode="auto">
            <a:xfrm>
              <a:off x="8096250" y="5795963"/>
              <a:ext cx="101600" cy="292100"/>
            </a:xfrm>
            <a:custGeom>
              <a:avLst/>
              <a:gdLst>
                <a:gd name="T0" fmla="*/ 29 w 35"/>
                <a:gd name="T1" fmla="*/ 0 h 101"/>
                <a:gd name="T2" fmla="*/ 22 w 35"/>
                <a:gd name="T3" fmla="*/ 35 h 101"/>
                <a:gd name="T4" fmla="*/ 24 w 35"/>
                <a:gd name="T5" fmla="*/ 82 h 101"/>
                <a:gd name="T6" fmla="*/ 35 w 35"/>
                <a:gd name="T7" fmla="*/ 100 h 101"/>
                <a:gd name="T8" fmla="*/ 2 w 35"/>
                <a:gd name="T9" fmla="*/ 67 h 101"/>
                <a:gd name="T10" fmla="*/ 2 w 35"/>
                <a:gd name="T11" fmla="*/ 33 h 101"/>
                <a:gd name="T12" fmla="*/ 20 w 35"/>
                <a:gd name="T13" fmla="*/ 4 h 101"/>
                <a:gd name="T14" fmla="*/ 29 w 35"/>
                <a:gd name="T15" fmla="*/ 0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101">
                  <a:moveTo>
                    <a:pt x="29" y="0"/>
                  </a:moveTo>
                  <a:cubicBezTo>
                    <a:pt x="27" y="11"/>
                    <a:pt x="23" y="23"/>
                    <a:pt x="22" y="35"/>
                  </a:cubicBezTo>
                  <a:cubicBezTo>
                    <a:pt x="21" y="51"/>
                    <a:pt x="22" y="66"/>
                    <a:pt x="24" y="82"/>
                  </a:cubicBezTo>
                  <a:cubicBezTo>
                    <a:pt x="25" y="89"/>
                    <a:pt x="32" y="95"/>
                    <a:pt x="35" y="100"/>
                  </a:cubicBezTo>
                  <a:cubicBezTo>
                    <a:pt x="14" y="101"/>
                    <a:pt x="2" y="90"/>
                    <a:pt x="2" y="67"/>
                  </a:cubicBezTo>
                  <a:cubicBezTo>
                    <a:pt x="2" y="56"/>
                    <a:pt x="3" y="44"/>
                    <a:pt x="2" y="33"/>
                  </a:cubicBezTo>
                  <a:cubicBezTo>
                    <a:pt x="0" y="18"/>
                    <a:pt x="7" y="9"/>
                    <a:pt x="20" y="4"/>
                  </a:cubicBezTo>
                  <a:cubicBezTo>
                    <a:pt x="24" y="3"/>
                    <a:pt x="28" y="1"/>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6" name="Freeform 21"/>
            <p:cNvSpPr>
              <a:spLocks/>
            </p:cNvSpPr>
            <p:nvPr/>
          </p:nvSpPr>
          <p:spPr bwMode="auto">
            <a:xfrm>
              <a:off x="8237538" y="5030788"/>
              <a:ext cx="765175" cy="106362"/>
            </a:xfrm>
            <a:custGeom>
              <a:avLst/>
              <a:gdLst>
                <a:gd name="T0" fmla="*/ 0 w 265"/>
                <a:gd name="T1" fmla="*/ 0 h 37"/>
                <a:gd name="T2" fmla="*/ 265 w 265"/>
                <a:gd name="T3" fmla="*/ 34 h 37"/>
                <a:gd name="T4" fmla="*/ 265 w 265"/>
                <a:gd name="T5" fmla="*/ 37 h 37"/>
                <a:gd name="T6" fmla="*/ 0 w 265"/>
                <a:gd name="T7" fmla="*/ 0 h 37"/>
              </a:gdLst>
              <a:ahLst/>
              <a:cxnLst>
                <a:cxn ang="0">
                  <a:pos x="T0" y="T1"/>
                </a:cxn>
                <a:cxn ang="0">
                  <a:pos x="T2" y="T3"/>
                </a:cxn>
                <a:cxn ang="0">
                  <a:pos x="T4" y="T5"/>
                </a:cxn>
                <a:cxn ang="0">
                  <a:pos x="T6" y="T7"/>
                </a:cxn>
              </a:cxnLst>
              <a:rect l="0" t="0" r="r" b="b"/>
              <a:pathLst>
                <a:path w="265" h="37">
                  <a:moveTo>
                    <a:pt x="0" y="0"/>
                  </a:moveTo>
                  <a:cubicBezTo>
                    <a:pt x="90" y="2"/>
                    <a:pt x="178" y="18"/>
                    <a:pt x="265" y="34"/>
                  </a:cubicBezTo>
                  <a:cubicBezTo>
                    <a:pt x="265" y="35"/>
                    <a:pt x="265" y="36"/>
                    <a:pt x="265" y="37"/>
                  </a:cubicBezTo>
                  <a:cubicBezTo>
                    <a:pt x="177" y="25"/>
                    <a:pt x="88"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7" name="Freeform 22"/>
            <p:cNvSpPr>
              <a:spLocks/>
            </p:cNvSpPr>
            <p:nvPr/>
          </p:nvSpPr>
          <p:spPr bwMode="auto">
            <a:xfrm>
              <a:off x="8162925" y="6199188"/>
              <a:ext cx="193675" cy="74612"/>
            </a:xfrm>
            <a:custGeom>
              <a:avLst/>
              <a:gdLst>
                <a:gd name="T0" fmla="*/ 67 w 67"/>
                <a:gd name="T1" fmla="*/ 2 h 26"/>
                <a:gd name="T2" fmla="*/ 45 w 67"/>
                <a:gd name="T3" fmla="*/ 6 h 26"/>
                <a:gd name="T4" fmla="*/ 67 w 67"/>
                <a:gd name="T5" fmla="*/ 24 h 26"/>
                <a:gd name="T6" fmla="*/ 10 w 67"/>
                <a:gd name="T7" fmla="*/ 24 h 26"/>
                <a:gd name="T8" fmla="*/ 1 w 67"/>
                <a:gd name="T9" fmla="*/ 15 h 26"/>
                <a:gd name="T10" fmla="*/ 10 w 67"/>
                <a:gd name="T11" fmla="*/ 1 h 26"/>
                <a:gd name="T12" fmla="*/ 37 w 67"/>
                <a:gd name="T13" fmla="*/ 0 h 26"/>
                <a:gd name="T14" fmla="*/ 67 w 67"/>
                <a:gd name="T15" fmla="*/ 0 h 26"/>
                <a:gd name="T16" fmla="*/ 67 w 67"/>
                <a:gd name="T17"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6">
                  <a:moveTo>
                    <a:pt x="67" y="2"/>
                  </a:moveTo>
                  <a:cubicBezTo>
                    <a:pt x="60" y="3"/>
                    <a:pt x="52" y="4"/>
                    <a:pt x="45" y="6"/>
                  </a:cubicBezTo>
                  <a:cubicBezTo>
                    <a:pt x="39" y="26"/>
                    <a:pt x="58" y="16"/>
                    <a:pt x="67" y="24"/>
                  </a:cubicBezTo>
                  <a:cubicBezTo>
                    <a:pt x="46" y="24"/>
                    <a:pt x="28" y="25"/>
                    <a:pt x="10" y="24"/>
                  </a:cubicBezTo>
                  <a:cubicBezTo>
                    <a:pt x="4" y="24"/>
                    <a:pt x="1" y="22"/>
                    <a:pt x="1" y="15"/>
                  </a:cubicBezTo>
                  <a:cubicBezTo>
                    <a:pt x="0" y="8"/>
                    <a:pt x="2" y="2"/>
                    <a:pt x="10" y="1"/>
                  </a:cubicBezTo>
                  <a:cubicBezTo>
                    <a:pt x="19" y="0"/>
                    <a:pt x="28" y="0"/>
                    <a:pt x="37" y="0"/>
                  </a:cubicBezTo>
                  <a:cubicBezTo>
                    <a:pt x="47" y="0"/>
                    <a:pt x="57" y="0"/>
                    <a:pt x="67" y="0"/>
                  </a:cubicBezTo>
                  <a:cubicBezTo>
                    <a:pt x="67" y="1"/>
                    <a:pt x="67" y="1"/>
                    <a:pt x="6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8" name="Freeform 23"/>
            <p:cNvSpPr>
              <a:spLocks/>
            </p:cNvSpPr>
            <p:nvPr/>
          </p:nvSpPr>
          <p:spPr bwMode="auto">
            <a:xfrm>
              <a:off x="7588250" y="6105525"/>
              <a:ext cx="346075" cy="133350"/>
            </a:xfrm>
            <a:custGeom>
              <a:avLst/>
              <a:gdLst>
                <a:gd name="T0" fmla="*/ 0 w 120"/>
                <a:gd name="T1" fmla="*/ 43 h 46"/>
                <a:gd name="T2" fmla="*/ 5 w 120"/>
                <a:gd name="T3" fmla="*/ 35 h 46"/>
                <a:gd name="T4" fmla="*/ 120 w 120"/>
                <a:gd name="T5" fmla="*/ 0 h 46"/>
                <a:gd name="T6" fmla="*/ 2 w 120"/>
                <a:gd name="T7" fmla="*/ 46 h 46"/>
                <a:gd name="T8" fmla="*/ 0 w 120"/>
                <a:gd name="T9" fmla="*/ 43 h 46"/>
              </a:gdLst>
              <a:ahLst/>
              <a:cxnLst>
                <a:cxn ang="0">
                  <a:pos x="T0" y="T1"/>
                </a:cxn>
                <a:cxn ang="0">
                  <a:pos x="T2" y="T3"/>
                </a:cxn>
                <a:cxn ang="0">
                  <a:pos x="T4" y="T5"/>
                </a:cxn>
                <a:cxn ang="0">
                  <a:pos x="T6" y="T7"/>
                </a:cxn>
                <a:cxn ang="0">
                  <a:pos x="T8" y="T9"/>
                </a:cxn>
              </a:cxnLst>
              <a:rect l="0" t="0" r="r" b="b"/>
              <a:pathLst>
                <a:path w="120" h="46">
                  <a:moveTo>
                    <a:pt x="0" y="43"/>
                  </a:moveTo>
                  <a:cubicBezTo>
                    <a:pt x="1" y="41"/>
                    <a:pt x="3" y="36"/>
                    <a:pt x="5" y="35"/>
                  </a:cubicBezTo>
                  <a:cubicBezTo>
                    <a:pt x="43" y="23"/>
                    <a:pt x="81" y="11"/>
                    <a:pt x="120" y="0"/>
                  </a:cubicBezTo>
                  <a:cubicBezTo>
                    <a:pt x="81" y="15"/>
                    <a:pt x="41" y="31"/>
                    <a:pt x="2" y="46"/>
                  </a:cubicBezTo>
                  <a:cubicBezTo>
                    <a:pt x="1" y="45"/>
                    <a:pt x="1" y="44"/>
                    <a:pt x="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9" name="Freeform 24"/>
            <p:cNvSpPr>
              <a:spLocks/>
            </p:cNvSpPr>
            <p:nvPr/>
          </p:nvSpPr>
          <p:spPr bwMode="auto">
            <a:xfrm>
              <a:off x="7588250" y="5926138"/>
              <a:ext cx="323850" cy="127000"/>
            </a:xfrm>
            <a:custGeom>
              <a:avLst/>
              <a:gdLst>
                <a:gd name="T0" fmla="*/ 112 w 112"/>
                <a:gd name="T1" fmla="*/ 2 h 44"/>
                <a:gd name="T2" fmla="*/ 3 w 112"/>
                <a:gd name="T3" fmla="*/ 44 h 44"/>
                <a:gd name="T4" fmla="*/ 0 w 112"/>
                <a:gd name="T5" fmla="*/ 42 h 44"/>
                <a:gd name="T6" fmla="*/ 6 w 112"/>
                <a:gd name="T7" fmla="*/ 34 h 44"/>
                <a:gd name="T8" fmla="*/ 111 w 112"/>
                <a:gd name="T9" fmla="*/ 0 h 44"/>
                <a:gd name="T10" fmla="*/ 112 w 112"/>
                <a:gd name="T11" fmla="*/ 2 h 44"/>
              </a:gdLst>
              <a:ahLst/>
              <a:cxnLst>
                <a:cxn ang="0">
                  <a:pos x="T0" y="T1"/>
                </a:cxn>
                <a:cxn ang="0">
                  <a:pos x="T2" y="T3"/>
                </a:cxn>
                <a:cxn ang="0">
                  <a:pos x="T4" y="T5"/>
                </a:cxn>
                <a:cxn ang="0">
                  <a:pos x="T6" y="T7"/>
                </a:cxn>
                <a:cxn ang="0">
                  <a:pos x="T8" y="T9"/>
                </a:cxn>
                <a:cxn ang="0">
                  <a:pos x="T10" y="T11"/>
                </a:cxn>
              </a:cxnLst>
              <a:rect l="0" t="0" r="r" b="b"/>
              <a:pathLst>
                <a:path w="112" h="44">
                  <a:moveTo>
                    <a:pt x="112" y="2"/>
                  </a:moveTo>
                  <a:cubicBezTo>
                    <a:pt x="76" y="16"/>
                    <a:pt x="39" y="30"/>
                    <a:pt x="3" y="44"/>
                  </a:cubicBezTo>
                  <a:cubicBezTo>
                    <a:pt x="2" y="44"/>
                    <a:pt x="1" y="43"/>
                    <a:pt x="0" y="42"/>
                  </a:cubicBezTo>
                  <a:cubicBezTo>
                    <a:pt x="2" y="39"/>
                    <a:pt x="4" y="35"/>
                    <a:pt x="6" y="34"/>
                  </a:cubicBezTo>
                  <a:cubicBezTo>
                    <a:pt x="41" y="22"/>
                    <a:pt x="76" y="11"/>
                    <a:pt x="111" y="0"/>
                  </a:cubicBezTo>
                  <a:cubicBezTo>
                    <a:pt x="111" y="1"/>
                    <a:pt x="112" y="2"/>
                    <a:pt x="11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0" name="Freeform 25"/>
            <p:cNvSpPr>
              <a:spLocks/>
            </p:cNvSpPr>
            <p:nvPr/>
          </p:nvSpPr>
          <p:spPr bwMode="auto">
            <a:xfrm>
              <a:off x="7669213" y="5108575"/>
              <a:ext cx="250825" cy="187325"/>
            </a:xfrm>
            <a:custGeom>
              <a:avLst/>
              <a:gdLst>
                <a:gd name="T0" fmla="*/ 0 w 87"/>
                <a:gd name="T1" fmla="*/ 62 h 65"/>
                <a:gd name="T2" fmla="*/ 84 w 87"/>
                <a:gd name="T3" fmla="*/ 0 h 65"/>
                <a:gd name="T4" fmla="*/ 87 w 87"/>
                <a:gd name="T5" fmla="*/ 5 h 65"/>
                <a:gd name="T6" fmla="*/ 3 w 87"/>
                <a:gd name="T7" fmla="*/ 65 h 65"/>
                <a:gd name="T8" fmla="*/ 0 w 87"/>
                <a:gd name="T9" fmla="*/ 62 h 65"/>
              </a:gdLst>
              <a:ahLst/>
              <a:cxnLst>
                <a:cxn ang="0">
                  <a:pos x="T0" y="T1"/>
                </a:cxn>
                <a:cxn ang="0">
                  <a:pos x="T2" y="T3"/>
                </a:cxn>
                <a:cxn ang="0">
                  <a:pos x="T4" y="T5"/>
                </a:cxn>
                <a:cxn ang="0">
                  <a:pos x="T6" y="T7"/>
                </a:cxn>
                <a:cxn ang="0">
                  <a:pos x="T8" y="T9"/>
                </a:cxn>
              </a:cxnLst>
              <a:rect l="0" t="0" r="r" b="b"/>
              <a:pathLst>
                <a:path w="87" h="65">
                  <a:moveTo>
                    <a:pt x="0" y="62"/>
                  </a:moveTo>
                  <a:cubicBezTo>
                    <a:pt x="28" y="41"/>
                    <a:pt x="56" y="21"/>
                    <a:pt x="84" y="0"/>
                  </a:cubicBezTo>
                  <a:cubicBezTo>
                    <a:pt x="85" y="2"/>
                    <a:pt x="86" y="3"/>
                    <a:pt x="87" y="5"/>
                  </a:cubicBezTo>
                  <a:cubicBezTo>
                    <a:pt x="59" y="25"/>
                    <a:pt x="31" y="45"/>
                    <a:pt x="3" y="65"/>
                  </a:cubicBezTo>
                  <a:cubicBezTo>
                    <a:pt x="2" y="64"/>
                    <a:pt x="1" y="63"/>
                    <a:pt x="0"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1" name="Freeform 26"/>
            <p:cNvSpPr>
              <a:spLocks/>
            </p:cNvSpPr>
            <p:nvPr/>
          </p:nvSpPr>
          <p:spPr bwMode="auto">
            <a:xfrm>
              <a:off x="7594600" y="6200775"/>
              <a:ext cx="317500" cy="104775"/>
            </a:xfrm>
            <a:custGeom>
              <a:avLst/>
              <a:gdLst>
                <a:gd name="T0" fmla="*/ 0 w 110"/>
                <a:gd name="T1" fmla="*/ 32 h 36"/>
                <a:gd name="T2" fmla="*/ 65 w 110"/>
                <a:gd name="T3" fmla="*/ 9 h 36"/>
                <a:gd name="T4" fmla="*/ 81 w 110"/>
                <a:gd name="T5" fmla="*/ 5 h 36"/>
                <a:gd name="T6" fmla="*/ 108 w 110"/>
                <a:gd name="T7" fmla="*/ 35 h 36"/>
                <a:gd name="T8" fmla="*/ 106 w 110"/>
                <a:gd name="T9" fmla="*/ 25 h 36"/>
                <a:gd name="T10" fmla="*/ 86 w 110"/>
                <a:gd name="T11" fmla="*/ 9 h 36"/>
                <a:gd name="T12" fmla="*/ 62 w 110"/>
                <a:gd name="T13" fmla="*/ 15 h 36"/>
                <a:gd name="T14" fmla="*/ 2 w 110"/>
                <a:gd name="T15" fmla="*/ 36 h 36"/>
                <a:gd name="T16" fmla="*/ 0 w 110"/>
                <a:gd name="T1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6">
                  <a:moveTo>
                    <a:pt x="0" y="32"/>
                  </a:moveTo>
                  <a:cubicBezTo>
                    <a:pt x="22" y="24"/>
                    <a:pt x="43" y="17"/>
                    <a:pt x="65" y="9"/>
                  </a:cubicBezTo>
                  <a:cubicBezTo>
                    <a:pt x="70" y="8"/>
                    <a:pt x="76" y="6"/>
                    <a:pt x="81" y="5"/>
                  </a:cubicBezTo>
                  <a:cubicBezTo>
                    <a:pt x="103" y="0"/>
                    <a:pt x="110" y="8"/>
                    <a:pt x="108" y="35"/>
                  </a:cubicBezTo>
                  <a:cubicBezTo>
                    <a:pt x="107" y="30"/>
                    <a:pt x="107" y="27"/>
                    <a:pt x="106" y="25"/>
                  </a:cubicBezTo>
                  <a:cubicBezTo>
                    <a:pt x="104" y="12"/>
                    <a:pt x="99" y="7"/>
                    <a:pt x="86" y="9"/>
                  </a:cubicBezTo>
                  <a:cubicBezTo>
                    <a:pt x="78" y="10"/>
                    <a:pt x="70" y="13"/>
                    <a:pt x="62" y="15"/>
                  </a:cubicBezTo>
                  <a:cubicBezTo>
                    <a:pt x="42" y="22"/>
                    <a:pt x="22" y="29"/>
                    <a:pt x="2" y="36"/>
                  </a:cubicBezTo>
                  <a:cubicBezTo>
                    <a:pt x="1" y="35"/>
                    <a:pt x="1" y="33"/>
                    <a:pt x="0"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2" name="Freeform 27"/>
            <p:cNvSpPr>
              <a:spLocks/>
            </p:cNvSpPr>
            <p:nvPr/>
          </p:nvSpPr>
          <p:spPr bwMode="auto">
            <a:xfrm>
              <a:off x="8335963" y="6537325"/>
              <a:ext cx="71438" cy="57150"/>
            </a:xfrm>
            <a:custGeom>
              <a:avLst/>
              <a:gdLst>
                <a:gd name="T0" fmla="*/ 25 w 25"/>
                <a:gd name="T1" fmla="*/ 10 h 20"/>
                <a:gd name="T2" fmla="*/ 11 w 25"/>
                <a:gd name="T3" fmla="*/ 19 h 20"/>
                <a:gd name="T4" fmla="*/ 0 w 25"/>
                <a:gd name="T5" fmla="*/ 9 h 20"/>
                <a:gd name="T6" fmla="*/ 10 w 25"/>
                <a:gd name="T7" fmla="*/ 0 h 20"/>
                <a:gd name="T8" fmla="*/ 25 w 25"/>
                <a:gd name="T9" fmla="*/ 10 h 20"/>
              </a:gdLst>
              <a:ahLst/>
              <a:cxnLst>
                <a:cxn ang="0">
                  <a:pos x="T0" y="T1"/>
                </a:cxn>
                <a:cxn ang="0">
                  <a:pos x="T2" y="T3"/>
                </a:cxn>
                <a:cxn ang="0">
                  <a:pos x="T4" y="T5"/>
                </a:cxn>
                <a:cxn ang="0">
                  <a:pos x="T6" y="T7"/>
                </a:cxn>
                <a:cxn ang="0">
                  <a:pos x="T8" y="T9"/>
                </a:cxn>
              </a:cxnLst>
              <a:rect l="0" t="0" r="r" b="b"/>
              <a:pathLst>
                <a:path w="25" h="20">
                  <a:moveTo>
                    <a:pt x="25" y="10"/>
                  </a:moveTo>
                  <a:cubicBezTo>
                    <a:pt x="18" y="15"/>
                    <a:pt x="14" y="20"/>
                    <a:pt x="11" y="19"/>
                  </a:cubicBezTo>
                  <a:cubicBezTo>
                    <a:pt x="7" y="18"/>
                    <a:pt x="3" y="13"/>
                    <a:pt x="0" y="9"/>
                  </a:cubicBezTo>
                  <a:cubicBezTo>
                    <a:pt x="3" y="6"/>
                    <a:pt x="6" y="0"/>
                    <a:pt x="10" y="0"/>
                  </a:cubicBezTo>
                  <a:cubicBezTo>
                    <a:pt x="14" y="0"/>
                    <a:pt x="18" y="5"/>
                    <a:pt x="2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3" name="Freeform 28"/>
            <p:cNvSpPr>
              <a:spLocks/>
            </p:cNvSpPr>
            <p:nvPr/>
          </p:nvSpPr>
          <p:spPr bwMode="auto">
            <a:xfrm>
              <a:off x="8248650" y="6537325"/>
              <a:ext cx="69850" cy="53975"/>
            </a:xfrm>
            <a:custGeom>
              <a:avLst/>
              <a:gdLst>
                <a:gd name="T0" fmla="*/ 24 w 24"/>
                <a:gd name="T1" fmla="*/ 10 h 19"/>
                <a:gd name="T2" fmla="*/ 8 w 24"/>
                <a:gd name="T3" fmla="*/ 19 h 19"/>
                <a:gd name="T4" fmla="*/ 0 w 24"/>
                <a:gd name="T5" fmla="*/ 9 h 19"/>
                <a:gd name="T6" fmla="*/ 9 w 24"/>
                <a:gd name="T7" fmla="*/ 0 h 19"/>
                <a:gd name="T8" fmla="*/ 24 w 24"/>
                <a:gd name="T9" fmla="*/ 10 h 19"/>
              </a:gdLst>
              <a:ahLst/>
              <a:cxnLst>
                <a:cxn ang="0">
                  <a:pos x="T0" y="T1"/>
                </a:cxn>
                <a:cxn ang="0">
                  <a:pos x="T2" y="T3"/>
                </a:cxn>
                <a:cxn ang="0">
                  <a:pos x="T4" y="T5"/>
                </a:cxn>
                <a:cxn ang="0">
                  <a:pos x="T6" y="T7"/>
                </a:cxn>
                <a:cxn ang="0">
                  <a:pos x="T8" y="T9"/>
                </a:cxn>
              </a:cxnLst>
              <a:rect l="0" t="0" r="r" b="b"/>
              <a:pathLst>
                <a:path w="24" h="19">
                  <a:moveTo>
                    <a:pt x="24" y="10"/>
                  </a:moveTo>
                  <a:cubicBezTo>
                    <a:pt x="17" y="15"/>
                    <a:pt x="12" y="19"/>
                    <a:pt x="8" y="19"/>
                  </a:cubicBezTo>
                  <a:cubicBezTo>
                    <a:pt x="5" y="19"/>
                    <a:pt x="0" y="13"/>
                    <a:pt x="0" y="9"/>
                  </a:cubicBezTo>
                  <a:cubicBezTo>
                    <a:pt x="0" y="6"/>
                    <a:pt x="6" y="0"/>
                    <a:pt x="9" y="0"/>
                  </a:cubicBezTo>
                  <a:cubicBezTo>
                    <a:pt x="13" y="0"/>
                    <a:pt x="17" y="5"/>
                    <a:pt x="2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4" name="Freeform 29"/>
            <p:cNvSpPr>
              <a:spLocks noEditPoints="1"/>
            </p:cNvSpPr>
            <p:nvPr/>
          </p:nvSpPr>
          <p:spPr bwMode="auto">
            <a:xfrm>
              <a:off x="4208463" y="5583238"/>
              <a:ext cx="401638" cy="419100"/>
            </a:xfrm>
            <a:custGeom>
              <a:avLst/>
              <a:gdLst>
                <a:gd name="T0" fmla="*/ 86 w 139"/>
                <a:gd name="T1" fmla="*/ 123 h 145"/>
                <a:gd name="T2" fmla="*/ 86 w 139"/>
                <a:gd name="T3" fmla="*/ 71 h 145"/>
                <a:gd name="T4" fmla="*/ 68 w 139"/>
                <a:gd name="T5" fmla="*/ 54 h 145"/>
                <a:gd name="T6" fmla="*/ 56 w 139"/>
                <a:gd name="T7" fmla="*/ 54 h 145"/>
                <a:gd name="T8" fmla="*/ 57 w 139"/>
                <a:gd name="T9" fmla="*/ 57 h 145"/>
                <a:gd name="T10" fmla="*/ 81 w 139"/>
                <a:gd name="T11" fmla="*/ 82 h 145"/>
                <a:gd name="T12" fmla="*/ 81 w 139"/>
                <a:gd name="T13" fmla="*/ 134 h 145"/>
                <a:gd name="T14" fmla="*/ 71 w 139"/>
                <a:gd name="T15" fmla="*/ 145 h 145"/>
                <a:gd name="T16" fmla="*/ 52 w 139"/>
                <a:gd name="T17" fmla="*/ 144 h 145"/>
                <a:gd name="T18" fmla="*/ 45 w 139"/>
                <a:gd name="T19" fmla="*/ 143 h 145"/>
                <a:gd name="T20" fmla="*/ 18 w 139"/>
                <a:gd name="T21" fmla="*/ 134 h 145"/>
                <a:gd name="T22" fmla="*/ 7 w 139"/>
                <a:gd name="T23" fmla="*/ 115 h 145"/>
                <a:gd name="T24" fmla="*/ 63 w 139"/>
                <a:gd name="T25" fmla="*/ 17 h 145"/>
                <a:gd name="T26" fmla="*/ 92 w 139"/>
                <a:gd name="T27" fmla="*/ 1 h 145"/>
                <a:gd name="T28" fmla="*/ 119 w 139"/>
                <a:gd name="T29" fmla="*/ 4 h 145"/>
                <a:gd name="T30" fmla="*/ 133 w 139"/>
                <a:gd name="T31" fmla="*/ 16 h 145"/>
                <a:gd name="T32" fmla="*/ 138 w 139"/>
                <a:gd name="T33" fmla="*/ 112 h 145"/>
                <a:gd name="T34" fmla="*/ 126 w 139"/>
                <a:gd name="T35" fmla="*/ 123 h 145"/>
                <a:gd name="T36" fmla="*/ 86 w 139"/>
                <a:gd name="T37" fmla="*/ 123 h 145"/>
                <a:gd name="T38" fmla="*/ 45 w 139"/>
                <a:gd name="T39" fmla="*/ 75 h 145"/>
                <a:gd name="T40" fmla="*/ 40 w 139"/>
                <a:gd name="T41" fmla="*/ 73 h 145"/>
                <a:gd name="T42" fmla="*/ 21 w 139"/>
                <a:gd name="T43" fmla="*/ 105 h 145"/>
                <a:gd name="T44" fmla="*/ 13 w 139"/>
                <a:gd name="T45" fmla="*/ 127 h 145"/>
                <a:gd name="T46" fmla="*/ 35 w 139"/>
                <a:gd name="T47" fmla="*/ 129 h 145"/>
                <a:gd name="T48" fmla="*/ 35 w 139"/>
                <a:gd name="T49" fmla="*/ 129 h 145"/>
                <a:gd name="T50" fmla="*/ 24 w 139"/>
                <a:gd name="T51" fmla="*/ 113 h 145"/>
                <a:gd name="T52" fmla="*/ 42 w 139"/>
                <a:gd name="T53" fmla="*/ 105 h 145"/>
                <a:gd name="T54" fmla="*/ 38 w 139"/>
                <a:gd name="T55" fmla="*/ 98 h 145"/>
                <a:gd name="T56" fmla="*/ 36 w 139"/>
                <a:gd name="T57" fmla="*/ 89 h 145"/>
                <a:gd name="T58" fmla="*/ 45 w 139"/>
                <a:gd name="T59" fmla="*/ 7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 h="145">
                  <a:moveTo>
                    <a:pt x="86" y="123"/>
                  </a:moveTo>
                  <a:cubicBezTo>
                    <a:pt x="86" y="107"/>
                    <a:pt x="86" y="89"/>
                    <a:pt x="86" y="71"/>
                  </a:cubicBezTo>
                  <a:cubicBezTo>
                    <a:pt x="86" y="55"/>
                    <a:pt x="84" y="54"/>
                    <a:pt x="68" y="54"/>
                  </a:cubicBezTo>
                  <a:cubicBezTo>
                    <a:pt x="64" y="54"/>
                    <a:pt x="60" y="54"/>
                    <a:pt x="56" y="54"/>
                  </a:cubicBezTo>
                  <a:cubicBezTo>
                    <a:pt x="57" y="56"/>
                    <a:pt x="57" y="57"/>
                    <a:pt x="57" y="57"/>
                  </a:cubicBezTo>
                  <a:cubicBezTo>
                    <a:pt x="86" y="57"/>
                    <a:pt x="80" y="61"/>
                    <a:pt x="81" y="82"/>
                  </a:cubicBezTo>
                  <a:cubicBezTo>
                    <a:pt x="81" y="100"/>
                    <a:pt x="80" y="117"/>
                    <a:pt x="81" y="134"/>
                  </a:cubicBezTo>
                  <a:cubicBezTo>
                    <a:pt x="81" y="141"/>
                    <a:pt x="78" y="145"/>
                    <a:pt x="71" y="145"/>
                  </a:cubicBezTo>
                  <a:cubicBezTo>
                    <a:pt x="65" y="144"/>
                    <a:pt x="58" y="145"/>
                    <a:pt x="52" y="144"/>
                  </a:cubicBezTo>
                  <a:cubicBezTo>
                    <a:pt x="50" y="144"/>
                    <a:pt x="46" y="144"/>
                    <a:pt x="45" y="143"/>
                  </a:cubicBezTo>
                  <a:cubicBezTo>
                    <a:pt x="40" y="129"/>
                    <a:pt x="27" y="135"/>
                    <a:pt x="18" y="134"/>
                  </a:cubicBezTo>
                  <a:cubicBezTo>
                    <a:pt x="3" y="133"/>
                    <a:pt x="0" y="128"/>
                    <a:pt x="7" y="115"/>
                  </a:cubicBezTo>
                  <a:cubicBezTo>
                    <a:pt x="25" y="82"/>
                    <a:pt x="45" y="50"/>
                    <a:pt x="63" y="17"/>
                  </a:cubicBezTo>
                  <a:cubicBezTo>
                    <a:pt x="70" y="5"/>
                    <a:pt x="79" y="0"/>
                    <a:pt x="92" y="1"/>
                  </a:cubicBezTo>
                  <a:cubicBezTo>
                    <a:pt x="101" y="3"/>
                    <a:pt x="111" y="1"/>
                    <a:pt x="119" y="4"/>
                  </a:cubicBezTo>
                  <a:cubicBezTo>
                    <a:pt x="125" y="6"/>
                    <a:pt x="132" y="12"/>
                    <a:pt x="133" y="16"/>
                  </a:cubicBezTo>
                  <a:cubicBezTo>
                    <a:pt x="135" y="48"/>
                    <a:pt x="137" y="80"/>
                    <a:pt x="138" y="112"/>
                  </a:cubicBezTo>
                  <a:cubicBezTo>
                    <a:pt x="139" y="120"/>
                    <a:pt x="133" y="123"/>
                    <a:pt x="126" y="123"/>
                  </a:cubicBezTo>
                  <a:cubicBezTo>
                    <a:pt x="113" y="123"/>
                    <a:pt x="101" y="123"/>
                    <a:pt x="86" y="123"/>
                  </a:cubicBezTo>
                  <a:close/>
                  <a:moveTo>
                    <a:pt x="45" y="75"/>
                  </a:moveTo>
                  <a:cubicBezTo>
                    <a:pt x="43" y="74"/>
                    <a:pt x="41" y="73"/>
                    <a:pt x="40" y="73"/>
                  </a:cubicBezTo>
                  <a:cubicBezTo>
                    <a:pt x="33" y="83"/>
                    <a:pt x="26" y="94"/>
                    <a:pt x="21" y="105"/>
                  </a:cubicBezTo>
                  <a:cubicBezTo>
                    <a:pt x="17" y="112"/>
                    <a:pt x="16" y="120"/>
                    <a:pt x="13" y="127"/>
                  </a:cubicBezTo>
                  <a:cubicBezTo>
                    <a:pt x="21" y="128"/>
                    <a:pt x="28" y="128"/>
                    <a:pt x="35" y="129"/>
                  </a:cubicBezTo>
                  <a:cubicBezTo>
                    <a:pt x="36" y="129"/>
                    <a:pt x="36" y="129"/>
                    <a:pt x="35" y="129"/>
                  </a:cubicBezTo>
                  <a:cubicBezTo>
                    <a:pt x="31" y="124"/>
                    <a:pt x="27" y="119"/>
                    <a:pt x="24" y="113"/>
                  </a:cubicBezTo>
                  <a:cubicBezTo>
                    <a:pt x="29" y="111"/>
                    <a:pt x="35" y="108"/>
                    <a:pt x="42" y="105"/>
                  </a:cubicBezTo>
                  <a:cubicBezTo>
                    <a:pt x="41" y="103"/>
                    <a:pt x="39" y="101"/>
                    <a:pt x="38" y="98"/>
                  </a:cubicBezTo>
                  <a:cubicBezTo>
                    <a:pt x="37" y="95"/>
                    <a:pt x="35" y="92"/>
                    <a:pt x="36" y="89"/>
                  </a:cubicBezTo>
                  <a:cubicBezTo>
                    <a:pt x="38" y="84"/>
                    <a:pt x="42" y="80"/>
                    <a:pt x="45"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5" name="Freeform 30"/>
            <p:cNvSpPr>
              <a:spLocks noEditPoints="1"/>
            </p:cNvSpPr>
            <p:nvPr/>
          </p:nvSpPr>
          <p:spPr bwMode="auto">
            <a:xfrm>
              <a:off x="3236913" y="6102350"/>
              <a:ext cx="449263" cy="119062"/>
            </a:xfrm>
            <a:custGeom>
              <a:avLst/>
              <a:gdLst>
                <a:gd name="T0" fmla="*/ 156 w 156"/>
                <a:gd name="T1" fmla="*/ 0 h 41"/>
                <a:gd name="T2" fmla="*/ 129 w 156"/>
                <a:gd name="T3" fmla="*/ 32 h 41"/>
                <a:gd name="T4" fmla="*/ 109 w 156"/>
                <a:gd name="T5" fmla="*/ 40 h 41"/>
                <a:gd name="T6" fmla="*/ 19 w 156"/>
                <a:gd name="T7" fmla="*/ 39 h 41"/>
                <a:gd name="T8" fmla="*/ 1 w 156"/>
                <a:gd name="T9" fmla="*/ 22 h 41"/>
                <a:gd name="T10" fmla="*/ 0 w 156"/>
                <a:gd name="T11" fmla="*/ 0 h 41"/>
                <a:gd name="T12" fmla="*/ 156 w 156"/>
                <a:gd name="T13" fmla="*/ 0 h 41"/>
                <a:gd name="T14" fmla="*/ 3 w 156"/>
                <a:gd name="T15" fmla="*/ 12 h 41"/>
                <a:gd name="T16" fmla="*/ 10 w 156"/>
                <a:gd name="T17" fmla="*/ 14 h 41"/>
                <a:gd name="T18" fmla="*/ 121 w 156"/>
                <a:gd name="T19" fmla="*/ 16 h 41"/>
                <a:gd name="T20" fmla="*/ 133 w 156"/>
                <a:gd name="T21" fmla="*/ 10 h 41"/>
                <a:gd name="T22" fmla="*/ 124 w 156"/>
                <a:gd name="T23" fmla="*/ 7 h 41"/>
                <a:gd name="T24" fmla="*/ 14 w 156"/>
                <a:gd name="T25" fmla="*/ 7 h 41"/>
                <a:gd name="T26" fmla="*/ 3 w 156"/>
                <a:gd name="T27" fmla="*/ 12 h 41"/>
                <a:gd name="T28" fmla="*/ 11 w 156"/>
                <a:gd name="T29" fmla="*/ 25 h 41"/>
                <a:gd name="T30" fmla="*/ 120 w 156"/>
                <a:gd name="T31" fmla="*/ 25 h 41"/>
                <a:gd name="T32" fmla="*/ 11 w 156"/>
                <a:gd name="T33"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1">
                  <a:moveTo>
                    <a:pt x="156" y="0"/>
                  </a:moveTo>
                  <a:cubicBezTo>
                    <a:pt x="147" y="11"/>
                    <a:pt x="139" y="22"/>
                    <a:pt x="129" y="32"/>
                  </a:cubicBezTo>
                  <a:cubicBezTo>
                    <a:pt x="124" y="37"/>
                    <a:pt x="116" y="40"/>
                    <a:pt x="109" y="40"/>
                  </a:cubicBezTo>
                  <a:cubicBezTo>
                    <a:pt x="79" y="41"/>
                    <a:pt x="49" y="40"/>
                    <a:pt x="19" y="39"/>
                  </a:cubicBezTo>
                  <a:cubicBezTo>
                    <a:pt x="7" y="39"/>
                    <a:pt x="1" y="34"/>
                    <a:pt x="1" y="22"/>
                  </a:cubicBezTo>
                  <a:cubicBezTo>
                    <a:pt x="1" y="15"/>
                    <a:pt x="0" y="8"/>
                    <a:pt x="0" y="0"/>
                  </a:cubicBezTo>
                  <a:cubicBezTo>
                    <a:pt x="52" y="0"/>
                    <a:pt x="103" y="0"/>
                    <a:pt x="156" y="0"/>
                  </a:cubicBezTo>
                  <a:close/>
                  <a:moveTo>
                    <a:pt x="3" y="12"/>
                  </a:moveTo>
                  <a:cubicBezTo>
                    <a:pt x="8" y="13"/>
                    <a:pt x="9" y="14"/>
                    <a:pt x="10" y="14"/>
                  </a:cubicBezTo>
                  <a:cubicBezTo>
                    <a:pt x="47" y="15"/>
                    <a:pt x="84" y="15"/>
                    <a:pt x="121" y="16"/>
                  </a:cubicBezTo>
                  <a:cubicBezTo>
                    <a:pt x="125" y="16"/>
                    <a:pt x="129" y="12"/>
                    <a:pt x="133" y="10"/>
                  </a:cubicBezTo>
                  <a:cubicBezTo>
                    <a:pt x="129" y="7"/>
                    <a:pt x="126" y="7"/>
                    <a:pt x="124" y="7"/>
                  </a:cubicBezTo>
                  <a:cubicBezTo>
                    <a:pt x="87" y="7"/>
                    <a:pt x="50" y="7"/>
                    <a:pt x="14" y="7"/>
                  </a:cubicBezTo>
                  <a:cubicBezTo>
                    <a:pt x="11" y="7"/>
                    <a:pt x="8" y="9"/>
                    <a:pt x="3" y="12"/>
                  </a:cubicBezTo>
                  <a:close/>
                  <a:moveTo>
                    <a:pt x="11" y="25"/>
                  </a:moveTo>
                  <a:cubicBezTo>
                    <a:pt x="22" y="33"/>
                    <a:pt x="111" y="32"/>
                    <a:pt x="120" y="25"/>
                  </a:cubicBezTo>
                  <a:cubicBezTo>
                    <a:pt x="84" y="25"/>
                    <a:pt x="48" y="25"/>
                    <a:pt x="1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6" name="Freeform 31"/>
            <p:cNvSpPr>
              <a:spLocks/>
            </p:cNvSpPr>
            <p:nvPr/>
          </p:nvSpPr>
          <p:spPr bwMode="auto">
            <a:xfrm>
              <a:off x="3213100" y="6343650"/>
              <a:ext cx="314325" cy="127000"/>
            </a:xfrm>
            <a:custGeom>
              <a:avLst/>
              <a:gdLst>
                <a:gd name="T0" fmla="*/ 0 w 109"/>
                <a:gd name="T1" fmla="*/ 0 h 44"/>
                <a:gd name="T2" fmla="*/ 109 w 109"/>
                <a:gd name="T3" fmla="*/ 0 h 44"/>
                <a:gd name="T4" fmla="*/ 33 w 109"/>
                <a:gd name="T5" fmla="*/ 39 h 44"/>
                <a:gd name="T6" fmla="*/ 0 w 109"/>
                <a:gd name="T7" fmla="*/ 0 h 44"/>
              </a:gdLst>
              <a:ahLst/>
              <a:cxnLst>
                <a:cxn ang="0">
                  <a:pos x="T0" y="T1"/>
                </a:cxn>
                <a:cxn ang="0">
                  <a:pos x="T2" y="T3"/>
                </a:cxn>
                <a:cxn ang="0">
                  <a:pos x="T4" y="T5"/>
                </a:cxn>
                <a:cxn ang="0">
                  <a:pos x="T6" y="T7"/>
                </a:cxn>
              </a:cxnLst>
              <a:rect l="0" t="0" r="r" b="b"/>
              <a:pathLst>
                <a:path w="109" h="44">
                  <a:moveTo>
                    <a:pt x="0" y="0"/>
                  </a:moveTo>
                  <a:cubicBezTo>
                    <a:pt x="36" y="0"/>
                    <a:pt x="72" y="0"/>
                    <a:pt x="109" y="0"/>
                  </a:cubicBezTo>
                  <a:cubicBezTo>
                    <a:pt x="101" y="27"/>
                    <a:pt x="66" y="44"/>
                    <a:pt x="33" y="39"/>
                  </a:cubicBezTo>
                  <a:cubicBezTo>
                    <a:pt x="13" y="36"/>
                    <a:pt x="0" y="2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7" name="Freeform 32"/>
            <p:cNvSpPr>
              <a:spLocks/>
            </p:cNvSpPr>
            <p:nvPr/>
          </p:nvSpPr>
          <p:spPr bwMode="auto">
            <a:xfrm>
              <a:off x="2316163" y="6094413"/>
              <a:ext cx="127000" cy="52387"/>
            </a:xfrm>
            <a:custGeom>
              <a:avLst/>
              <a:gdLst>
                <a:gd name="T0" fmla="*/ 0 w 44"/>
                <a:gd name="T1" fmla="*/ 18 h 18"/>
                <a:gd name="T2" fmla="*/ 3 w 44"/>
                <a:gd name="T3" fmla="*/ 4 h 18"/>
                <a:gd name="T4" fmla="*/ 43 w 44"/>
                <a:gd name="T5" fmla="*/ 0 h 18"/>
                <a:gd name="T6" fmla="*/ 44 w 44"/>
                <a:gd name="T7" fmla="*/ 14 h 18"/>
                <a:gd name="T8" fmla="*/ 0 w 44"/>
                <a:gd name="T9" fmla="*/ 18 h 18"/>
              </a:gdLst>
              <a:ahLst/>
              <a:cxnLst>
                <a:cxn ang="0">
                  <a:pos x="T0" y="T1"/>
                </a:cxn>
                <a:cxn ang="0">
                  <a:pos x="T2" y="T3"/>
                </a:cxn>
                <a:cxn ang="0">
                  <a:pos x="T4" y="T5"/>
                </a:cxn>
                <a:cxn ang="0">
                  <a:pos x="T6" y="T7"/>
                </a:cxn>
                <a:cxn ang="0">
                  <a:pos x="T8" y="T9"/>
                </a:cxn>
              </a:cxnLst>
              <a:rect l="0" t="0" r="r" b="b"/>
              <a:pathLst>
                <a:path w="44" h="18">
                  <a:moveTo>
                    <a:pt x="0" y="18"/>
                  </a:moveTo>
                  <a:cubicBezTo>
                    <a:pt x="1" y="11"/>
                    <a:pt x="2" y="8"/>
                    <a:pt x="3" y="4"/>
                  </a:cubicBezTo>
                  <a:cubicBezTo>
                    <a:pt x="16" y="3"/>
                    <a:pt x="29" y="1"/>
                    <a:pt x="43" y="0"/>
                  </a:cubicBezTo>
                  <a:cubicBezTo>
                    <a:pt x="44" y="5"/>
                    <a:pt x="44" y="9"/>
                    <a:pt x="44" y="14"/>
                  </a:cubicBezTo>
                  <a:cubicBezTo>
                    <a:pt x="29" y="16"/>
                    <a:pt x="15"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8" name="Freeform 33"/>
            <p:cNvSpPr>
              <a:spLocks/>
            </p:cNvSpPr>
            <p:nvPr/>
          </p:nvSpPr>
          <p:spPr bwMode="auto">
            <a:xfrm>
              <a:off x="10526713" y="6273800"/>
              <a:ext cx="392113" cy="25400"/>
            </a:xfrm>
            <a:custGeom>
              <a:avLst/>
              <a:gdLst>
                <a:gd name="T0" fmla="*/ 0 w 136"/>
                <a:gd name="T1" fmla="*/ 0 h 9"/>
                <a:gd name="T2" fmla="*/ 136 w 136"/>
                <a:gd name="T3" fmla="*/ 5 h 9"/>
                <a:gd name="T4" fmla="*/ 136 w 136"/>
                <a:gd name="T5" fmla="*/ 9 h 9"/>
                <a:gd name="T6" fmla="*/ 0 w 136"/>
                <a:gd name="T7" fmla="*/ 4 h 9"/>
                <a:gd name="T8" fmla="*/ 0 w 136"/>
                <a:gd name="T9" fmla="*/ 0 h 9"/>
              </a:gdLst>
              <a:ahLst/>
              <a:cxnLst>
                <a:cxn ang="0">
                  <a:pos x="T0" y="T1"/>
                </a:cxn>
                <a:cxn ang="0">
                  <a:pos x="T2" y="T3"/>
                </a:cxn>
                <a:cxn ang="0">
                  <a:pos x="T4" y="T5"/>
                </a:cxn>
                <a:cxn ang="0">
                  <a:pos x="T6" y="T7"/>
                </a:cxn>
                <a:cxn ang="0">
                  <a:pos x="T8" y="T9"/>
                </a:cxn>
              </a:cxnLst>
              <a:rect l="0" t="0" r="r" b="b"/>
              <a:pathLst>
                <a:path w="136" h="9">
                  <a:moveTo>
                    <a:pt x="0" y="0"/>
                  </a:moveTo>
                  <a:cubicBezTo>
                    <a:pt x="46" y="1"/>
                    <a:pt x="91" y="3"/>
                    <a:pt x="136" y="5"/>
                  </a:cubicBezTo>
                  <a:cubicBezTo>
                    <a:pt x="136" y="6"/>
                    <a:pt x="136" y="8"/>
                    <a:pt x="136" y="9"/>
                  </a:cubicBezTo>
                  <a:cubicBezTo>
                    <a:pt x="91" y="7"/>
                    <a:pt x="45" y="5"/>
                    <a:pt x="0" y="4"/>
                  </a:cubicBezTo>
                  <a:cubicBezTo>
                    <a:pt x="0" y="2"/>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69" name="Freeform 34"/>
            <p:cNvSpPr>
              <a:spLocks/>
            </p:cNvSpPr>
            <p:nvPr/>
          </p:nvSpPr>
          <p:spPr bwMode="auto">
            <a:xfrm>
              <a:off x="10079038" y="5692775"/>
              <a:ext cx="77788" cy="34925"/>
            </a:xfrm>
            <a:custGeom>
              <a:avLst/>
              <a:gdLst>
                <a:gd name="T0" fmla="*/ 0 w 27"/>
                <a:gd name="T1" fmla="*/ 0 h 12"/>
                <a:gd name="T2" fmla="*/ 27 w 27"/>
                <a:gd name="T3" fmla="*/ 0 h 12"/>
                <a:gd name="T4" fmla="*/ 0 w 27"/>
                <a:gd name="T5" fmla="*/ 0 h 12"/>
              </a:gdLst>
              <a:ahLst/>
              <a:cxnLst>
                <a:cxn ang="0">
                  <a:pos x="T0" y="T1"/>
                </a:cxn>
                <a:cxn ang="0">
                  <a:pos x="T2" y="T3"/>
                </a:cxn>
                <a:cxn ang="0">
                  <a:pos x="T4" y="T5"/>
                </a:cxn>
              </a:cxnLst>
              <a:rect l="0" t="0" r="r" b="b"/>
              <a:pathLst>
                <a:path w="27" h="12">
                  <a:moveTo>
                    <a:pt x="0" y="0"/>
                  </a:moveTo>
                  <a:cubicBezTo>
                    <a:pt x="10" y="0"/>
                    <a:pt x="17" y="0"/>
                    <a:pt x="27" y="0"/>
                  </a:cubicBezTo>
                  <a:cubicBezTo>
                    <a:pt x="17" y="11"/>
                    <a:pt x="7" y="1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0" name="Freeform 35"/>
            <p:cNvSpPr>
              <a:spLocks noEditPoints="1"/>
            </p:cNvSpPr>
            <p:nvPr/>
          </p:nvSpPr>
          <p:spPr bwMode="auto">
            <a:xfrm>
              <a:off x="9882188" y="6542088"/>
              <a:ext cx="109538" cy="220662"/>
            </a:xfrm>
            <a:custGeom>
              <a:avLst/>
              <a:gdLst>
                <a:gd name="T0" fmla="*/ 38 w 38"/>
                <a:gd name="T1" fmla="*/ 38 h 76"/>
                <a:gd name="T2" fmla="*/ 28 w 38"/>
                <a:gd name="T3" fmla="*/ 67 h 76"/>
                <a:gd name="T4" fmla="*/ 11 w 38"/>
                <a:gd name="T5" fmla="*/ 68 h 76"/>
                <a:gd name="T6" fmla="*/ 11 w 38"/>
                <a:gd name="T7" fmla="*/ 6 h 76"/>
                <a:gd name="T8" fmla="*/ 29 w 38"/>
                <a:gd name="T9" fmla="*/ 8 h 76"/>
                <a:gd name="T10" fmla="*/ 38 w 38"/>
                <a:gd name="T11" fmla="*/ 38 h 76"/>
                <a:gd name="T12" fmla="*/ 26 w 38"/>
                <a:gd name="T13" fmla="*/ 10 h 76"/>
                <a:gd name="T14" fmla="*/ 23 w 38"/>
                <a:gd name="T15" fmla="*/ 72 h 76"/>
                <a:gd name="T16" fmla="*/ 23 w 38"/>
                <a:gd name="T17" fmla="*/ 57 h 76"/>
                <a:gd name="T18" fmla="*/ 25 w 38"/>
                <a:gd name="T19" fmla="*/ 23 h 76"/>
                <a:gd name="T20" fmla="*/ 26 w 38"/>
                <a:gd name="T21"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76">
                  <a:moveTo>
                    <a:pt x="38" y="38"/>
                  </a:moveTo>
                  <a:cubicBezTo>
                    <a:pt x="35" y="48"/>
                    <a:pt x="33" y="58"/>
                    <a:pt x="28" y="67"/>
                  </a:cubicBezTo>
                  <a:cubicBezTo>
                    <a:pt x="25" y="75"/>
                    <a:pt x="18" y="76"/>
                    <a:pt x="11" y="68"/>
                  </a:cubicBezTo>
                  <a:cubicBezTo>
                    <a:pt x="1" y="56"/>
                    <a:pt x="0" y="18"/>
                    <a:pt x="11" y="6"/>
                  </a:cubicBezTo>
                  <a:cubicBezTo>
                    <a:pt x="17" y="0"/>
                    <a:pt x="25" y="0"/>
                    <a:pt x="29" y="8"/>
                  </a:cubicBezTo>
                  <a:cubicBezTo>
                    <a:pt x="33" y="17"/>
                    <a:pt x="35" y="27"/>
                    <a:pt x="38" y="38"/>
                  </a:cubicBezTo>
                  <a:close/>
                  <a:moveTo>
                    <a:pt x="26" y="10"/>
                  </a:moveTo>
                  <a:cubicBezTo>
                    <a:pt x="8" y="24"/>
                    <a:pt x="6" y="55"/>
                    <a:pt x="23" y="72"/>
                  </a:cubicBezTo>
                  <a:cubicBezTo>
                    <a:pt x="23" y="65"/>
                    <a:pt x="24" y="60"/>
                    <a:pt x="23" y="57"/>
                  </a:cubicBezTo>
                  <a:cubicBezTo>
                    <a:pt x="19" y="45"/>
                    <a:pt x="19" y="34"/>
                    <a:pt x="25" y="23"/>
                  </a:cubicBezTo>
                  <a:cubicBezTo>
                    <a:pt x="27" y="20"/>
                    <a:pt x="26" y="16"/>
                    <a:pt x="2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71" name="Freeform 36"/>
            <p:cNvSpPr>
              <a:spLocks/>
            </p:cNvSpPr>
            <p:nvPr/>
          </p:nvSpPr>
          <p:spPr bwMode="auto">
            <a:xfrm>
              <a:off x="4222750" y="6527800"/>
              <a:ext cx="60325" cy="111125"/>
            </a:xfrm>
            <a:custGeom>
              <a:avLst/>
              <a:gdLst>
                <a:gd name="T0" fmla="*/ 21 w 21"/>
                <a:gd name="T1" fmla="*/ 18 h 38"/>
                <a:gd name="T2" fmla="*/ 8 w 21"/>
                <a:gd name="T3" fmla="*/ 38 h 38"/>
                <a:gd name="T4" fmla="*/ 0 w 21"/>
                <a:gd name="T5" fmla="*/ 18 h 38"/>
                <a:gd name="T6" fmla="*/ 8 w 21"/>
                <a:gd name="T7" fmla="*/ 0 h 38"/>
                <a:gd name="T8" fmla="*/ 21 w 21"/>
                <a:gd name="T9" fmla="*/ 18 h 38"/>
              </a:gdLst>
              <a:ahLst/>
              <a:cxnLst>
                <a:cxn ang="0">
                  <a:pos x="T0" y="T1"/>
                </a:cxn>
                <a:cxn ang="0">
                  <a:pos x="T2" y="T3"/>
                </a:cxn>
                <a:cxn ang="0">
                  <a:pos x="T4" y="T5"/>
                </a:cxn>
                <a:cxn ang="0">
                  <a:pos x="T6" y="T7"/>
                </a:cxn>
                <a:cxn ang="0">
                  <a:pos x="T8" y="T9"/>
                </a:cxn>
              </a:cxnLst>
              <a:rect l="0" t="0" r="r" b="b"/>
              <a:pathLst>
                <a:path w="21" h="38">
                  <a:moveTo>
                    <a:pt x="21" y="18"/>
                  </a:moveTo>
                  <a:cubicBezTo>
                    <a:pt x="16" y="26"/>
                    <a:pt x="12" y="32"/>
                    <a:pt x="8" y="38"/>
                  </a:cubicBezTo>
                  <a:cubicBezTo>
                    <a:pt x="5" y="31"/>
                    <a:pt x="1" y="25"/>
                    <a:pt x="0" y="18"/>
                  </a:cubicBezTo>
                  <a:cubicBezTo>
                    <a:pt x="0" y="12"/>
                    <a:pt x="6" y="6"/>
                    <a:pt x="8" y="0"/>
                  </a:cubicBezTo>
                  <a:cubicBezTo>
                    <a:pt x="12" y="5"/>
                    <a:pt x="16" y="11"/>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1076244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5.xml"/><Relationship Id="rId18" Type="http://schemas.openxmlformats.org/officeDocument/2006/relationships/slideLayout" Target="../slideLayouts/slideLayout20.xml"/><Relationship Id="rId26" Type="http://schemas.openxmlformats.org/officeDocument/2006/relationships/slideLayout" Target="../slideLayouts/slideLayout28.xml"/><Relationship Id="rId39" Type="http://schemas.openxmlformats.org/officeDocument/2006/relationships/slideLayout" Target="../slideLayouts/slideLayout41.xml"/><Relationship Id="rId21" Type="http://schemas.openxmlformats.org/officeDocument/2006/relationships/slideLayout" Target="../slideLayouts/slideLayout23.xml"/><Relationship Id="rId34" Type="http://schemas.openxmlformats.org/officeDocument/2006/relationships/slideLayout" Target="../slideLayouts/slideLayout36.xml"/><Relationship Id="rId42" Type="http://schemas.openxmlformats.org/officeDocument/2006/relationships/slideLayout" Target="../slideLayouts/slideLayout44.xml"/><Relationship Id="rId7" Type="http://schemas.openxmlformats.org/officeDocument/2006/relationships/slideLayout" Target="../slideLayouts/slideLayout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29" Type="http://schemas.openxmlformats.org/officeDocument/2006/relationships/slideLayout" Target="../slideLayouts/slideLayout31.xml"/><Relationship Id="rId41" Type="http://schemas.openxmlformats.org/officeDocument/2006/relationships/slideLayout" Target="../slideLayouts/slideLayout43.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slideLayout" Target="../slideLayouts/slideLayout26.xml"/><Relationship Id="rId32" Type="http://schemas.openxmlformats.org/officeDocument/2006/relationships/slideLayout" Target="../slideLayouts/slideLayout34.xml"/><Relationship Id="rId37" Type="http://schemas.openxmlformats.org/officeDocument/2006/relationships/slideLayout" Target="../slideLayouts/slideLayout39.xml"/><Relationship Id="rId40" Type="http://schemas.openxmlformats.org/officeDocument/2006/relationships/slideLayout" Target="../slideLayouts/slideLayout42.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28" Type="http://schemas.openxmlformats.org/officeDocument/2006/relationships/slideLayout" Target="../slideLayouts/slideLayout30.xml"/><Relationship Id="rId36" Type="http://schemas.openxmlformats.org/officeDocument/2006/relationships/slideLayout" Target="../slideLayouts/slideLayout38.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31" Type="http://schemas.openxmlformats.org/officeDocument/2006/relationships/slideLayout" Target="../slideLayouts/slideLayout33.xml"/><Relationship Id="rId44"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 Id="rId27" Type="http://schemas.openxmlformats.org/officeDocument/2006/relationships/slideLayout" Target="../slideLayouts/slideLayout29.xml"/><Relationship Id="rId30" Type="http://schemas.openxmlformats.org/officeDocument/2006/relationships/slideLayout" Target="../slideLayouts/slideLayout32.xml"/><Relationship Id="rId35" Type="http://schemas.openxmlformats.org/officeDocument/2006/relationships/slideLayout" Target="../slideLayouts/slideLayout37.xml"/><Relationship Id="rId43" Type="http://schemas.openxmlformats.org/officeDocument/2006/relationships/slideLayout" Target="../slideLayouts/slideLayout45.xml"/><Relationship Id="rId8" Type="http://schemas.openxmlformats.org/officeDocument/2006/relationships/slideLayout" Target="../slideLayouts/slideLayout10.xml"/><Relationship Id="rId3" Type="http://schemas.openxmlformats.org/officeDocument/2006/relationships/slideLayout" Target="../slideLayouts/slideLayout5.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5" Type="http://schemas.openxmlformats.org/officeDocument/2006/relationships/slideLayout" Target="../slideLayouts/slideLayout27.xml"/><Relationship Id="rId33" Type="http://schemas.openxmlformats.org/officeDocument/2006/relationships/slideLayout" Target="../slideLayouts/slideLayout35.xml"/><Relationship Id="rId3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714" r:id="rId1"/>
    <p:sldLayoutId id="214748371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83" r:id="rId1"/>
    <p:sldLayoutId id="2147483698" r:id="rId2"/>
    <p:sldLayoutId id="2147483700" r:id="rId3"/>
    <p:sldLayoutId id="2147483706" r:id="rId4"/>
    <p:sldLayoutId id="2147483708" r:id="rId5"/>
    <p:sldLayoutId id="2147483701" r:id="rId6"/>
    <p:sldLayoutId id="2147483707" r:id="rId7"/>
    <p:sldLayoutId id="2147483704" r:id="rId8"/>
    <p:sldLayoutId id="2147483712" r:id="rId9"/>
    <p:sldLayoutId id="2147483705" r:id="rId10"/>
    <p:sldLayoutId id="2147483702" r:id="rId11"/>
    <p:sldLayoutId id="2147483703" r:id="rId12"/>
    <p:sldLayoutId id="2147483709" r:id="rId13"/>
    <p:sldLayoutId id="2147483719" r:id="rId14"/>
    <p:sldLayoutId id="2147483668" r:id="rId15"/>
    <p:sldLayoutId id="2147483691" r:id="rId16"/>
    <p:sldLayoutId id="2147483688" r:id="rId17"/>
    <p:sldLayoutId id="2147483684" r:id="rId18"/>
    <p:sldLayoutId id="2147483693" r:id="rId19"/>
    <p:sldLayoutId id="2147483685" r:id="rId20"/>
    <p:sldLayoutId id="2147483686" r:id="rId21"/>
    <p:sldLayoutId id="2147483687" r:id="rId22"/>
    <p:sldLayoutId id="2147483697" r:id="rId23"/>
    <p:sldLayoutId id="2147483696" r:id="rId24"/>
    <p:sldLayoutId id="2147483695" r:id="rId25"/>
    <p:sldLayoutId id="2147483694" r:id="rId26"/>
    <p:sldLayoutId id="2147483690" r:id="rId27"/>
    <p:sldLayoutId id="2147483689" r:id="rId28"/>
    <p:sldLayoutId id="2147483692" r:id="rId29"/>
    <p:sldLayoutId id="2147483669" r:id="rId30"/>
    <p:sldLayoutId id="2147483670" r:id="rId31"/>
    <p:sldLayoutId id="2147483671" r:id="rId32"/>
    <p:sldLayoutId id="2147483672" r:id="rId33"/>
    <p:sldLayoutId id="2147483673" r:id="rId34"/>
    <p:sldLayoutId id="2147483674" r:id="rId35"/>
    <p:sldLayoutId id="2147483675" r:id="rId36"/>
    <p:sldLayoutId id="2147483676" r:id="rId37"/>
    <p:sldLayoutId id="2147483679" r:id="rId38"/>
    <p:sldLayoutId id="2147483680" r:id="rId39"/>
    <p:sldLayoutId id="2147483665" r:id="rId40"/>
    <p:sldLayoutId id="2147483677" r:id="rId41"/>
    <p:sldLayoutId id="2147483720" r:id="rId42"/>
    <p:sldLayoutId id="2147483710"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emf"/><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hyperlink" Target="https://www.formularace.it/la-ferrari-ha-presentato-la-nuova-monoposto-si-chiama-sf1000/"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ángulo 104"/>
          <p:cNvSpPr/>
          <p:nvPr/>
        </p:nvSpPr>
        <p:spPr>
          <a:xfrm>
            <a:off x="-30480" y="4494952"/>
            <a:ext cx="12222480" cy="2424188"/>
          </a:xfrm>
          <a:custGeom>
            <a:avLst/>
            <a:gdLst>
              <a:gd name="connsiteX0" fmla="*/ 0 w 12192000"/>
              <a:gd name="connsiteY0" fmla="*/ 0 h 1966025"/>
              <a:gd name="connsiteX1" fmla="*/ 12192000 w 12192000"/>
              <a:gd name="connsiteY1" fmla="*/ 0 h 1966025"/>
              <a:gd name="connsiteX2" fmla="*/ 12192000 w 12192000"/>
              <a:gd name="connsiteY2" fmla="*/ 1966025 h 1966025"/>
              <a:gd name="connsiteX3" fmla="*/ 0 w 12192000"/>
              <a:gd name="connsiteY3" fmla="*/ 1966025 h 1966025"/>
              <a:gd name="connsiteX4" fmla="*/ 0 w 12192000"/>
              <a:gd name="connsiteY4" fmla="*/ 0 h 1966025"/>
              <a:gd name="connsiteX0" fmla="*/ 0 w 12222480"/>
              <a:gd name="connsiteY0" fmla="*/ 1524000 h 1966025"/>
              <a:gd name="connsiteX1" fmla="*/ 12222480 w 12222480"/>
              <a:gd name="connsiteY1" fmla="*/ 0 h 1966025"/>
              <a:gd name="connsiteX2" fmla="*/ 12222480 w 12222480"/>
              <a:gd name="connsiteY2" fmla="*/ 1966025 h 1966025"/>
              <a:gd name="connsiteX3" fmla="*/ 30480 w 12222480"/>
              <a:gd name="connsiteY3" fmla="*/ 1966025 h 1966025"/>
              <a:gd name="connsiteX4" fmla="*/ 0 w 12222480"/>
              <a:gd name="connsiteY4" fmla="*/ 1524000 h 196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66025">
                <a:moveTo>
                  <a:pt x="0" y="1524000"/>
                </a:moveTo>
                <a:lnTo>
                  <a:pt x="12222480" y="0"/>
                </a:lnTo>
                <a:lnTo>
                  <a:pt x="12222480" y="1966025"/>
                </a:lnTo>
                <a:lnTo>
                  <a:pt x="30480" y="1966025"/>
                </a:lnTo>
                <a:lnTo>
                  <a:pt x="0" y="1524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TextBox 20">
            <a:extLst>
              <a:ext uri="{FF2B5EF4-FFF2-40B4-BE49-F238E27FC236}">
                <a16:creationId xmlns:a16="http://schemas.microsoft.com/office/drawing/2014/main" id="{93AEA043-746F-4334-A00A-A4587B060237}"/>
              </a:ext>
            </a:extLst>
          </p:cNvPr>
          <p:cNvSpPr txBox="1"/>
          <p:nvPr/>
        </p:nvSpPr>
        <p:spPr>
          <a:xfrm>
            <a:off x="3415390" y="2539313"/>
            <a:ext cx="5330739" cy="646331"/>
          </a:xfrm>
          <a:prstGeom prst="rect">
            <a:avLst/>
          </a:prstGeom>
          <a:noFill/>
        </p:spPr>
        <p:txBody>
          <a:bodyPr wrap="square" rtlCol="0" anchor="ctr">
            <a:spAutoFit/>
          </a:bodyPr>
          <a:lstStyle/>
          <a:p>
            <a:pPr algn="ctr"/>
            <a:r>
              <a:rPr lang="en-US" sz="3600">
                <a:solidFill>
                  <a:srgbClr val="595757"/>
                </a:solidFill>
                <a:latin typeface="+mj-lt"/>
              </a:rPr>
              <a:t>Data Analytics Project</a:t>
            </a:r>
            <a:endParaRPr lang="ko-KR" altLang="en-US" sz="3600">
              <a:solidFill>
                <a:srgbClr val="595757"/>
              </a:solidFill>
              <a:latin typeface="+mj-lt"/>
              <a:cs typeface="Arial" pitchFamily="34" charset="0"/>
            </a:endParaRPr>
          </a:p>
        </p:txBody>
      </p:sp>
      <p:sp>
        <p:nvSpPr>
          <p:cNvPr id="14" name="TextBox 20">
            <a:extLst>
              <a:ext uri="{FF2B5EF4-FFF2-40B4-BE49-F238E27FC236}">
                <a16:creationId xmlns:a16="http://schemas.microsoft.com/office/drawing/2014/main" id="{93AEA043-746F-4334-A00A-A4587B060237}"/>
              </a:ext>
            </a:extLst>
          </p:cNvPr>
          <p:cNvSpPr txBox="1"/>
          <p:nvPr/>
        </p:nvSpPr>
        <p:spPr>
          <a:xfrm>
            <a:off x="1309861" y="1068102"/>
            <a:ext cx="9876568" cy="1569660"/>
          </a:xfrm>
          <a:prstGeom prst="rect">
            <a:avLst/>
          </a:prstGeom>
          <a:noFill/>
        </p:spPr>
        <p:txBody>
          <a:bodyPr wrap="square" rtlCol="0" anchor="ctr">
            <a:spAutoFit/>
          </a:bodyPr>
          <a:lstStyle/>
          <a:p>
            <a:pPr algn="ctr"/>
            <a:r>
              <a:rPr lang="en-US" sz="9600" b="1">
                <a:solidFill>
                  <a:schemeClr val="tx1">
                    <a:lumMod val="85000"/>
                    <a:lumOff val="15000"/>
                  </a:schemeClr>
                </a:solidFill>
                <a:latin typeface="+mj-lt"/>
              </a:rPr>
              <a:t>FORMULA 1</a:t>
            </a:r>
            <a:endParaRPr lang="ko-KR" altLang="en-US" sz="9600" b="1">
              <a:solidFill>
                <a:schemeClr val="tx1">
                  <a:lumMod val="85000"/>
                  <a:lumOff val="15000"/>
                </a:schemeClr>
              </a:solidFill>
              <a:latin typeface="+mj-lt"/>
              <a:cs typeface="Arial" pitchFamily="34" charset="0"/>
            </a:endParaRPr>
          </a:p>
        </p:txBody>
      </p:sp>
      <p:grpSp>
        <p:nvGrpSpPr>
          <p:cNvPr id="111" name="Grupo 110"/>
          <p:cNvGrpSpPr/>
          <p:nvPr/>
        </p:nvGrpSpPr>
        <p:grpSpPr>
          <a:xfrm>
            <a:off x="2969358" y="3860857"/>
            <a:ext cx="6399213" cy="2719387"/>
            <a:chOff x="3278188" y="5289551"/>
            <a:chExt cx="6399213" cy="2719387"/>
          </a:xfrm>
        </p:grpSpPr>
        <p:sp>
          <p:nvSpPr>
            <p:cNvPr id="110" name="Freeform 36"/>
            <p:cNvSpPr>
              <a:spLocks/>
            </p:cNvSpPr>
            <p:nvPr/>
          </p:nvSpPr>
          <p:spPr bwMode="auto">
            <a:xfrm>
              <a:off x="3278188" y="5289551"/>
              <a:ext cx="6399213" cy="2719387"/>
            </a:xfrm>
            <a:custGeom>
              <a:avLst/>
              <a:gdLst>
                <a:gd name="T0" fmla="*/ 814 w 833"/>
                <a:gd name="T1" fmla="*/ 70 h 350"/>
                <a:gd name="T2" fmla="*/ 769 w 833"/>
                <a:gd name="T3" fmla="*/ 64 h 350"/>
                <a:gd name="T4" fmla="*/ 763 w 833"/>
                <a:gd name="T5" fmla="*/ 23 h 350"/>
                <a:gd name="T6" fmla="*/ 756 w 833"/>
                <a:gd name="T7" fmla="*/ 8 h 350"/>
                <a:gd name="T8" fmla="*/ 642 w 833"/>
                <a:gd name="T9" fmla="*/ 8 h 350"/>
                <a:gd name="T10" fmla="*/ 624 w 833"/>
                <a:gd name="T11" fmla="*/ 10 h 350"/>
                <a:gd name="T12" fmla="*/ 588 w 833"/>
                <a:gd name="T13" fmla="*/ 1 h 350"/>
                <a:gd name="T14" fmla="*/ 574 w 833"/>
                <a:gd name="T15" fmla="*/ 0 h 350"/>
                <a:gd name="T16" fmla="*/ 564 w 833"/>
                <a:gd name="T17" fmla="*/ 6 h 350"/>
                <a:gd name="T18" fmla="*/ 554 w 833"/>
                <a:gd name="T19" fmla="*/ 34 h 350"/>
                <a:gd name="T20" fmla="*/ 560 w 833"/>
                <a:gd name="T21" fmla="*/ 46 h 350"/>
                <a:gd name="T22" fmla="*/ 555 w 833"/>
                <a:gd name="T23" fmla="*/ 46 h 350"/>
                <a:gd name="T24" fmla="*/ 517 w 833"/>
                <a:gd name="T25" fmla="*/ 59 h 350"/>
                <a:gd name="T26" fmla="*/ 487 w 833"/>
                <a:gd name="T27" fmla="*/ 73 h 350"/>
                <a:gd name="T28" fmla="*/ 480 w 833"/>
                <a:gd name="T29" fmla="*/ 81 h 350"/>
                <a:gd name="T30" fmla="*/ 452 w 833"/>
                <a:gd name="T31" fmla="*/ 72 h 350"/>
                <a:gd name="T32" fmla="*/ 429 w 833"/>
                <a:gd name="T33" fmla="*/ 69 h 350"/>
                <a:gd name="T34" fmla="*/ 420 w 833"/>
                <a:gd name="T35" fmla="*/ 77 h 350"/>
                <a:gd name="T36" fmla="*/ 404 w 833"/>
                <a:gd name="T37" fmla="*/ 92 h 350"/>
                <a:gd name="T38" fmla="*/ 312 w 833"/>
                <a:gd name="T39" fmla="*/ 116 h 350"/>
                <a:gd name="T40" fmla="*/ 261 w 833"/>
                <a:gd name="T41" fmla="*/ 94 h 350"/>
                <a:gd name="T42" fmla="*/ 161 w 833"/>
                <a:gd name="T43" fmla="*/ 136 h 350"/>
                <a:gd name="T44" fmla="*/ 151 w 833"/>
                <a:gd name="T45" fmla="*/ 180 h 350"/>
                <a:gd name="T46" fmla="*/ 119 w 833"/>
                <a:gd name="T47" fmla="*/ 192 h 350"/>
                <a:gd name="T48" fmla="*/ 103 w 833"/>
                <a:gd name="T49" fmla="*/ 186 h 350"/>
                <a:gd name="T50" fmla="*/ 16 w 833"/>
                <a:gd name="T51" fmla="*/ 217 h 350"/>
                <a:gd name="T52" fmla="*/ 14 w 833"/>
                <a:gd name="T53" fmla="*/ 254 h 350"/>
                <a:gd name="T54" fmla="*/ 15 w 833"/>
                <a:gd name="T55" fmla="*/ 269 h 350"/>
                <a:gd name="T56" fmla="*/ 7 w 833"/>
                <a:gd name="T57" fmla="*/ 274 h 350"/>
                <a:gd name="T58" fmla="*/ 34 w 833"/>
                <a:gd name="T59" fmla="*/ 279 h 350"/>
                <a:gd name="T60" fmla="*/ 259 w 833"/>
                <a:gd name="T61" fmla="*/ 316 h 350"/>
                <a:gd name="T62" fmla="*/ 444 w 833"/>
                <a:gd name="T63" fmla="*/ 346 h 350"/>
                <a:gd name="T64" fmla="*/ 598 w 833"/>
                <a:gd name="T65" fmla="*/ 288 h 350"/>
                <a:gd name="T66" fmla="*/ 606 w 833"/>
                <a:gd name="T67" fmla="*/ 281 h 350"/>
                <a:gd name="T68" fmla="*/ 593 w 833"/>
                <a:gd name="T69" fmla="*/ 276 h 350"/>
                <a:gd name="T70" fmla="*/ 660 w 833"/>
                <a:gd name="T71" fmla="*/ 227 h 350"/>
                <a:gd name="T72" fmla="*/ 701 w 833"/>
                <a:gd name="T73" fmla="*/ 208 h 350"/>
                <a:gd name="T74" fmla="*/ 814 w 833"/>
                <a:gd name="T75" fmla="*/ 171 h 350"/>
                <a:gd name="T76" fmla="*/ 827 w 833"/>
                <a:gd name="T77" fmla="*/ 167 h 350"/>
                <a:gd name="T78" fmla="*/ 829 w 833"/>
                <a:gd name="T79" fmla="*/ 145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3" h="350">
                  <a:moveTo>
                    <a:pt x="827" y="86"/>
                  </a:moveTo>
                  <a:cubicBezTo>
                    <a:pt x="825" y="78"/>
                    <a:pt x="821" y="73"/>
                    <a:pt x="814" y="70"/>
                  </a:cubicBezTo>
                  <a:cubicBezTo>
                    <a:pt x="809" y="68"/>
                    <a:pt x="804" y="66"/>
                    <a:pt x="798" y="66"/>
                  </a:cubicBezTo>
                  <a:cubicBezTo>
                    <a:pt x="789" y="65"/>
                    <a:pt x="779" y="64"/>
                    <a:pt x="769" y="64"/>
                  </a:cubicBezTo>
                  <a:cubicBezTo>
                    <a:pt x="766" y="64"/>
                    <a:pt x="764" y="62"/>
                    <a:pt x="764" y="59"/>
                  </a:cubicBezTo>
                  <a:cubicBezTo>
                    <a:pt x="764" y="47"/>
                    <a:pt x="763" y="35"/>
                    <a:pt x="763" y="23"/>
                  </a:cubicBezTo>
                  <a:cubicBezTo>
                    <a:pt x="763" y="17"/>
                    <a:pt x="763" y="17"/>
                    <a:pt x="757" y="17"/>
                  </a:cubicBezTo>
                  <a:cubicBezTo>
                    <a:pt x="757" y="14"/>
                    <a:pt x="756" y="11"/>
                    <a:pt x="756" y="8"/>
                  </a:cubicBezTo>
                  <a:cubicBezTo>
                    <a:pt x="756" y="4"/>
                    <a:pt x="754" y="2"/>
                    <a:pt x="750" y="3"/>
                  </a:cubicBezTo>
                  <a:cubicBezTo>
                    <a:pt x="714" y="4"/>
                    <a:pt x="678" y="6"/>
                    <a:pt x="642" y="8"/>
                  </a:cubicBezTo>
                  <a:cubicBezTo>
                    <a:pt x="633" y="8"/>
                    <a:pt x="633" y="8"/>
                    <a:pt x="633" y="16"/>
                  </a:cubicBezTo>
                  <a:cubicBezTo>
                    <a:pt x="630" y="14"/>
                    <a:pt x="627" y="11"/>
                    <a:pt x="624" y="10"/>
                  </a:cubicBezTo>
                  <a:cubicBezTo>
                    <a:pt x="617" y="8"/>
                    <a:pt x="610" y="7"/>
                    <a:pt x="604" y="6"/>
                  </a:cubicBezTo>
                  <a:cubicBezTo>
                    <a:pt x="598" y="5"/>
                    <a:pt x="592" y="6"/>
                    <a:pt x="588" y="1"/>
                  </a:cubicBezTo>
                  <a:cubicBezTo>
                    <a:pt x="587" y="1"/>
                    <a:pt x="585" y="1"/>
                    <a:pt x="584" y="1"/>
                  </a:cubicBezTo>
                  <a:cubicBezTo>
                    <a:pt x="581" y="0"/>
                    <a:pt x="577" y="0"/>
                    <a:pt x="574" y="0"/>
                  </a:cubicBezTo>
                  <a:cubicBezTo>
                    <a:pt x="570" y="0"/>
                    <a:pt x="567" y="0"/>
                    <a:pt x="567" y="5"/>
                  </a:cubicBezTo>
                  <a:cubicBezTo>
                    <a:pt x="566" y="5"/>
                    <a:pt x="565" y="6"/>
                    <a:pt x="564" y="6"/>
                  </a:cubicBezTo>
                  <a:cubicBezTo>
                    <a:pt x="561" y="7"/>
                    <a:pt x="559" y="9"/>
                    <a:pt x="559" y="12"/>
                  </a:cubicBezTo>
                  <a:cubicBezTo>
                    <a:pt x="557" y="19"/>
                    <a:pt x="555" y="27"/>
                    <a:pt x="554" y="34"/>
                  </a:cubicBezTo>
                  <a:cubicBezTo>
                    <a:pt x="553" y="40"/>
                    <a:pt x="554" y="44"/>
                    <a:pt x="560" y="46"/>
                  </a:cubicBezTo>
                  <a:cubicBezTo>
                    <a:pt x="560" y="46"/>
                    <a:pt x="560" y="46"/>
                    <a:pt x="560" y="46"/>
                  </a:cubicBezTo>
                  <a:cubicBezTo>
                    <a:pt x="560" y="47"/>
                    <a:pt x="560" y="47"/>
                    <a:pt x="560" y="47"/>
                  </a:cubicBezTo>
                  <a:cubicBezTo>
                    <a:pt x="559" y="46"/>
                    <a:pt x="557" y="46"/>
                    <a:pt x="555" y="46"/>
                  </a:cubicBezTo>
                  <a:cubicBezTo>
                    <a:pt x="546" y="42"/>
                    <a:pt x="531" y="45"/>
                    <a:pt x="527" y="53"/>
                  </a:cubicBezTo>
                  <a:cubicBezTo>
                    <a:pt x="524" y="57"/>
                    <a:pt x="521" y="58"/>
                    <a:pt x="517" y="59"/>
                  </a:cubicBezTo>
                  <a:cubicBezTo>
                    <a:pt x="514" y="59"/>
                    <a:pt x="511" y="59"/>
                    <a:pt x="508" y="60"/>
                  </a:cubicBezTo>
                  <a:cubicBezTo>
                    <a:pt x="499" y="60"/>
                    <a:pt x="492" y="65"/>
                    <a:pt x="487" y="73"/>
                  </a:cubicBezTo>
                  <a:cubicBezTo>
                    <a:pt x="486" y="75"/>
                    <a:pt x="485" y="77"/>
                    <a:pt x="484" y="78"/>
                  </a:cubicBezTo>
                  <a:cubicBezTo>
                    <a:pt x="483" y="79"/>
                    <a:pt x="482" y="81"/>
                    <a:pt x="480" y="81"/>
                  </a:cubicBezTo>
                  <a:cubicBezTo>
                    <a:pt x="474" y="81"/>
                    <a:pt x="468" y="81"/>
                    <a:pt x="462" y="81"/>
                  </a:cubicBezTo>
                  <a:cubicBezTo>
                    <a:pt x="457" y="81"/>
                    <a:pt x="453" y="78"/>
                    <a:pt x="452" y="72"/>
                  </a:cubicBezTo>
                  <a:cubicBezTo>
                    <a:pt x="451" y="69"/>
                    <a:pt x="449" y="67"/>
                    <a:pt x="446" y="68"/>
                  </a:cubicBezTo>
                  <a:cubicBezTo>
                    <a:pt x="440" y="68"/>
                    <a:pt x="434" y="68"/>
                    <a:pt x="429" y="69"/>
                  </a:cubicBezTo>
                  <a:cubicBezTo>
                    <a:pt x="425" y="69"/>
                    <a:pt x="423" y="70"/>
                    <a:pt x="422" y="74"/>
                  </a:cubicBezTo>
                  <a:cubicBezTo>
                    <a:pt x="422" y="75"/>
                    <a:pt x="421" y="77"/>
                    <a:pt x="420" y="77"/>
                  </a:cubicBezTo>
                  <a:cubicBezTo>
                    <a:pt x="415" y="79"/>
                    <a:pt x="413" y="83"/>
                    <a:pt x="411" y="87"/>
                  </a:cubicBezTo>
                  <a:cubicBezTo>
                    <a:pt x="410" y="90"/>
                    <a:pt x="407" y="92"/>
                    <a:pt x="404" y="92"/>
                  </a:cubicBezTo>
                  <a:cubicBezTo>
                    <a:pt x="399" y="93"/>
                    <a:pt x="395" y="94"/>
                    <a:pt x="391" y="96"/>
                  </a:cubicBezTo>
                  <a:cubicBezTo>
                    <a:pt x="365" y="102"/>
                    <a:pt x="338" y="109"/>
                    <a:pt x="312" y="116"/>
                  </a:cubicBezTo>
                  <a:cubicBezTo>
                    <a:pt x="307" y="117"/>
                    <a:pt x="303" y="116"/>
                    <a:pt x="299" y="113"/>
                  </a:cubicBezTo>
                  <a:cubicBezTo>
                    <a:pt x="288" y="103"/>
                    <a:pt x="276" y="96"/>
                    <a:pt x="261" y="94"/>
                  </a:cubicBezTo>
                  <a:cubicBezTo>
                    <a:pt x="249" y="93"/>
                    <a:pt x="235" y="92"/>
                    <a:pt x="222" y="93"/>
                  </a:cubicBezTo>
                  <a:cubicBezTo>
                    <a:pt x="194" y="95"/>
                    <a:pt x="172" y="109"/>
                    <a:pt x="161" y="136"/>
                  </a:cubicBezTo>
                  <a:cubicBezTo>
                    <a:pt x="156" y="149"/>
                    <a:pt x="154" y="162"/>
                    <a:pt x="152" y="175"/>
                  </a:cubicBezTo>
                  <a:cubicBezTo>
                    <a:pt x="152" y="177"/>
                    <a:pt x="152" y="179"/>
                    <a:pt x="151" y="180"/>
                  </a:cubicBezTo>
                  <a:cubicBezTo>
                    <a:pt x="146" y="184"/>
                    <a:pt x="143" y="188"/>
                    <a:pt x="145" y="195"/>
                  </a:cubicBezTo>
                  <a:cubicBezTo>
                    <a:pt x="136" y="194"/>
                    <a:pt x="128" y="193"/>
                    <a:pt x="119" y="192"/>
                  </a:cubicBezTo>
                  <a:cubicBezTo>
                    <a:pt x="119" y="190"/>
                    <a:pt x="119" y="188"/>
                    <a:pt x="118" y="188"/>
                  </a:cubicBezTo>
                  <a:cubicBezTo>
                    <a:pt x="113" y="187"/>
                    <a:pt x="108" y="185"/>
                    <a:pt x="103" y="186"/>
                  </a:cubicBezTo>
                  <a:cubicBezTo>
                    <a:pt x="79" y="193"/>
                    <a:pt x="56" y="201"/>
                    <a:pt x="33" y="209"/>
                  </a:cubicBezTo>
                  <a:cubicBezTo>
                    <a:pt x="27" y="211"/>
                    <a:pt x="22" y="214"/>
                    <a:pt x="16" y="217"/>
                  </a:cubicBezTo>
                  <a:cubicBezTo>
                    <a:pt x="13" y="220"/>
                    <a:pt x="11" y="224"/>
                    <a:pt x="13" y="228"/>
                  </a:cubicBezTo>
                  <a:cubicBezTo>
                    <a:pt x="17" y="237"/>
                    <a:pt x="15" y="245"/>
                    <a:pt x="14" y="254"/>
                  </a:cubicBezTo>
                  <a:cubicBezTo>
                    <a:pt x="2" y="257"/>
                    <a:pt x="0" y="257"/>
                    <a:pt x="0" y="263"/>
                  </a:cubicBezTo>
                  <a:cubicBezTo>
                    <a:pt x="6" y="261"/>
                    <a:pt x="10" y="265"/>
                    <a:pt x="15" y="269"/>
                  </a:cubicBezTo>
                  <a:cubicBezTo>
                    <a:pt x="12" y="270"/>
                    <a:pt x="9" y="271"/>
                    <a:pt x="7" y="273"/>
                  </a:cubicBezTo>
                  <a:cubicBezTo>
                    <a:pt x="7" y="273"/>
                    <a:pt x="7" y="274"/>
                    <a:pt x="7" y="274"/>
                  </a:cubicBezTo>
                  <a:cubicBezTo>
                    <a:pt x="8" y="275"/>
                    <a:pt x="10" y="276"/>
                    <a:pt x="11" y="276"/>
                  </a:cubicBezTo>
                  <a:cubicBezTo>
                    <a:pt x="19" y="277"/>
                    <a:pt x="27" y="278"/>
                    <a:pt x="34" y="279"/>
                  </a:cubicBezTo>
                  <a:cubicBezTo>
                    <a:pt x="64" y="284"/>
                    <a:pt x="94" y="289"/>
                    <a:pt x="124" y="294"/>
                  </a:cubicBezTo>
                  <a:cubicBezTo>
                    <a:pt x="169" y="302"/>
                    <a:pt x="214" y="310"/>
                    <a:pt x="259" y="316"/>
                  </a:cubicBezTo>
                  <a:cubicBezTo>
                    <a:pt x="313" y="324"/>
                    <a:pt x="366" y="336"/>
                    <a:pt x="419" y="348"/>
                  </a:cubicBezTo>
                  <a:cubicBezTo>
                    <a:pt x="428" y="350"/>
                    <a:pt x="435" y="350"/>
                    <a:pt x="444" y="346"/>
                  </a:cubicBezTo>
                  <a:cubicBezTo>
                    <a:pt x="481" y="329"/>
                    <a:pt x="519" y="312"/>
                    <a:pt x="559" y="301"/>
                  </a:cubicBezTo>
                  <a:cubicBezTo>
                    <a:pt x="572" y="297"/>
                    <a:pt x="585" y="293"/>
                    <a:pt x="598" y="288"/>
                  </a:cubicBezTo>
                  <a:cubicBezTo>
                    <a:pt x="601" y="287"/>
                    <a:pt x="603" y="285"/>
                    <a:pt x="606" y="283"/>
                  </a:cubicBezTo>
                  <a:cubicBezTo>
                    <a:pt x="606" y="283"/>
                    <a:pt x="606" y="282"/>
                    <a:pt x="606" y="281"/>
                  </a:cubicBezTo>
                  <a:cubicBezTo>
                    <a:pt x="601" y="280"/>
                    <a:pt x="597" y="278"/>
                    <a:pt x="593" y="277"/>
                  </a:cubicBezTo>
                  <a:cubicBezTo>
                    <a:pt x="593" y="277"/>
                    <a:pt x="593" y="276"/>
                    <a:pt x="593" y="276"/>
                  </a:cubicBezTo>
                  <a:cubicBezTo>
                    <a:pt x="607" y="257"/>
                    <a:pt x="624" y="242"/>
                    <a:pt x="645" y="230"/>
                  </a:cubicBezTo>
                  <a:cubicBezTo>
                    <a:pt x="650" y="228"/>
                    <a:pt x="655" y="226"/>
                    <a:pt x="660" y="227"/>
                  </a:cubicBezTo>
                  <a:cubicBezTo>
                    <a:pt x="666" y="227"/>
                    <a:pt x="671" y="226"/>
                    <a:pt x="676" y="223"/>
                  </a:cubicBezTo>
                  <a:cubicBezTo>
                    <a:pt x="685" y="218"/>
                    <a:pt x="693" y="213"/>
                    <a:pt x="701" y="208"/>
                  </a:cubicBezTo>
                  <a:cubicBezTo>
                    <a:pt x="719" y="198"/>
                    <a:pt x="736" y="188"/>
                    <a:pt x="755" y="181"/>
                  </a:cubicBezTo>
                  <a:cubicBezTo>
                    <a:pt x="774" y="175"/>
                    <a:pt x="794" y="174"/>
                    <a:pt x="814" y="171"/>
                  </a:cubicBezTo>
                  <a:cubicBezTo>
                    <a:pt x="818" y="170"/>
                    <a:pt x="823" y="169"/>
                    <a:pt x="827" y="169"/>
                  </a:cubicBezTo>
                  <a:cubicBezTo>
                    <a:pt x="827" y="168"/>
                    <a:pt x="827" y="168"/>
                    <a:pt x="827" y="167"/>
                  </a:cubicBezTo>
                  <a:cubicBezTo>
                    <a:pt x="825" y="166"/>
                    <a:pt x="823" y="165"/>
                    <a:pt x="822" y="165"/>
                  </a:cubicBezTo>
                  <a:cubicBezTo>
                    <a:pt x="824" y="158"/>
                    <a:pt x="828" y="151"/>
                    <a:pt x="829" y="145"/>
                  </a:cubicBezTo>
                  <a:cubicBezTo>
                    <a:pt x="833" y="125"/>
                    <a:pt x="832" y="105"/>
                    <a:pt x="827" y="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AR"/>
            </a:p>
          </p:txBody>
        </p:sp>
        <p:grpSp>
          <p:nvGrpSpPr>
            <p:cNvPr id="104" name="Grupo 103"/>
            <p:cNvGrpSpPr/>
            <p:nvPr/>
          </p:nvGrpSpPr>
          <p:grpSpPr>
            <a:xfrm>
              <a:off x="3287838" y="5289551"/>
              <a:ext cx="6389563" cy="2703144"/>
              <a:chOff x="3021013" y="3846512"/>
              <a:chExt cx="5838825" cy="2470151"/>
            </a:xfrm>
            <a:solidFill>
              <a:srgbClr val="FF0000"/>
            </a:solidFill>
          </p:grpSpPr>
          <p:sp>
            <p:nvSpPr>
              <p:cNvPr id="52" name="Freeform 13"/>
              <p:cNvSpPr>
                <a:spLocks/>
              </p:cNvSpPr>
              <p:nvPr/>
            </p:nvSpPr>
            <p:spPr bwMode="auto">
              <a:xfrm>
                <a:off x="6472238" y="4948238"/>
                <a:ext cx="50800" cy="111125"/>
              </a:xfrm>
              <a:custGeom>
                <a:avLst/>
                <a:gdLst>
                  <a:gd name="T0" fmla="*/ 0 w 6"/>
                  <a:gd name="T1" fmla="*/ 13 h 13"/>
                  <a:gd name="T2" fmla="*/ 5 w 6"/>
                  <a:gd name="T3" fmla="*/ 0 h 13"/>
                  <a:gd name="T4" fmla="*/ 6 w 6"/>
                  <a:gd name="T5" fmla="*/ 1 h 13"/>
                  <a:gd name="T6" fmla="*/ 1 w 6"/>
                  <a:gd name="T7" fmla="*/ 13 h 13"/>
                  <a:gd name="T8" fmla="*/ 0 w 6"/>
                  <a:gd name="T9" fmla="*/ 13 h 13"/>
                </a:gdLst>
                <a:ahLst/>
                <a:cxnLst>
                  <a:cxn ang="0">
                    <a:pos x="T0" y="T1"/>
                  </a:cxn>
                  <a:cxn ang="0">
                    <a:pos x="T2" y="T3"/>
                  </a:cxn>
                  <a:cxn ang="0">
                    <a:pos x="T4" y="T5"/>
                  </a:cxn>
                  <a:cxn ang="0">
                    <a:pos x="T6" y="T7"/>
                  </a:cxn>
                  <a:cxn ang="0">
                    <a:pos x="T8" y="T9"/>
                  </a:cxn>
                </a:cxnLst>
                <a:rect l="0" t="0" r="r" b="b"/>
                <a:pathLst>
                  <a:path w="6" h="13">
                    <a:moveTo>
                      <a:pt x="0" y="13"/>
                    </a:moveTo>
                    <a:cubicBezTo>
                      <a:pt x="0" y="8"/>
                      <a:pt x="2" y="4"/>
                      <a:pt x="5" y="0"/>
                    </a:cubicBezTo>
                    <a:cubicBezTo>
                      <a:pt x="5" y="1"/>
                      <a:pt x="5" y="1"/>
                      <a:pt x="6" y="1"/>
                    </a:cubicBezTo>
                    <a:cubicBezTo>
                      <a:pt x="4" y="5"/>
                      <a:pt x="3" y="9"/>
                      <a:pt x="1" y="13"/>
                    </a:cubicBezTo>
                    <a:cubicBezTo>
                      <a:pt x="1" y="13"/>
                      <a:pt x="1" y="13"/>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53" name="Freeform 14"/>
              <p:cNvSpPr>
                <a:spLocks noEditPoints="1"/>
              </p:cNvSpPr>
              <p:nvPr/>
            </p:nvSpPr>
            <p:spPr bwMode="auto">
              <a:xfrm>
                <a:off x="3021013" y="3846512"/>
                <a:ext cx="5838825" cy="2470151"/>
              </a:xfrm>
              <a:custGeom>
                <a:avLst/>
                <a:gdLst>
                  <a:gd name="T0" fmla="*/ 530 w 687"/>
                  <a:gd name="T1" fmla="*/ 7 h 289"/>
                  <a:gd name="T2" fmla="*/ 683 w 687"/>
                  <a:gd name="T3" fmla="*/ 138 h 289"/>
                  <a:gd name="T4" fmla="*/ 494 w 687"/>
                  <a:gd name="T5" fmla="*/ 238 h 289"/>
                  <a:gd name="T6" fmla="*/ 12 w 687"/>
                  <a:gd name="T7" fmla="*/ 210 h 289"/>
                  <a:gd name="T8" fmla="*/ 216 w 687"/>
                  <a:gd name="T9" fmla="*/ 78 h 289"/>
                  <a:gd name="T10" fmla="*/ 397 w 687"/>
                  <a:gd name="T11" fmla="*/ 67 h 289"/>
                  <a:gd name="T12" fmla="*/ 285 w 687"/>
                  <a:gd name="T13" fmla="*/ 229 h 289"/>
                  <a:gd name="T14" fmla="*/ 321 w 687"/>
                  <a:gd name="T15" fmla="*/ 257 h 289"/>
                  <a:gd name="T16" fmla="*/ 344 w 687"/>
                  <a:gd name="T17" fmla="*/ 246 h 289"/>
                  <a:gd name="T18" fmla="*/ 430 w 687"/>
                  <a:gd name="T19" fmla="*/ 233 h 289"/>
                  <a:gd name="T20" fmla="*/ 417 w 687"/>
                  <a:gd name="T21" fmla="*/ 204 h 289"/>
                  <a:gd name="T22" fmla="*/ 384 w 687"/>
                  <a:gd name="T23" fmla="*/ 194 h 289"/>
                  <a:gd name="T24" fmla="*/ 238 w 687"/>
                  <a:gd name="T25" fmla="*/ 167 h 289"/>
                  <a:gd name="T26" fmla="*/ 369 w 687"/>
                  <a:gd name="T27" fmla="*/ 143 h 289"/>
                  <a:gd name="T28" fmla="*/ 387 w 687"/>
                  <a:gd name="T29" fmla="*/ 120 h 289"/>
                  <a:gd name="T30" fmla="*/ 257 w 687"/>
                  <a:gd name="T31" fmla="*/ 139 h 289"/>
                  <a:gd name="T32" fmla="*/ 200 w 687"/>
                  <a:gd name="T33" fmla="*/ 167 h 289"/>
                  <a:gd name="T34" fmla="*/ 266 w 687"/>
                  <a:gd name="T35" fmla="*/ 250 h 289"/>
                  <a:gd name="T36" fmla="*/ 249 w 687"/>
                  <a:gd name="T37" fmla="*/ 224 h 289"/>
                  <a:gd name="T38" fmla="*/ 274 w 687"/>
                  <a:gd name="T39" fmla="*/ 257 h 289"/>
                  <a:gd name="T40" fmla="*/ 352 w 687"/>
                  <a:gd name="T41" fmla="*/ 74 h 289"/>
                  <a:gd name="T42" fmla="*/ 429 w 687"/>
                  <a:gd name="T43" fmla="*/ 77 h 289"/>
                  <a:gd name="T44" fmla="*/ 522 w 687"/>
                  <a:gd name="T45" fmla="*/ 81 h 289"/>
                  <a:gd name="T46" fmla="*/ 543 w 687"/>
                  <a:gd name="T47" fmla="*/ 148 h 289"/>
                  <a:gd name="T48" fmla="*/ 508 w 687"/>
                  <a:gd name="T49" fmla="*/ 79 h 289"/>
                  <a:gd name="T50" fmla="*/ 496 w 687"/>
                  <a:gd name="T51" fmla="*/ 7 h 289"/>
                  <a:gd name="T52" fmla="*/ 469 w 687"/>
                  <a:gd name="T53" fmla="*/ 44 h 289"/>
                  <a:gd name="T54" fmla="*/ 421 w 687"/>
                  <a:gd name="T55" fmla="*/ 53 h 289"/>
                  <a:gd name="T56" fmla="*/ 447 w 687"/>
                  <a:gd name="T57" fmla="*/ 196 h 289"/>
                  <a:gd name="T58" fmla="*/ 498 w 687"/>
                  <a:gd name="T59" fmla="*/ 112 h 289"/>
                  <a:gd name="T60" fmla="*/ 402 w 687"/>
                  <a:gd name="T61" fmla="*/ 159 h 289"/>
                  <a:gd name="T62" fmla="*/ 418 w 687"/>
                  <a:gd name="T63" fmla="*/ 164 h 289"/>
                  <a:gd name="T64" fmla="*/ 434 w 687"/>
                  <a:gd name="T65" fmla="*/ 145 h 289"/>
                  <a:gd name="T66" fmla="*/ 95 w 687"/>
                  <a:gd name="T67" fmla="*/ 164 h 289"/>
                  <a:gd name="T68" fmla="*/ 48 w 687"/>
                  <a:gd name="T69" fmla="*/ 170 h 289"/>
                  <a:gd name="T70" fmla="*/ 20 w 687"/>
                  <a:gd name="T71" fmla="*/ 191 h 289"/>
                  <a:gd name="T72" fmla="*/ 71 w 687"/>
                  <a:gd name="T73" fmla="*/ 190 h 289"/>
                  <a:gd name="T74" fmla="*/ 128 w 687"/>
                  <a:gd name="T75" fmla="*/ 185 h 289"/>
                  <a:gd name="T76" fmla="*/ 197 w 687"/>
                  <a:gd name="T77" fmla="*/ 94 h 289"/>
                  <a:gd name="T78" fmla="*/ 134 w 687"/>
                  <a:gd name="T79" fmla="*/ 128 h 289"/>
                  <a:gd name="T80" fmla="*/ 649 w 687"/>
                  <a:gd name="T81" fmla="*/ 72 h 289"/>
                  <a:gd name="T82" fmla="*/ 669 w 687"/>
                  <a:gd name="T83" fmla="*/ 60 h 289"/>
                  <a:gd name="T84" fmla="*/ 636 w 687"/>
                  <a:gd name="T85" fmla="*/ 88 h 289"/>
                  <a:gd name="T86" fmla="*/ 49 w 687"/>
                  <a:gd name="T87" fmla="*/ 217 h 289"/>
                  <a:gd name="T88" fmla="*/ 107 w 687"/>
                  <a:gd name="T89" fmla="*/ 213 h 289"/>
                  <a:gd name="T90" fmla="*/ 557 w 687"/>
                  <a:gd name="T91" fmla="*/ 147 h 289"/>
                  <a:gd name="T92" fmla="*/ 526 w 687"/>
                  <a:gd name="T93" fmla="*/ 163 h 289"/>
                  <a:gd name="T94" fmla="*/ 594 w 687"/>
                  <a:gd name="T95" fmla="*/ 131 h 289"/>
                  <a:gd name="T96" fmla="*/ 608 w 687"/>
                  <a:gd name="T97" fmla="*/ 47 h 289"/>
                  <a:gd name="T98" fmla="*/ 617 w 687"/>
                  <a:gd name="T99" fmla="*/ 80 h 289"/>
                  <a:gd name="T100" fmla="*/ 432 w 687"/>
                  <a:gd name="T101" fmla="*/ 68 h 289"/>
                  <a:gd name="T102" fmla="*/ 476 w 687"/>
                  <a:gd name="T103" fmla="*/ 122 h 289"/>
                  <a:gd name="T104" fmla="*/ 182 w 687"/>
                  <a:gd name="T105" fmla="*/ 224 h 289"/>
                  <a:gd name="T106" fmla="*/ 673 w 687"/>
                  <a:gd name="T107" fmla="*/ 115 h 289"/>
                  <a:gd name="T108" fmla="*/ 107 w 687"/>
                  <a:gd name="T109" fmla="*/ 202 h 289"/>
                  <a:gd name="T110" fmla="*/ 598 w 687"/>
                  <a:gd name="T111" fmla="*/ 30 h 289"/>
                  <a:gd name="T112" fmla="*/ 366 w 687"/>
                  <a:gd name="T113" fmla="*/ 158 h 289"/>
                  <a:gd name="T114" fmla="*/ 180 w 687"/>
                  <a:gd name="T115" fmla="*/ 181 h 289"/>
                  <a:gd name="T116" fmla="*/ 84 w 687"/>
                  <a:gd name="T117" fmla="*/ 200 h 289"/>
                  <a:gd name="T118" fmla="*/ 563 w 687"/>
                  <a:gd name="T119" fmla="*/ 53 h 289"/>
                  <a:gd name="T120" fmla="*/ 609 w 687"/>
                  <a:gd name="T121" fmla="*/ 87 h 289"/>
                  <a:gd name="T122" fmla="*/ 664 w 687"/>
                  <a:gd name="T123" fmla="*/ 11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7" h="289">
                    <a:moveTo>
                      <a:pt x="462" y="38"/>
                    </a:moveTo>
                    <a:cubicBezTo>
                      <a:pt x="457" y="37"/>
                      <a:pt x="457" y="33"/>
                      <a:pt x="457" y="29"/>
                    </a:cubicBezTo>
                    <a:cubicBezTo>
                      <a:pt x="458" y="22"/>
                      <a:pt x="460" y="16"/>
                      <a:pt x="461" y="10"/>
                    </a:cubicBezTo>
                    <a:cubicBezTo>
                      <a:pt x="462" y="8"/>
                      <a:pt x="463" y="6"/>
                      <a:pt x="466" y="5"/>
                    </a:cubicBezTo>
                    <a:cubicBezTo>
                      <a:pt x="467" y="5"/>
                      <a:pt x="468" y="5"/>
                      <a:pt x="468" y="4"/>
                    </a:cubicBezTo>
                    <a:cubicBezTo>
                      <a:pt x="468" y="0"/>
                      <a:pt x="471" y="0"/>
                      <a:pt x="474" y="0"/>
                    </a:cubicBezTo>
                    <a:cubicBezTo>
                      <a:pt x="476" y="1"/>
                      <a:pt x="479" y="0"/>
                      <a:pt x="482" y="1"/>
                    </a:cubicBezTo>
                    <a:cubicBezTo>
                      <a:pt x="483" y="1"/>
                      <a:pt x="484" y="1"/>
                      <a:pt x="485" y="1"/>
                    </a:cubicBezTo>
                    <a:cubicBezTo>
                      <a:pt x="489" y="5"/>
                      <a:pt x="494" y="4"/>
                      <a:pt x="498" y="5"/>
                    </a:cubicBezTo>
                    <a:cubicBezTo>
                      <a:pt x="504" y="6"/>
                      <a:pt x="509" y="7"/>
                      <a:pt x="515" y="8"/>
                    </a:cubicBezTo>
                    <a:cubicBezTo>
                      <a:pt x="518" y="9"/>
                      <a:pt x="520" y="12"/>
                      <a:pt x="522" y="13"/>
                    </a:cubicBezTo>
                    <a:cubicBezTo>
                      <a:pt x="523" y="7"/>
                      <a:pt x="523" y="7"/>
                      <a:pt x="530" y="7"/>
                    </a:cubicBezTo>
                    <a:cubicBezTo>
                      <a:pt x="560" y="5"/>
                      <a:pt x="589" y="4"/>
                      <a:pt x="619" y="2"/>
                    </a:cubicBezTo>
                    <a:cubicBezTo>
                      <a:pt x="623" y="2"/>
                      <a:pt x="624" y="4"/>
                      <a:pt x="624" y="6"/>
                    </a:cubicBezTo>
                    <a:cubicBezTo>
                      <a:pt x="624" y="9"/>
                      <a:pt x="624" y="12"/>
                      <a:pt x="625" y="14"/>
                    </a:cubicBezTo>
                    <a:cubicBezTo>
                      <a:pt x="629" y="14"/>
                      <a:pt x="629" y="14"/>
                      <a:pt x="630" y="19"/>
                    </a:cubicBezTo>
                    <a:cubicBezTo>
                      <a:pt x="630" y="29"/>
                      <a:pt x="630" y="39"/>
                      <a:pt x="631" y="49"/>
                    </a:cubicBezTo>
                    <a:cubicBezTo>
                      <a:pt x="631" y="52"/>
                      <a:pt x="632" y="53"/>
                      <a:pt x="635" y="53"/>
                    </a:cubicBezTo>
                    <a:cubicBezTo>
                      <a:pt x="643" y="53"/>
                      <a:pt x="651" y="54"/>
                      <a:pt x="659" y="54"/>
                    </a:cubicBezTo>
                    <a:cubicBezTo>
                      <a:pt x="663" y="55"/>
                      <a:pt x="668" y="56"/>
                      <a:pt x="672" y="58"/>
                    </a:cubicBezTo>
                    <a:cubicBezTo>
                      <a:pt x="678" y="60"/>
                      <a:pt x="681" y="65"/>
                      <a:pt x="682" y="71"/>
                    </a:cubicBezTo>
                    <a:cubicBezTo>
                      <a:pt x="687" y="87"/>
                      <a:pt x="687" y="103"/>
                      <a:pt x="684" y="119"/>
                    </a:cubicBezTo>
                    <a:cubicBezTo>
                      <a:pt x="683" y="125"/>
                      <a:pt x="680" y="130"/>
                      <a:pt x="678" y="136"/>
                    </a:cubicBezTo>
                    <a:cubicBezTo>
                      <a:pt x="679" y="137"/>
                      <a:pt x="681" y="137"/>
                      <a:pt x="683" y="138"/>
                    </a:cubicBezTo>
                    <a:cubicBezTo>
                      <a:pt x="683" y="138"/>
                      <a:pt x="683" y="139"/>
                      <a:pt x="683" y="139"/>
                    </a:cubicBezTo>
                    <a:cubicBezTo>
                      <a:pt x="679" y="140"/>
                      <a:pt x="675" y="140"/>
                      <a:pt x="672" y="141"/>
                    </a:cubicBezTo>
                    <a:cubicBezTo>
                      <a:pt x="655" y="143"/>
                      <a:pt x="639" y="144"/>
                      <a:pt x="623" y="150"/>
                    </a:cubicBezTo>
                    <a:cubicBezTo>
                      <a:pt x="607" y="155"/>
                      <a:pt x="593" y="164"/>
                      <a:pt x="579" y="172"/>
                    </a:cubicBezTo>
                    <a:cubicBezTo>
                      <a:pt x="572" y="176"/>
                      <a:pt x="565" y="180"/>
                      <a:pt x="558" y="184"/>
                    </a:cubicBezTo>
                    <a:cubicBezTo>
                      <a:pt x="554" y="186"/>
                      <a:pt x="550" y="188"/>
                      <a:pt x="545" y="187"/>
                    </a:cubicBezTo>
                    <a:cubicBezTo>
                      <a:pt x="540" y="187"/>
                      <a:pt x="536" y="188"/>
                      <a:pt x="533" y="190"/>
                    </a:cubicBezTo>
                    <a:cubicBezTo>
                      <a:pt x="515" y="200"/>
                      <a:pt x="501" y="212"/>
                      <a:pt x="489" y="228"/>
                    </a:cubicBezTo>
                    <a:cubicBezTo>
                      <a:pt x="489" y="228"/>
                      <a:pt x="489" y="228"/>
                      <a:pt x="489" y="229"/>
                    </a:cubicBezTo>
                    <a:cubicBezTo>
                      <a:pt x="493" y="230"/>
                      <a:pt x="496" y="231"/>
                      <a:pt x="500" y="232"/>
                    </a:cubicBezTo>
                    <a:cubicBezTo>
                      <a:pt x="500" y="233"/>
                      <a:pt x="500" y="233"/>
                      <a:pt x="500" y="234"/>
                    </a:cubicBezTo>
                    <a:cubicBezTo>
                      <a:pt x="498" y="235"/>
                      <a:pt x="496" y="237"/>
                      <a:pt x="494" y="238"/>
                    </a:cubicBezTo>
                    <a:cubicBezTo>
                      <a:pt x="483" y="242"/>
                      <a:pt x="472" y="245"/>
                      <a:pt x="461" y="248"/>
                    </a:cubicBezTo>
                    <a:cubicBezTo>
                      <a:pt x="428" y="257"/>
                      <a:pt x="397" y="271"/>
                      <a:pt x="367" y="285"/>
                    </a:cubicBezTo>
                    <a:cubicBezTo>
                      <a:pt x="360" y="289"/>
                      <a:pt x="353" y="289"/>
                      <a:pt x="346" y="287"/>
                    </a:cubicBezTo>
                    <a:cubicBezTo>
                      <a:pt x="302" y="278"/>
                      <a:pt x="258" y="268"/>
                      <a:pt x="214" y="261"/>
                    </a:cubicBezTo>
                    <a:cubicBezTo>
                      <a:pt x="177" y="256"/>
                      <a:pt x="140" y="249"/>
                      <a:pt x="103" y="243"/>
                    </a:cubicBezTo>
                    <a:cubicBezTo>
                      <a:pt x="78" y="238"/>
                      <a:pt x="54" y="234"/>
                      <a:pt x="29" y="230"/>
                    </a:cubicBezTo>
                    <a:cubicBezTo>
                      <a:pt x="23" y="229"/>
                      <a:pt x="16" y="229"/>
                      <a:pt x="10" y="228"/>
                    </a:cubicBezTo>
                    <a:cubicBezTo>
                      <a:pt x="9" y="227"/>
                      <a:pt x="7" y="227"/>
                      <a:pt x="6" y="226"/>
                    </a:cubicBezTo>
                    <a:cubicBezTo>
                      <a:pt x="6" y="226"/>
                      <a:pt x="6" y="226"/>
                      <a:pt x="6" y="225"/>
                    </a:cubicBezTo>
                    <a:cubicBezTo>
                      <a:pt x="8" y="224"/>
                      <a:pt x="11" y="223"/>
                      <a:pt x="13" y="222"/>
                    </a:cubicBezTo>
                    <a:cubicBezTo>
                      <a:pt x="9" y="219"/>
                      <a:pt x="6" y="215"/>
                      <a:pt x="0" y="217"/>
                    </a:cubicBezTo>
                    <a:cubicBezTo>
                      <a:pt x="0" y="212"/>
                      <a:pt x="2" y="212"/>
                      <a:pt x="12" y="210"/>
                    </a:cubicBezTo>
                    <a:cubicBezTo>
                      <a:pt x="13" y="203"/>
                      <a:pt x="14" y="195"/>
                      <a:pt x="11" y="188"/>
                    </a:cubicBezTo>
                    <a:cubicBezTo>
                      <a:pt x="10" y="185"/>
                      <a:pt x="11" y="181"/>
                      <a:pt x="14" y="180"/>
                    </a:cubicBezTo>
                    <a:cubicBezTo>
                      <a:pt x="18" y="177"/>
                      <a:pt x="23" y="174"/>
                      <a:pt x="27" y="173"/>
                    </a:cubicBezTo>
                    <a:cubicBezTo>
                      <a:pt x="47" y="166"/>
                      <a:pt x="66" y="160"/>
                      <a:pt x="86" y="154"/>
                    </a:cubicBezTo>
                    <a:cubicBezTo>
                      <a:pt x="89" y="153"/>
                      <a:pt x="94" y="155"/>
                      <a:pt x="98" y="155"/>
                    </a:cubicBezTo>
                    <a:cubicBezTo>
                      <a:pt x="98" y="155"/>
                      <a:pt x="99" y="157"/>
                      <a:pt x="99" y="159"/>
                    </a:cubicBezTo>
                    <a:cubicBezTo>
                      <a:pt x="106" y="159"/>
                      <a:pt x="113" y="160"/>
                      <a:pt x="120" y="161"/>
                    </a:cubicBezTo>
                    <a:cubicBezTo>
                      <a:pt x="119" y="155"/>
                      <a:pt x="121" y="152"/>
                      <a:pt x="125" y="148"/>
                    </a:cubicBezTo>
                    <a:cubicBezTo>
                      <a:pt x="126" y="148"/>
                      <a:pt x="126" y="146"/>
                      <a:pt x="126" y="145"/>
                    </a:cubicBezTo>
                    <a:cubicBezTo>
                      <a:pt x="127" y="134"/>
                      <a:pt x="129" y="123"/>
                      <a:pt x="133" y="112"/>
                    </a:cubicBezTo>
                    <a:cubicBezTo>
                      <a:pt x="143" y="90"/>
                      <a:pt x="160" y="79"/>
                      <a:pt x="184" y="77"/>
                    </a:cubicBezTo>
                    <a:cubicBezTo>
                      <a:pt x="195" y="76"/>
                      <a:pt x="205" y="77"/>
                      <a:pt x="216" y="78"/>
                    </a:cubicBezTo>
                    <a:cubicBezTo>
                      <a:pt x="228" y="79"/>
                      <a:pt x="238" y="85"/>
                      <a:pt x="247" y="93"/>
                    </a:cubicBezTo>
                    <a:cubicBezTo>
                      <a:pt x="250" y="96"/>
                      <a:pt x="254" y="97"/>
                      <a:pt x="258" y="96"/>
                    </a:cubicBezTo>
                    <a:cubicBezTo>
                      <a:pt x="280" y="90"/>
                      <a:pt x="301" y="85"/>
                      <a:pt x="323" y="79"/>
                    </a:cubicBezTo>
                    <a:cubicBezTo>
                      <a:pt x="326" y="78"/>
                      <a:pt x="330" y="77"/>
                      <a:pt x="334" y="76"/>
                    </a:cubicBezTo>
                    <a:cubicBezTo>
                      <a:pt x="336" y="76"/>
                      <a:pt x="338" y="74"/>
                      <a:pt x="339" y="72"/>
                    </a:cubicBezTo>
                    <a:cubicBezTo>
                      <a:pt x="341" y="68"/>
                      <a:pt x="343" y="66"/>
                      <a:pt x="346" y="64"/>
                    </a:cubicBezTo>
                    <a:cubicBezTo>
                      <a:pt x="347" y="63"/>
                      <a:pt x="348" y="62"/>
                      <a:pt x="348" y="61"/>
                    </a:cubicBezTo>
                    <a:cubicBezTo>
                      <a:pt x="349" y="58"/>
                      <a:pt x="351" y="57"/>
                      <a:pt x="354" y="57"/>
                    </a:cubicBezTo>
                    <a:cubicBezTo>
                      <a:pt x="359" y="56"/>
                      <a:pt x="364" y="56"/>
                      <a:pt x="368" y="56"/>
                    </a:cubicBezTo>
                    <a:cubicBezTo>
                      <a:pt x="371" y="56"/>
                      <a:pt x="372" y="57"/>
                      <a:pt x="373" y="60"/>
                    </a:cubicBezTo>
                    <a:cubicBezTo>
                      <a:pt x="374" y="64"/>
                      <a:pt x="377" y="67"/>
                      <a:pt x="382" y="67"/>
                    </a:cubicBezTo>
                    <a:cubicBezTo>
                      <a:pt x="387" y="67"/>
                      <a:pt x="392" y="67"/>
                      <a:pt x="397" y="67"/>
                    </a:cubicBezTo>
                    <a:cubicBezTo>
                      <a:pt x="398" y="67"/>
                      <a:pt x="399" y="66"/>
                      <a:pt x="400" y="65"/>
                    </a:cubicBezTo>
                    <a:cubicBezTo>
                      <a:pt x="401" y="63"/>
                      <a:pt x="402" y="62"/>
                      <a:pt x="402" y="60"/>
                    </a:cubicBezTo>
                    <a:cubicBezTo>
                      <a:pt x="406" y="54"/>
                      <a:pt x="412" y="50"/>
                      <a:pt x="419" y="49"/>
                    </a:cubicBezTo>
                    <a:cubicBezTo>
                      <a:pt x="422" y="49"/>
                      <a:pt x="424" y="49"/>
                      <a:pt x="427" y="48"/>
                    </a:cubicBezTo>
                    <a:cubicBezTo>
                      <a:pt x="430" y="48"/>
                      <a:pt x="433" y="48"/>
                      <a:pt x="435" y="44"/>
                    </a:cubicBezTo>
                    <a:cubicBezTo>
                      <a:pt x="439" y="38"/>
                      <a:pt x="451" y="35"/>
                      <a:pt x="458" y="38"/>
                    </a:cubicBezTo>
                    <a:cubicBezTo>
                      <a:pt x="460" y="38"/>
                      <a:pt x="461" y="38"/>
                      <a:pt x="462" y="39"/>
                    </a:cubicBezTo>
                    <a:cubicBezTo>
                      <a:pt x="462" y="39"/>
                      <a:pt x="463" y="39"/>
                      <a:pt x="463" y="39"/>
                    </a:cubicBezTo>
                    <a:cubicBezTo>
                      <a:pt x="463" y="38"/>
                      <a:pt x="462" y="38"/>
                      <a:pt x="462" y="38"/>
                    </a:cubicBezTo>
                    <a:close/>
                    <a:moveTo>
                      <a:pt x="274" y="228"/>
                    </a:moveTo>
                    <a:cubicBezTo>
                      <a:pt x="274" y="228"/>
                      <a:pt x="274" y="228"/>
                      <a:pt x="274" y="227"/>
                    </a:cubicBezTo>
                    <a:cubicBezTo>
                      <a:pt x="278" y="228"/>
                      <a:pt x="281" y="229"/>
                      <a:pt x="285" y="229"/>
                    </a:cubicBezTo>
                    <a:cubicBezTo>
                      <a:pt x="294" y="231"/>
                      <a:pt x="302" y="232"/>
                      <a:pt x="311" y="234"/>
                    </a:cubicBezTo>
                    <a:cubicBezTo>
                      <a:pt x="312" y="234"/>
                      <a:pt x="314" y="233"/>
                      <a:pt x="315" y="232"/>
                    </a:cubicBezTo>
                    <a:cubicBezTo>
                      <a:pt x="317" y="229"/>
                      <a:pt x="318" y="226"/>
                      <a:pt x="320" y="223"/>
                    </a:cubicBezTo>
                    <a:cubicBezTo>
                      <a:pt x="313" y="222"/>
                      <a:pt x="306" y="220"/>
                      <a:pt x="299" y="220"/>
                    </a:cubicBezTo>
                    <a:cubicBezTo>
                      <a:pt x="293" y="220"/>
                      <a:pt x="286" y="221"/>
                      <a:pt x="279" y="222"/>
                    </a:cubicBezTo>
                    <a:cubicBezTo>
                      <a:pt x="290" y="217"/>
                      <a:pt x="301" y="216"/>
                      <a:pt x="313" y="218"/>
                    </a:cubicBezTo>
                    <a:cubicBezTo>
                      <a:pt x="317" y="219"/>
                      <a:pt x="322" y="221"/>
                      <a:pt x="327" y="217"/>
                    </a:cubicBezTo>
                    <a:cubicBezTo>
                      <a:pt x="327" y="217"/>
                      <a:pt x="327" y="217"/>
                      <a:pt x="328" y="217"/>
                    </a:cubicBezTo>
                    <a:cubicBezTo>
                      <a:pt x="322" y="222"/>
                      <a:pt x="319" y="228"/>
                      <a:pt x="318" y="235"/>
                    </a:cubicBezTo>
                    <a:cubicBezTo>
                      <a:pt x="319" y="235"/>
                      <a:pt x="320" y="235"/>
                      <a:pt x="322" y="235"/>
                    </a:cubicBezTo>
                    <a:cubicBezTo>
                      <a:pt x="322" y="236"/>
                      <a:pt x="322" y="238"/>
                      <a:pt x="322" y="239"/>
                    </a:cubicBezTo>
                    <a:cubicBezTo>
                      <a:pt x="322" y="245"/>
                      <a:pt x="321" y="251"/>
                      <a:pt x="321" y="257"/>
                    </a:cubicBezTo>
                    <a:cubicBezTo>
                      <a:pt x="321" y="263"/>
                      <a:pt x="325" y="269"/>
                      <a:pt x="330" y="268"/>
                    </a:cubicBezTo>
                    <a:cubicBezTo>
                      <a:pt x="338" y="265"/>
                      <a:pt x="347" y="261"/>
                      <a:pt x="355" y="258"/>
                    </a:cubicBezTo>
                    <a:cubicBezTo>
                      <a:pt x="356" y="257"/>
                      <a:pt x="357" y="256"/>
                      <a:pt x="358" y="255"/>
                    </a:cubicBezTo>
                    <a:cubicBezTo>
                      <a:pt x="358" y="254"/>
                      <a:pt x="358" y="254"/>
                      <a:pt x="358" y="253"/>
                    </a:cubicBezTo>
                    <a:cubicBezTo>
                      <a:pt x="349" y="255"/>
                      <a:pt x="340" y="257"/>
                      <a:pt x="331" y="259"/>
                    </a:cubicBezTo>
                    <a:cubicBezTo>
                      <a:pt x="331" y="259"/>
                      <a:pt x="331" y="258"/>
                      <a:pt x="331" y="258"/>
                    </a:cubicBezTo>
                    <a:cubicBezTo>
                      <a:pt x="332" y="257"/>
                      <a:pt x="334" y="256"/>
                      <a:pt x="335" y="255"/>
                    </a:cubicBezTo>
                    <a:cubicBezTo>
                      <a:pt x="340" y="254"/>
                      <a:pt x="344" y="252"/>
                      <a:pt x="349" y="250"/>
                    </a:cubicBezTo>
                    <a:cubicBezTo>
                      <a:pt x="358" y="247"/>
                      <a:pt x="367" y="243"/>
                      <a:pt x="377" y="239"/>
                    </a:cubicBezTo>
                    <a:cubicBezTo>
                      <a:pt x="379" y="238"/>
                      <a:pt x="381" y="236"/>
                      <a:pt x="383" y="235"/>
                    </a:cubicBezTo>
                    <a:cubicBezTo>
                      <a:pt x="383" y="234"/>
                      <a:pt x="383" y="234"/>
                      <a:pt x="382" y="234"/>
                    </a:cubicBezTo>
                    <a:cubicBezTo>
                      <a:pt x="370" y="238"/>
                      <a:pt x="357" y="242"/>
                      <a:pt x="344" y="246"/>
                    </a:cubicBezTo>
                    <a:cubicBezTo>
                      <a:pt x="344" y="246"/>
                      <a:pt x="344" y="245"/>
                      <a:pt x="344" y="245"/>
                    </a:cubicBezTo>
                    <a:cubicBezTo>
                      <a:pt x="355" y="236"/>
                      <a:pt x="370" y="234"/>
                      <a:pt x="383" y="227"/>
                    </a:cubicBezTo>
                    <a:cubicBezTo>
                      <a:pt x="371" y="230"/>
                      <a:pt x="360" y="233"/>
                      <a:pt x="349" y="236"/>
                    </a:cubicBezTo>
                    <a:cubicBezTo>
                      <a:pt x="349" y="236"/>
                      <a:pt x="349" y="236"/>
                      <a:pt x="349" y="235"/>
                    </a:cubicBezTo>
                    <a:cubicBezTo>
                      <a:pt x="366" y="226"/>
                      <a:pt x="386" y="222"/>
                      <a:pt x="405" y="218"/>
                    </a:cubicBezTo>
                    <a:cubicBezTo>
                      <a:pt x="405" y="218"/>
                      <a:pt x="405" y="219"/>
                      <a:pt x="405" y="219"/>
                    </a:cubicBezTo>
                    <a:cubicBezTo>
                      <a:pt x="401" y="221"/>
                      <a:pt x="396" y="223"/>
                      <a:pt x="392" y="225"/>
                    </a:cubicBezTo>
                    <a:cubicBezTo>
                      <a:pt x="393" y="229"/>
                      <a:pt x="393" y="233"/>
                      <a:pt x="394" y="236"/>
                    </a:cubicBezTo>
                    <a:cubicBezTo>
                      <a:pt x="395" y="240"/>
                      <a:pt x="396" y="242"/>
                      <a:pt x="400" y="240"/>
                    </a:cubicBezTo>
                    <a:cubicBezTo>
                      <a:pt x="405" y="239"/>
                      <a:pt x="409" y="237"/>
                      <a:pt x="413" y="235"/>
                    </a:cubicBezTo>
                    <a:cubicBezTo>
                      <a:pt x="417" y="234"/>
                      <a:pt x="420" y="232"/>
                      <a:pt x="424" y="230"/>
                    </a:cubicBezTo>
                    <a:cubicBezTo>
                      <a:pt x="427" y="229"/>
                      <a:pt x="429" y="230"/>
                      <a:pt x="430" y="233"/>
                    </a:cubicBezTo>
                    <a:cubicBezTo>
                      <a:pt x="427" y="235"/>
                      <a:pt x="423" y="236"/>
                      <a:pt x="420" y="238"/>
                    </a:cubicBezTo>
                    <a:cubicBezTo>
                      <a:pt x="404" y="246"/>
                      <a:pt x="388" y="254"/>
                      <a:pt x="371" y="262"/>
                    </a:cubicBezTo>
                    <a:cubicBezTo>
                      <a:pt x="365" y="266"/>
                      <a:pt x="357" y="268"/>
                      <a:pt x="350" y="270"/>
                    </a:cubicBezTo>
                    <a:cubicBezTo>
                      <a:pt x="349" y="271"/>
                      <a:pt x="348" y="271"/>
                      <a:pt x="347" y="272"/>
                    </a:cubicBezTo>
                    <a:cubicBezTo>
                      <a:pt x="349" y="273"/>
                      <a:pt x="351" y="273"/>
                      <a:pt x="352" y="274"/>
                    </a:cubicBezTo>
                    <a:cubicBezTo>
                      <a:pt x="357" y="277"/>
                      <a:pt x="360" y="277"/>
                      <a:pt x="365" y="275"/>
                    </a:cubicBezTo>
                    <a:cubicBezTo>
                      <a:pt x="381" y="269"/>
                      <a:pt x="395" y="260"/>
                      <a:pt x="410" y="251"/>
                    </a:cubicBezTo>
                    <a:cubicBezTo>
                      <a:pt x="418" y="247"/>
                      <a:pt x="426" y="242"/>
                      <a:pt x="435" y="238"/>
                    </a:cubicBezTo>
                    <a:cubicBezTo>
                      <a:pt x="434" y="236"/>
                      <a:pt x="433" y="233"/>
                      <a:pt x="433" y="231"/>
                    </a:cubicBezTo>
                    <a:cubicBezTo>
                      <a:pt x="431" y="226"/>
                      <a:pt x="430" y="220"/>
                      <a:pt x="428" y="215"/>
                    </a:cubicBezTo>
                    <a:cubicBezTo>
                      <a:pt x="428" y="213"/>
                      <a:pt x="426" y="211"/>
                      <a:pt x="425" y="211"/>
                    </a:cubicBezTo>
                    <a:cubicBezTo>
                      <a:pt x="420" y="211"/>
                      <a:pt x="419" y="207"/>
                      <a:pt x="417" y="204"/>
                    </a:cubicBezTo>
                    <a:cubicBezTo>
                      <a:pt x="415" y="201"/>
                      <a:pt x="413" y="199"/>
                      <a:pt x="409" y="200"/>
                    </a:cubicBezTo>
                    <a:cubicBezTo>
                      <a:pt x="400" y="202"/>
                      <a:pt x="390" y="203"/>
                      <a:pt x="381" y="205"/>
                    </a:cubicBezTo>
                    <a:cubicBezTo>
                      <a:pt x="376" y="205"/>
                      <a:pt x="371" y="206"/>
                      <a:pt x="366" y="207"/>
                    </a:cubicBezTo>
                    <a:cubicBezTo>
                      <a:pt x="366" y="206"/>
                      <a:pt x="366" y="206"/>
                      <a:pt x="366" y="206"/>
                    </a:cubicBezTo>
                    <a:cubicBezTo>
                      <a:pt x="385" y="201"/>
                      <a:pt x="403" y="197"/>
                      <a:pt x="421" y="193"/>
                    </a:cubicBezTo>
                    <a:cubicBezTo>
                      <a:pt x="421" y="193"/>
                      <a:pt x="421" y="192"/>
                      <a:pt x="421" y="192"/>
                    </a:cubicBezTo>
                    <a:cubicBezTo>
                      <a:pt x="419" y="192"/>
                      <a:pt x="418" y="192"/>
                      <a:pt x="416" y="192"/>
                    </a:cubicBezTo>
                    <a:cubicBezTo>
                      <a:pt x="410" y="193"/>
                      <a:pt x="403" y="193"/>
                      <a:pt x="397" y="194"/>
                    </a:cubicBezTo>
                    <a:cubicBezTo>
                      <a:pt x="393" y="194"/>
                      <a:pt x="390" y="194"/>
                      <a:pt x="387" y="195"/>
                    </a:cubicBezTo>
                    <a:cubicBezTo>
                      <a:pt x="385" y="195"/>
                      <a:pt x="383" y="196"/>
                      <a:pt x="381" y="196"/>
                    </a:cubicBezTo>
                    <a:cubicBezTo>
                      <a:pt x="381" y="196"/>
                      <a:pt x="381" y="196"/>
                      <a:pt x="380" y="196"/>
                    </a:cubicBezTo>
                    <a:cubicBezTo>
                      <a:pt x="382" y="195"/>
                      <a:pt x="383" y="195"/>
                      <a:pt x="384" y="194"/>
                    </a:cubicBezTo>
                    <a:cubicBezTo>
                      <a:pt x="382" y="193"/>
                      <a:pt x="380" y="193"/>
                      <a:pt x="378" y="193"/>
                    </a:cubicBezTo>
                    <a:cubicBezTo>
                      <a:pt x="357" y="191"/>
                      <a:pt x="336" y="188"/>
                      <a:pt x="314" y="186"/>
                    </a:cubicBezTo>
                    <a:cubicBezTo>
                      <a:pt x="311" y="186"/>
                      <a:pt x="309" y="187"/>
                      <a:pt x="308" y="190"/>
                    </a:cubicBezTo>
                    <a:cubicBezTo>
                      <a:pt x="307" y="192"/>
                      <a:pt x="306" y="194"/>
                      <a:pt x="305" y="195"/>
                    </a:cubicBezTo>
                    <a:cubicBezTo>
                      <a:pt x="305" y="194"/>
                      <a:pt x="305" y="193"/>
                      <a:pt x="305" y="192"/>
                    </a:cubicBezTo>
                    <a:cubicBezTo>
                      <a:pt x="306" y="187"/>
                      <a:pt x="305" y="186"/>
                      <a:pt x="300" y="187"/>
                    </a:cubicBezTo>
                    <a:cubicBezTo>
                      <a:pt x="294" y="189"/>
                      <a:pt x="288" y="191"/>
                      <a:pt x="283" y="195"/>
                    </a:cubicBezTo>
                    <a:cubicBezTo>
                      <a:pt x="282" y="196"/>
                      <a:pt x="281" y="196"/>
                      <a:pt x="280" y="196"/>
                    </a:cubicBezTo>
                    <a:cubicBezTo>
                      <a:pt x="271" y="197"/>
                      <a:pt x="263" y="199"/>
                      <a:pt x="254" y="200"/>
                    </a:cubicBezTo>
                    <a:cubicBezTo>
                      <a:pt x="247" y="201"/>
                      <a:pt x="239" y="203"/>
                      <a:pt x="231" y="204"/>
                    </a:cubicBezTo>
                    <a:cubicBezTo>
                      <a:pt x="230" y="197"/>
                      <a:pt x="229" y="190"/>
                      <a:pt x="229" y="183"/>
                    </a:cubicBezTo>
                    <a:cubicBezTo>
                      <a:pt x="228" y="175"/>
                      <a:pt x="231" y="170"/>
                      <a:pt x="238" y="167"/>
                    </a:cubicBezTo>
                    <a:cubicBezTo>
                      <a:pt x="239" y="166"/>
                      <a:pt x="240" y="166"/>
                      <a:pt x="241" y="165"/>
                    </a:cubicBezTo>
                    <a:cubicBezTo>
                      <a:pt x="251" y="162"/>
                      <a:pt x="262" y="160"/>
                      <a:pt x="272" y="157"/>
                    </a:cubicBezTo>
                    <a:cubicBezTo>
                      <a:pt x="281" y="155"/>
                      <a:pt x="290" y="153"/>
                      <a:pt x="299" y="150"/>
                    </a:cubicBezTo>
                    <a:cubicBezTo>
                      <a:pt x="303" y="149"/>
                      <a:pt x="304" y="148"/>
                      <a:pt x="303" y="143"/>
                    </a:cubicBezTo>
                    <a:cubicBezTo>
                      <a:pt x="302" y="143"/>
                      <a:pt x="303" y="142"/>
                      <a:pt x="303" y="141"/>
                    </a:cubicBezTo>
                    <a:cubicBezTo>
                      <a:pt x="308" y="140"/>
                      <a:pt x="313" y="139"/>
                      <a:pt x="318" y="137"/>
                    </a:cubicBezTo>
                    <a:cubicBezTo>
                      <a:pt x="320" y="137"/>
                      <a:pt x="322" y="137"/>
                      <a:pt x="324" y="140"/>
                    </a:cubicBezTo>
                    <a:cubicBezTo>
                      <a:pt x="322" y="141"/>
                      <a:pt x="320" y="142"/>
                      <a:pt x="319" y="143"/>
                    </a:cubicBezTo>
                    <a:cubicBezTo>
                      <a:pt x="319" y="143"/>
                      <a:pt x="319" y="143"/>
                      <a:pt x="319" y="144"/>
                    </a:cubicBezTo>
                    <a:cubicBezTo>
                      <a:pt x="325" y="145"/>
                      <a:pt x="332" y="146"/>
                      <a:pt x="338" y="146"/>
                    </a:cubicBezTo>
                    <a:cubicBezTo>
                      <a:pt x="347" y="146"/>
                      <a:pt x="356" y="145"/>
                      <a:pt x="365" y="145"/>
                    </a:cubicBezTo>
                    <a:cubicBezTo>
                      <a:pt x="367" y="145"/>
                      <a:pt x="368" y="144"/>
                      <a:pt x="369" y="143"/>
                    </a:cubicBezTo>
                    <a:cubicBezTo>
                      <a:pt x="371" y="138"/>
                      <a:pt x="375" y="135"/>
                      <a:pt x="379" y="133"/>
                    </a:cubicBezTo>
                    <a:cubicBezTo>
                      <a:pt x="380" y="133"/>
                      <a:pt x="381" y="133"/>
                      <a:pt x="382" y="132"/>
                    </a:cubicBezTo>
                    <a:cubicBezTo>
                      <a:pt x="362" y="128"/>
                      <a:pt x="343" y="124"/>
                      <a:pt x="324" y="120"/>
                    </a:cubicBezTo>
                    <a:cubicBezTo>
                      <a:pt x="324" y="119"/>
                      <a:pt x="324" y="119"/>
                      <a:pt x="324" y="119"/>
                    </a:cubicBezTo>
                    <a:cubicBezTo>
                      <a:pt x="326" y="119"/>
                      <a:pt x="327" y="119"/>
                      <a:pt x="328" y="119"/>
                    </a:cubicBezTo>
                    <a:cubicBezTo>
                      <a:pt x="338" y="121"/>
                      <a:pt x="348" y="123"/>
                      <a:pt x="358" y="124"/>
                    </a:cubicBezTo>
                    <a:cubicBezTo>
                      <a:pt x="366" y="126"/>
                      <a:pt x="373" y="127"/>
                      <a:pt x="381" y="129"/>
                    </a:cubicBezTo>
                    <a:cubicBezTo>
                      <a:pt x="383" y="129"/>
                      <a:pt x="386" y="128"/>
                      <a:pt x="388" y="128"/>
                    </a:cubicBezTo>
                    <a:cubicBezTo>
                      <a:pt x="388" y="127"/>
                      <a:pt x="388" y="127"/>
                      <a:pt x="388" y="127"/>
                    </a:cubicBezTo>
                    <a:cubicBezTo>
                      <a:pt x="384" y="126"/>
                      <a:pt x="380" y="125"/>
                      <a:pt x="376" y="124"/>
                    </a:cubicBezTo>
                    <a:cubicBezTo>
                      <a:pt x="379" y="123"/>
                      <a:pt x="381" y="123"/>
                      <a:pt x="384" y="123"/>
                    </a:cubicBezTo>
                    <a:cubicBezTo>
                      <a:pt x="386" y="123"/>
                      <a:pt x="387" y="122"/>
                      <a:pt x="387" y="120"/>
                    </a:cubicBezTo>
                    <a:cubicBezTo>
                      <a:pt x="391" y="109"/>
                      <a:pt x="397" y="98"/>
                      <a:pt x="405" y="89"/>
                    </a:cubicBezTo>
                    <a:cubicBezTo>
                      <a:pt x="406" y="89"/>
                      <a:pt x="406" y="88"/>
                      <a:pt x="407" y="87"/>
                    </a:cubicBezTo>
                    <a:cubicBezTo>
                      <a:pt x="393" y="90"/>
                      <a:pt x="379" y="92"/>
                      <a:pt x="365" y="95"/>
                    </a:cubicBezTo>
                    <a:cubicBezTo>
                      <a:pt x="358" y="97"/>
                      <a:pt x="351" y="97"/>
                      <a:pt x="345" y="102"/>
                    </a:cubicBezTo>
                    <a:cubicBezTo>
                      <a:pt x="353" y="108"/>
                      <a:pt x="360" y="115"/>
                      <a:pt x="368" y="122"/>
                    </a:cubicBezTo>
                    <a:cubicBezTo>
                      <a:pt x="368" y="122"/>
                      <a:pt x="367" y="122"/>
                      <a:pt x="367" y="123"/>
                    </a:cubicBezTo>
                    <a:cubicBezTo>
                      <a:pt x="366" y="122"/>
                      <a:pt x="365" y="122"/>
                      <a:pt x="365" y="121"/>
                    </a:cubicBezTo>
                    <a:cubicBezTo>
                      <a:pt x="358" y="117"/>
                      <a:pt x="351" y="113"/>
                      <a:pt x="345" y="108"/>
                    </a:cubicBezTo>
                    <a:cubicBezTo>
                      <a:pt x="340" y="104"/>
                      <a:pt x="336" y="104"/>
                      <a:pt x="330" y="106"/>
                    </a:cubicBezTo>
                    <a:cubicBezTo>
                      <a:pt x="310" y="114"/>
                      <a:pt x="290" y="122"/>
                      <a:pt x="270" y="130"/>
                    </a:cubicBezTo>
                    <a:cubicBezTo>
                      <a:pt x="266" y="132"/>
                      <a:pt x="262" y="134"/>
                      <a:pt x="259" y="136"/>
                    </a:cubicBezTo>
                    <a:cubicBezTo>
                      <a:pt x="258" y="136"/>
                      <a:pt x="258" y="138"/>
                      <a:pt x="257" y="139"/>
                    </a:cubicBezTo>
                    <a:cubicBezTo>
                      <a:pt x="258" y="139"/>
                      <a:pt x="259" y="139"/>
                      <a:pt x="260" y="139"/>
                    </a:cubicBezTo>
                    <a:cubicBezTo>
                      <a:pt x="268" y="136"/>
                      <a:pt x="276" y="133"/>
                      <a:pt x="285" y="130"/>
                    </a:cubicBezTo>
                    <a:cubicBezTo>
                      <a:pt x="288" y="129"/>
                      <a:pt x="291" y="128"/>
                      <a:pt x="294" y="127"/>
                    </a:cubicBezTo>
                    <a:cubicBezTo>
                      <a:pt x="294" y="128"/>
                      <a:pt x="294" y="128"/>
                      <a:pt x="294" y="128"/>
                    </a:cubicBezTo>
                    <a:cubicBezTo>
                      <a:pt x="293" y="129"/>
                      <a:pt x="291" y="130"/>
                      <a:pt x="289" y="131"/>
                    </a:cubicBezTo>
                    <a:cubicBezTo>
                      <a:pt x="279" y="135"/>
                      <a:pt x="270" y="139"/>
                      <a:pt x="259" y="143"/>
                    </a:cubicBezTo>
                    <a:cubicBezTo>
                      <a:pt x="245" y="149"/>
                      <a:pt x="230" y="155"/>
                      <a:pt x="215" y="161"/>
                    </a:cubicBezTo>
                    <a:cubicBezTo>
                      <a:pt x="210" y="163"/>
                      <a:pt x="207" y="167"/>
                      <a:pt x="206" y="173"/>
                    </a:cubicBezTo>
                    <a:cubicBezTo>
                      <a:pt x="206" y="176"/>
                      <a:pt x="205" y="178"/>
                      <a:pt x="204" y="181"/>
                    </a:cubicBezTo>
                    <a:cubicBezTo>
                      <a:pt x="203" y="181"/>
                      <a:pt x="203" y="181"/>
                      <a:pt x="203" y="181"/>
                    </a:cubicBezTo>
                    <a:cubicBezTo>
                      <a:pt x="203" y="178"/>
                      <a:pt x="202" y="176"/>
                      <a:pt x="203" y="174"/>
                    </a:cubicBezTo>
                    <a:cubicBezTo>
                      <a:pt x="203" y="171"/>
                      <a:pt x="203" y="168"/>
                      <a:pt x="200" y="167"/>
                    </a:cubicBezTo>
                    <a:cubicBezTo>
                      <a:pt x="196" y="165"/>
                      <a:pt x="193" y="165"/>
                      <a:pt x="190" y="167"/>
                    </a:cubicBezTo>
                    <a:cubicBezTo>
                      <a:pt x="192" y="170"/>
                      <a:pt x="194" y="173"/>
                      <a:pt x="195" y="177"/>
                    </a:cubicBezTo>
                    <a:cubicBezTo>
                      <a:pt x="196" y="180"/>
                      <a:pt x="196" y="184"/>
                      <a:pt x="197" y="188"/>
                    </a:cubicBezTo>
                    <a:cubicBezTo>
                      <a:pt x="197" y="200"/>
                      <a:pt x="198" y="213"/>
                      <a:pt x="198" y="226"/>
                    </a:cubicBezTo>
                    <a:cubicBezTo>
                      <a:pt x="199" y="234"/>
                      <a:pt x="199" y="234"/>
                      <a:pt x="207" y="235"/>
                    </a:cubicBezTo>
                    <a:cubicBezTo>
                      <a:pt x="207" y="235"/>
                      <a:pt x="208" y="235"/>
                      <a:pt x="209" y="235"/>
                    </a:cubicBezTo>
                    <a:cubicBezTo>
                      <a:pt x="212" y="236"/>
                      <a:pt x="215" y="236"/>
                      <a:pt x="218" y="237"/>
                    </a:cubicBezTo>
                    <a:cubicBezTo>
                      <a:pt x="211" y="243"/>
                      <a:pt x="202" y="240"/>
                      <a:pt x="194" y="246"/>
                    </a:cubicBezTo>
                    <a:cubicBezTo>
                      <a:pt x="196" y="246"/>
                      <a:pt x="197" y="247"/>
                      <a:pt x="199" y="247"/>
                    </a:cubicBezTo>
                    <a:cubicBezTo>
                      <a:pt x="206" y="249"/>
                      <a:pt x="213" y="251"/>
                      <a:pt x="220" y="252"/>
                    </a:cubicBezTo>
                    <a:cubicBezTo>
                      <a:pt x="235" y="256"/>
                      <a:pt x="249" y="256"/>
                      <a:pt x="263" y="253"/>
                    </a:cubicBezTo>
                    <a:cubicBezTo>
                      <a:pt x="265" y="252"/>
                      <a:pt x="266" y="251"/>
                      <a:pt x="266" y="250"/>
                    </a:cubicBezTo>
                    <a:cubicBezTo>
                      <a:pt x="267" y="249"/>
                      <a:pt x="266" y="247"/>
                      <a:pt x="266" y="245"/>
                    </a:cubicBezTo>
                    <a:cubicBezTo>
                      <a:pt x="263" y="245"/>
                      <a:pt x="261" y="246"/>
                      <a:pt x="259" y="246"/>
                    </a:cubicBezTo>
                    <a:cubicBezTo>
                      <a:pt x="258" y="246"/>
                      <a:pt x="256" y="246"/>
                      <a:pt x="256" y="245"/>
                    </a:cubicBezTo>
                    <a:cubicBezTo>
                      <a:pt x="256" y="242"/>
                      <a:pt x="256" y="240"/>
                      <a:pt x="257" y="237"/>
                    </a:cubicBezTo>
                    <a:cubicBezTo>
                      <a:pt x="257" y="236"/>
                      <a:pt x="260" y="236"/>
                      <a:pt x="261" y="236"/>
                    </a:cubicBezTo>
                    <a:cubicBezTo>
                      <a:pt x="262" y="235"/>
                      <a:pt x="264" y="234"/>
                      <a:pt x="264" y="233"/>
                    </a:cubicBezTo>
                    <a:cubicBezTo>
                      <a:pt x="264" y="231"/>
                      <a:pt x="264" y="228"/>
                      <a:pt x="261" y="228"/>
                    </a:cubicBezTo>
                    <a:cubicBezTo>
                      <a:pt x="254" y="227"/>
                      <a:pt x="248" y="226"/>
                      <a:pt x="242" y="230"/>
                    </a:cubicBezTo>
                    <a:cubicBezTo>
                      <a:pt x="239" y="233"/>
                      <a:pt x="235" y="233"/>
                      <a:pt x="232" y="235"/>
                    </a:cubicBezTo>
                    <a:cubicBezTo>
                      <a:pt x="231" y="235"/>
                      <a:pt x="230" y="235"/>
                      <a:pt x="229" y="235"/>
                    </a:cubicBezTo>
                    <a:cubicBezTo>
                      <a:pt x="234" y="232"/>
                      <a:pt x="239" y="230"/>
                      <a:pt x="242" y="226"/>
                    </a:cubicBezTo>
                    <a:cubicBezTo>
                      <a:pt x="245" y="224"/>
                      <a:pt x="247" y="224"/>
                      <a:pt x="249" y="224"/>
                    </a:cubicBezTo>
                    <a:cubicBezTo>
                      <a:pt x="253" y="225"/>
                      <a:pt x="256" y="225"/>
                      <a:pt x="260" y="226"/>
                    </a:cubicBezTo>
                    <a:cubicBezTo>
                      <a:pt x="253" y="216"/>
                      <a:pt x="244" y="218"/>
                      <a:pt x="236" y="216"/>
                    </a:cubicBezTo>
                    <a:cubicBezTo>
                      <a:pt x="234" y="217"/>
                      <a:pt x="233" y="219"/>
                      <a:pt x="231" y="219"/>
                    </a:cubicBezTo>
                    <a:cubicBezTo>
                      <a:pt x="227" y="221"/>
                      <a:pt x="222" y="223"/>
                      <a:pt x="218" y="225"/>
                    </a:cubicBezTo>
                    <a:cubicBezTo>
                      <a:pt x="215" y="226"/>
                      <a:pt x="211" y="228"/>
                      <a:pt x="208" y="230"/>
                    </a:cubicBezTo>
                    <a:cubicBezTo>
                      <a:pt x="205" y="231"/>
                      <a:pt x="204" y="230"/>
                      <a:pt x="204" y="227"/>
                    </a:cubicBezTo>
                    <a:cubicBezTo>
                      <a:pt x="204" y="224"/>
                      <a:pt x="204" y="221"/>
                      <a:pt x="203" y="218"/>
                    </a:cubicBezTo>
                    <a:cubicBezTo>
                      <a:pt x="203" y="215"/>
                      <a:pt x="204" y="213"/>
                      <a:pt x="208" y="213"/>
                    </a:cubicBezTo>
                    <a:cubicBezTo>
                      <a:pt x="223" y="211"/>
                      <a:pt x="239" y="213"/>
                      <a:pt x="253" y="218"/>
                    </a:cubicBezTo>
                    <a:cubicBezTo>
                      <a:pt x="259" y="220"/>
                      <a:pt x="263" y="223"/>
                      <a:pt x="265" y="229"/>
                    </a:cubicBezTo>
                    <a:cubicBezTo>
                      <a:pt x="269" y="235"/>
                      <a:pt x="269" y="242"/>
                      <a:pt x="270" y="249"/>
                    </a:cubicBezTo>
                    <a:cubicBezTo>
                      <a:pt x="271" y="252"/>
                      <a:pt x="272" y="255"/>
                      <a:pt x="274" y="257"/>
                    </a:cubicBezTo>
                    <a:cubicBezTo>
                      <a:pt x="280" y="265"/>
                      <a:pt x="289" y="264"/>
                      <a:pt x="299" y="263"/>
                    </a:cubicBezTo>
                    <a:cubicBezTo>
                      <a:pt x="304" y="261"/>
                      <a:pt x="310" y="259"/>
                      <a:pt x="315" y="258"/>
                    </a:cubicBezTo>
                    <a:cubicBezTo>
                      <a:pt x="310" y="255"/>
                      <a:pt x="304" y="257"/>
                      <a:pt x="299" y="258"/>
                    </a:cubicBezTo>
                    <a:cubicBezTo>
                      <a:pt x="301" y="255"/>
                      <a:pt x="304" y="251"/>
                      <a:pt x="306" y="247"/>
                    </a:cubicBezTo>
                    <a:cubicBezTo>
                      <a:pt x="301" y="243"/>
                      <a:pt x="296" y="238"/>
                      <a:pt x="289" y="238"/>
                    </a:cubicBezTo>
                    <a:cubicBezTo>
                      <a:pt x="287" y="247"/>
                      <a:pt x="287" y="247"/>
                      <a:pt x="279" y="248"/>
                    </a:cubicBezTo>
                    <a:cubicBezTo>
                      <a:pt x="278" y="248"/>
                      <a:pt x="277" y="247"/>
                      <a:pt x="276" y="247"/>
                    </a:cubicBezTo>
                    <a:cubicBezTo>
                      <a:pt x="277" y="246"/>
                      <a:pt x="277" y="244"/>
                      <a:pt x="277" y="244"/>
                    </a:cubicBezTo>
                    <a:cubicBezTo>
                      <a:pt x="278" y="242"/>
                      <a:pt x="280" y="241"/>
                      <a:pt x="280" y="240"/>
                    </a:cubicBezTo>
                    <a:cubicBezTo>
                      <a:pt x="282" y="235"/>
                      <a:pt x="280" y="232"/>
                      <a:pt x="275" y="229"/>
                    </a:cubicBezTo>
                    <a:cubicBezTo>
                      <a:pt x="275" y="229"/>
                      <a:pt x="274" y="229"/>
                      <a:pt x="274" y="228"/>
                    </a:cubicBezTo>
                    <a:close/>
                    <a:moveTo>
                      <a:pt x="352" y="74"/>
                    </a:moveTo>
                    <a:cubicBezTo>
                      <a:pt x="352" y="74"/>
                      <a:pt x="352" y="75"/>
                      <a:pt x="352" y="75"/>
                    </a:cubicBezTo>
                    <a:cubicBezTo>
                      <a:pt x="351" y="75"/>
                      <a:pt x="349" y="76"/>
                      <a:pt x="348" y="76"/>
                    </a:cubicBezTo>
                    <a:cubicBezTo>
                      <a:pt x="319" y="84"/>
                      <a:pt x="289" y="91"/>
                      <a:pt x="260" y="99"/>
                    </a:cubicBezTo>
                    <a:cubicBezTo>
                      <a:pt x="234" y="106"/>
                      <a:pt x="208" y="112"/>
                      <a:pt x="182" y="122"/>
                    </a:cubicBezTo>
                    <a:cubicBezTo>
                      <a:pt x="165" y="128"/>
                      <a:pt x="149" y="135"/>
                      <a:pt x="133" y="145"/>
                    </a:cubicBezTo>
                    <a:cubicBezTo>
                      <a:pt x="130" y="147"/>
                      <a:pt x="127" y="150"/>
                      <a:pt x="125" y="153"/>
                    </a:cubicBezTo>
                    <a:cubicBezTo>
                      <a:pt x="122" y="157"/>
                      <a:pt x="124" y="160"/>
                      <a:pt x="129" y="161"/>
                    </a:cubicBezTo>
                    <a:cubicBezTo>
                      <a:pt x="139" y="162"/>
                      <a:pt x="149" y="162"/>
                      <a:pt x="160" y="162"/>
                    </a:cubicBezTo>
                    <a:cubicBezTo>
                      <a:pt x="174" y="162"/>
                      <a:pt x="187" y="160"/>
                      <a:pt x="200" y="154"/>
                    </a:cubicBezTo>
                    <a:cubicBezTo>
                      <a:pt x="214" y="148"/>
                      <a:pt x="229" y="141"/>
                      <a:pt x="244" y="135"/>
                    </a:cubicBezTo>
                    <a:cubicBezTo>
                      <a:pt x="280" y="118"/>
                      <a:pt x="317" y="103"/>
                      <a:pt x="355" y="94"/>
                    </a:cubicBezTo>
                    <a:cubicBezTo>
                      <a:pt x="380" y="88"/>
                      <a:pt x="404" y="83"/>
                      <a:pt x="429" y="77"/>
                    </a:cubicBezTo>
                    <a:cubicBezTo>
                      <a:pt x="432" y="76"/>
                      <a:pt x="434" y="76"/>
                      <a:pt x="437" y="76"/>
                    </a:cubicBezTo>
                    <a:cubicBezTo>
                      <a:pt x="437" y="76"/>
                      <a:pt x="437" y="76"/>
                      <a:pt x="437" y="76"/>
                    </a:cubicBezTo>
                    <a:cubicBezTo>
                      <a:pt x="435" y="77"/>
                      <a:pt x="434" y="77"/>
                      <a:pt x="432" y="78"/>
                    </a:cubicBezTo>
                    <a:cubicBezTo>
                      <a:pt x="432" y="78"/>
                      <a:pt x="432" y="79"/>
                      <a:pt x="432" y="79"/>
                    </a:cubicBezTo>
                    <a:cubicBezTo>
                      <a:pt x="434" y="79"/>
                      <a:pt x="435" y="80"/>
                      <a:pt x="437" y="80"/>
                    </a:cubicBezTo>
                    <a:cubicBezTo>
                      <a:pt x="445" y="81"/>
                      <a:pt x="454" y="82"/>
                      <a:pt x="462" y="83"/>
                    </a:cubicBezTo>
                    <a:cubicBezTo>
                      <a:pt x="471" y="85"/>
                      <a:pt x="480" y="87"/>
                      <a:pt x="487" y="93"/>
                    </a:cubicBezTo>
                    <a:cubicBezTo>
                      <a:pt x="492" y="98"/>
                      <a:pt x="497" y="100"/>
                      <a:pt x="503" y="97"/>
                    </a:cubicBezTo>
                    <a:cubicBezTo>
                      <a:pt x="503" y="97"/>
                      <a:pt x="504" y="97"/>
                      <a:pt x="504" y="98"/>
                    </a:cubicBezTo>
                    <a:cubicBezTo>
                      <a:pt x="503" y="99"/>
                      <a:pt x="501" y="101"/>
                      <a:pt x="499" y="103"/>
                    </a:cubicBezTo>
                    <a:cubicBezTo>
                      <a:pt x="505" y="101"/>
                      <a:pt x="509" y="98"/>
                      <a:pt x="510" y="91"/>
                    </a:cubicBezTo>
                    <a:cubicBezTo>
                      <a:pt x="510" y="84"/>
                      <a:pt x="514" y="81"/>
                      <a:pt x="522" y="81"/>
                    </a:cubicBezTo>
                    <a:cubicBezTo>
                      <a:pt x="523" y="81"/>
                      <a:pt x="524" y="81"/>
                      <a:pt x="526" y="81"/>
                    </a:cubicBezTo>
                    <a:cubicBezTo>
                      <a:pt x="529" y="81"/>
                      <a:pt x="531" y="83"/>
                      <a:pt x="531" y="86"/>
                    </a:cubicBezTo>
                    <a:cubicBezTo>
                      <a:pt x="531" y="94"/>
                      <a:pt x="531" y="102"/>
                      <a:pt x="530" y="109"/>
                    </a:cubicBezTo>
                    <a:cubicBezTo>
                      <a:pt x="530" y="113"/>
                      <a:pt x="530" y="116"/>
                      <a:pt x="529" y="120"/>
                    </a:cubicBezTo>
                    <a:cubicBezTo>
                      <a:pt x="521" y="120"/>
                      <a:pt x="513" y="120"/>
                      <a:pt x="505" y="120"/>
                    </a:cubicBezTo>
                    <a:cubicBezTo>
                      <a:pt x="505" y="120"/>
                      <a:pt x="504" y="120"/>
                      <a:pt x="504" y="121"/>
                    </a:cubicBezTo>
                    <a:cubicBezTo>
                      <a:pt x="506" y="121"/>
                      <a:pt x="507" y="122"/>
                      <a:pt x="508" y="122"/>
                    </a:cubicBezTo>
                    <a:cubicBezTo>
                      <a:pt x="513" y="122"/>
                      <a:pt x="518" y="123"/>
                      <a:pt x="523" y="123"/>
                    </a:cubicBezTo>
                    <a:cubicBezTo>
                      <a:pt x="529" y="123"/>
                      <a:pt x="529" y="123"/>
                      <a:pt x="533" y="117"/>
                    </a:cubicBezTo>
                    <a:cubicBezTo>
                      <a:pt x="533" y="119"/>
                      <a:pt x="533" y="120"/>
                      <a:pt x="533" y="120"/>
                    </a:cubicBezTo>
                    <a:cubicBezTo>
                      <a:pt x="533" y="126"/>
                      <a:pt x="533" y="132"/>
                      <a:pt x="534" y="138"/>
                    </a:cubicBezTo>
                    <a:cubicBezTo>
                      <a:pt x="534" y="147"/>
                      <a:pt x="534" y="147"/>
                      <a:pt x="543" y="148"/>
                    </a:cubicBezTo>
                    <a:cubicBezTo>
                      <a:pt x="548" y="148"/>
                      <a:pt x="549" y="148"/>
                      <a:pt x="549" y="143"/>
                    </a:cubicBezTo>
                    <a:cubicBezTo>
                      <a:pt x="549" y="134"/>
                      <a:pt x="549" y="126"/>
                      <a:pt x="548" y="118"/>
                    </a:cubicBezTo>
                    <a:cubicBezTo>
                      <a:pt x="548" y="116"/>
                      <a:pt x="548" y="115"/>
                      <a:pt x="548" y="113"/>
                    </a:cubicBezTo>
                    <a:cubicBezTo>
                      <a:pt x="550" y="114"/>
                      <a:pt x="551" y="114"/>
                      <a:pt x="551" y="115"/>
                    </a:cubicBezTo>
                    <a:cubicBezTo>
                      <a:pt x="552" y="122"/>
                      <a:pt x="553" y="130"/>
                      <a:pt x="555" y="138"/>
                    </a:cubicBezTo>
                    <a:cubicBezTo>
                      <a:pt x="554" y="138"/>
                      <a:pt x="555" y="138"/>
                      <a:pt x="555" y="138"/>
                    </a:cubicBezTo>
                    <a:cubicBezTo>
                      <a:pt x="572" y="134"/>
                      <a:pt x="588" y="130"/>
                      <a:pt x="601" y="117"/>
                    </a:cubicBezTo>
                    <a:cubicBezTo>
                      <a:pt x="603" y="115"/>
                      <a:pt x="604" y="112"/>
                      <a:pt x="603" y="110"/>
                    </a:cubicBezTo>
                    <a:cubicBezTo>
                      <a:pt x="603" y="107"/>
                      <a:pt x="602" y="105"/>
                      <a:pt x="601" y="103"/>
                    </a:cubicBezTo>
                    <a:cubicBezTo>
                      <a:pt x="592" y="83"/>
                      <a:pt x="561" y="66"/>
                      <a:pt x="540" y="68"/>
                    </a:cubicBezTo>
                    <a:cubicBezTo>
                      <a:pt x="529" y="69"/>
                      <a:pt x="517" y="71"/>
                      <a:pt x="509" y="79"/>
                    </a:cubicBezTo>
                    <a:cubicBezTo>
                      <a:pt x="509" y="80"/>
                      <a:pt x="508" y="79"/>
                      <a:pt x="508" y="79"/>
                    </a:cubicBezTo>
                    <a:cubicBezTo>
                      <a:pt x="516" y="68"/>
                      <a:pt x="529" y="68"/>
                      <a:pt x="542" y="63"/>
                    </a:cubicBezTo>
                    <a:cubicBezTo>
                      <a:pt x="538" y="61"/>
                      <a:pt x="535" y="59"/>
                      <a:pt x="531" y="57"/>
                    </a:cubicBezTo>
                    <a:cubicBezTo>
                      <a:pt x="528" y="55"/>
                      <a:pt x="525" y="53"/>
                      <a:pt x="521" y="52"/>
                    </a:cubicBezTo>
                    <a:cubicBezTo>
                      <a:pt x="518" y="51"/>
                      <a:pt x="514" y="50"/>
                      <a:pt x="510" y="49"/>
                    </a:cubicBezTo>
                    <a:cubicBezTo>
                      <a:pt x="516" y="48"/>
                      <a:pt x="521" y="48"/>
                      <a:pt x="527" y="50"/>
                    </a:cubicBezTo>
                    <a:cubicBezTo>
                      <a:pt x="533" y="53"/>
                      <a:pt x="539" y="56"/>
                      <a:pt x="545" y="58"/>
                    </a:cubicBezTo>
                    <a:cubicBezTo>
                      <a:pt x="548" y="59"/>
                      <a:pt x="551" y="60"/>
                      <a:pt x="554" y="61"/>
                    </a:cubicBezTo>
                    <a:cubicBezTo>
                      <a:pt x="555" y="61"/>
                      <a:pt x="558" y="59"/>
                      <a:pt x="559" y="58"/>
                    </a:cubicBezTo>
                    <a:cubicBezTo>
                      <a:pt x="559" y="57"/>
                      <a:pt x="558" y="55"/>
                      <a:pt x="557" y="54"/>
                    </a:cubicBezTo>
                    <a:cubicBezTo>
                      <a:pt x="556" y="52"/>
                      <a:pt x="554" y="51"/>
                      <a:pt x="552" y="50"/>
                    </a:cubicBezTo>
                    <a:cubicBezTo>
                      <a:pt x="543" y="43"/>
                      <a:pt x="534" y="35"/>
                      <a:pt x="527" y="25"/>
                    </a:cubicBezTo>
                    <a:cubicBezTo>
                      <a:pt x="520" y="13"/>
                      <a:pt x="509" y="8"/>
                      <a:pt x="496" y="7"/>
                    </a:cubicBezTo>
                    <a:cubicBezTo>
                      <a:pt x="492" y="7"/>
                      <a:pt x="489" y="7"/>
                      <a:pt x="486" y="6"/>
                    </a:cubicBezTo>
                    <a:cubicBezTo>
                      <a:pt x="483" y="4"/>
                      <a:pt x="480" y="4"/>
                      <a:pt x="476" y="4"/>
                    </a:cubicBezTo>
                    <a:cubicBezTo>
                      <a:pt x="471" y="4"/>
                      <a:pt x="471" y="4"/>
                      <a:pt x="470" y="9"/>
                    </a:cubicBezTo>
                    <a:cubicBezTo>
                      <a:pt x="466" y="9"/>
                      <a:pt x="464" y="10"/>
                      <a:pt x="463" y="14"/>
                    </a:cubicBezTo>
                    <a:cubicBezTo>
                      <a:pt x="462" y="18"/>
                      <a:pt x="461" y="23"/>
                      <a:pt x="460" y="27"/>
                    </a:cubicBezTo>
                    <a:cubicBezTo>
                      <a:pt x="459" y="34"/>
                      <a:pt x="460" y="35"/>
                      <a:pt x="468" y="35"/>
                    </a:cubicBezTo>
                    <a:cubicBezTo>
                      <a:pt x="470" y="35"/>
                      <a:pt x="473" y="35"/>
                      <a:pt x="476" y="35"/>
                    </a:cubicBezTo>
                    <a:cubicBezTo>
                      <a:pt x="478" y="35"/>
                      <a:pt x="480" y="38"/>
                      <a:pt x="479" y="41"/>
                    </a:cubicBezTo>
                    <a:cubicBezTo>
                      <a:pt x="478" y="44"/>
                      <a:pt x="476" y="42"/>
                      <a:pt x="475" y="42"/>
                    </a:cubicBezTo>
                    <a:cubicBezTo>
                      <a:pt x="472" y="41"/>
                      <a:pt x="469" y="41"/>
                      <a:pt x="466" y="41"/>
                    </a:cubicBezTo>
                    <a:cubicBezTo>
                      <a:pt x="466" y="41"/>
                      <a:pt x="466" y="41"/>
                      <a:pt x="466" y="42"/>
                    </a:cubicBezTo>
                    <a:cubicBezTo>
                      <a:pt x="467" y="43"/>
                      <a:pt x="468" y="43"/>
                      <a:pt x="469" y="44"/>
                    </a:cubicBezTo>
                    <a:cubicBezTo>
                      <a:pt x="474" y="45"/>
                      <a:pt x="476" y="50"/>
                      <a:pt x="473" y="55"/>
                    </a:cubicBezTo>
                    <a:cubicBezTo>
                      <a:pt x="471" y="59"/>
                      <a:pt x="469" y="63"/>
                      <a:pt x="467" y="67"/>
                    </a:cubicBezTo>
                    <a:cubicBezTo>
                      <a:pt x="467" y="67"/>
                      <a:pt x="467" y="68"/>
                      <a:pt x="466" y="68"/>
                    </a:cubicBezTo>
                    <a:cubicBezTo>
                      <a:pt x="460" y="70"/>
                      <a:pt x="454" y="73"/>
                      <a:pt x="447" y="73"/>
                    </a:cubicBezTo>
                    <a:cubicBezTo>
                      <a:pt x="435" y="74"/>
                      <a:pt x="423" y="73"/>
                      <a:pt x="410" y="72"/>
                    </a:cubicBezTo>
                    <a:cubicBezTo>
                      <a:pt x="408" y="72"/>
                      <a:pt x="406" y="72"/>
                      <a:pt x="403" y="72"/>
                    </a:cubicBezTo>
                    <a:cubicBezTo>
                      <a:pt x="406" y="71"/>
                      <a:pt x="410" y="71"/>
                      <a:pt x="413" y="71"/>
                    </a:cubicBezTo>
                    <a:cubicBezTo>
                      <a:pt x="418" y="71"/>
                      <a:pt x="422" y="69"/>
                      <a:pt x="424" y="64"/>
                    </a:cubicBezTo>
                    <a:cubicBezTo>
                      <a:pt x="425" y="61"/>
                      <a:pt x="428" y="59"/>
                      <a:pt x="429" y="57"/>
                    </a:cubicBezTo>
                    <a:cubicBezTo>
                      <a:pt x="430" y="55"/>
                      <a:pt x="432" y="54"/>
                      <a:pt x="433" y="52"/>
                    </a:cubicBezTo>
                    <a:cubicBezTo>
                      <a:pt x="432" y="52"/>
                      <a:pt x="432" y="52"/>
                      <a:pt x="432" y="51"/>
                    </a:cubicBezTo>
                    <a:cubicBezTo>
                      <a:pt x="428" y="52"/>
                      <a:pt x="425" y="53"/>
                      <a:pt x="421" y="53"/>
                    </a:cubicBezTo>
                    <a:cubicBezTo>
                      <a:pt x="413" y="54"/>
                      <a:pt x="408" y="58"/>
                      <a:pt x="405" y="64"/>
                    </a:cubicBezTo>
                    <a:cubicBezTo>
                      <a:pt x="404" y="65"/>
                      <a:pt x="403" y="67"/>
                      <a:pt x="402" y="68"/>
                    </a:cubicBezTo>
                    <a:cubicBezTo>
                      <a:pt x="401" y="69"/>
                      <a:pt x="400" y="70"/>
                      <a:pt x="398" y="70"/>
                    </a:cubicBezTo>
                    <a:cubicBezTo>
                      <a:pt x="391" y="72"/>
                      <a:pt x="383" y="71"/>
                      <a:pt x="376" y="69"/>
                    </a:cubicBezTo>
                    <a:cubicBezTo>
                      <a:pt x="374" y="69"/>
                      <a:pt x="371" y="66"/>
                      <a:pt x="370" y="65"/>
                    </a:cubicBezTo>
                    <a:cubicBezTo>
                      <a:pt x="369" y="60"/>
                      <a:pt x="367" y="60"/>
                      <a:pt x="363" y="60"/>
                    </a:cubicBezTo>
                    <a:cubicBezTo>
                      <a:pt x="362" y="60"/>
                      <a:pt x="360" y="60"/>
                      <a:pt x="358" y="60"/>
                    </a:cubicBezTo>
                    <a:cubicBezTo>
                      <a:pt x="355" y="61"/>
                      <a:pt x="352" y="61"/>
                      <a:pt x="352" y="65"/>
                    </a:cubicBezTo>
                    <a:cubicBezTo>
                      <a:pt x="352" y="66"/>
                      <a:pt x="350" y="67"/>
                      <a:pt x="349" y="67"/>
                    </a:cubicBezTo>
                    <a:cubicBezTo>
                      <a:pt x="346" y="69"/>
                      <a:pt x="344" y="72"/>
                      <a:pt x="342" y="76"/>
                    </a:cubicBezTo>
                    <a:cubicBezTo>
                      <a:pt x="346" y="75"/>
                      <a:pt x="349" y="74"/>
                      <a:pt x="352" y="74"/>
                    </a:cubicBezTo>
                    <a:close/>
                    <a:moveTo>
                      <a:pt x="447" y="196"/>
                    </a:moveTo>
                    <a:cubicBezTo>
                      <a:pt x="447" y="196"/>
                      <a:pt x="447" y="196"/>
                      <a:pt x="448" y="196"/>
                    </a:cubicBezTo>
                    <a:cubicBezTo>
                      <a:pt x="448" y="195"/>
                      <a:pt x="448" y="194"/>
                      <a:pt x="448" y="193"/>
                    </a:cubicBezTo>
                    <a:cubicBezTo>
                      <a:pt x="445" y="177"/>
                      <a:pt x="447" y="161"/>
                      <a:pt x="452" y="145"/>
                    </a:cubicBezTo>
                    <a:cubicBezTo>
                      <a:pt x="454" y="135"/>
                      <a:pt x="458" y="125"/>
                      <a:pt x="465" y="116"/>
                    </a:cubicBezTo>
                    <a:cubicBezTo>
                      <a:pt x="473" y="106"/>
                      <a:pt x="487" y="105"/>
                      <a:pt x="493" y="114"/>
                    </a:cubicBezTo>
                    <a:cubicBezTo>
                      <a:pt x="496" y="118"/>
                      <a:pt x="498" y="122"/>
                      <a:pt x="500" y="127"/>
                    </a:cubicBezTo>
                    <a:cubicBezTo>
                      <a:pt x="504" y="140"/>
                      <a:pt x="506" y="154"/>
                      <a:pt x="506" y="167"/>
                    </a:cubicBezTo>
                    <a:cubicBezTo>
                      <a:pt x="506" y="169"/>
                      <a:pt x="506" y="170"/>
                      <a:pt x="506" y="171"/>
                    </a:cubicBezTo>
                    <a:cubicBezTo>
                      <a:pt x="506" y="171"/>
                      <a:pt x="507" y="171"/>
                      <a:pt x="507" y="171"/>
                    </a:cubicBezTo>
                    <a:cubicBezTo>
                      <a:pt x="507" y="170"/>
                      <a:pt x="507" y="169"/>
                      <a:pt x="507" y="167"/>
                    </a:cubicBezTo>
                    <a:cubicBezTo>
                      <a:pt x="507" y="163"/>
                      <a:pt x="507" y="158"/>
                      <a:pt x="507" y="153"/>
                    </a:cubicBezTo>
                    <a:cubicBezTo>
                      <a:pt x="506" y="139"/>
                      <a:pt x="503" y="125"/>
                      <a:pt x="498" y="112"/>
                    </a:cubicBezTo>
                    <a:cubicBezTo>
                      <a:pt x="493" y="103"/>
                      <a:pt x="486" y="95"/>
                      <a:pt x="476" y="92"/>
                    </a:cubicBezTo>
                    <a:cubicBezTo>
                      <a:pt x="459" y="86"/>
                      <a:pt x="443" y="85"/>
                      <a:pt x="426" y="89"/>
                    </a:cubicBezTo>
                    <a:cubicBezTo>
                      <a:pt x="418" y="91"/>
                      <a:pt x="411" y="94"/>
                      <a:pt x="405" y="100"/>
                    </a:cubicBezTo>
                    <a:cubicBezTo>
                      <a:pt x="395" y="111"/>
                      <a:pt x="390" y="124"/>
                      <a:pt x="387" y="139"/>
                    </a:cubicBezTo>
                    <a:cubicBezTo>
                      <a:pt x="387" y="140"/>
                      <a:pt x="386" y="142"/>
                      <a:pt x="386" y="143"/>
                    </a:cubicBezTo>
                    <a:cubicBezTo>
                      <a:pt x="386" y="145"/>
                      <a:pt x="386" y="146"/>
                      <a:pt x="386" y="149"/>
                    </a:cubicBezTo>
                    <a:cubicBezTo>
                      <a:pt x="392" y="134"/>
                      <a:pt x="396" y="121"/>
                      <a:pt x="405" y="109"/>
                    </a:cubicBezTo>
                    <a:cubicBezTo>
                      <a:pt x="406" y="111"/>
                      <a:pt x="405" y="112"/>
                      <a:pt x="405" y="113"/>
                    </a:cubicBezTo>
                    <a:cubicBezTo>
                      <a:pt x="397" y="125"/>
                      <a:pt x="395" y="139"/>
                      <a:pt x="392" y="153"/>
                    </a:cubicBezTo>
                    <a:cubicBezTo>
                      <a:pt x="391" y="155"/>
                      <a:pt x="391" y="157"/>
                      <a:pt x="391" y="159"/>
                    </a:cubicBezTo>
                    <a:cubicBezTo>
                      <a:pt x="392" y="162"/>
                      <a:pt x="394" y="163"/>
                      <a:pt x="398" y="163"/>
                    </a:cubicBezTo>
                    <a:cubicBezTo>
                      <a:pt x="401" y="163"/>
                      <a:pt x="401" y="161"/>
                      <a:pt x="402" y="159"/>
                    </a:cubicBezTo>
                    <a:cubicBezTo>
                      <a:pt x="402" y="156"/>
                      <a:pt x="403" y="152"/>
                      <a:pt x="404" y="149"/>
                    </a:cubicBezTo>
                    <a:cubicBezTo>
                      <a:pt x="404" y="147"/>
                      <a:pt x="405" y="146"/>
                      <a:pt x="406" y="145"/>
                    </a:cubicBezTo>
                    <a:cubicBezTo>
                      <a:pt x="406" y="145"/>
                      <a:pt x="407" y="145"/>
                      <a:pt x="407" y="145"/>
                    </a:cubicBezTo>
                    <a:cubicBezTo>
                      <a:pt x="407" y="147"/>
                      <a:pt x="407" y="149"/>
                      <a:pt x="407" y="151"/>
                    </a:cubicBezTo>
                    <a:cubicBezTo>
                      <a:pt x="408" y="152"/>
                      <a:pt x="408" y="154"/>
                      <a:pt x="409" y="155"/>
                    </a:cubicBezTo>
                    <a:cubicBezTo>
                      <a:pt x="410" y="154"/>
                      <a:pt x="410" y="153"/>
                      <a:pt x="411" y="152"/>
                    </a:cubicBezTo>
                    <a:cubicBezTo>
                      <a:pt x="412" y="150"/>
                      <a:pt x="412" y="149"/>
                      <a:pt x="413" y="147"/>
                    </a:cubicBezTo>
                    <a:cubicBezTo>
                      <a:pt x="413" y="147"/>
                      <a:pt x="413" y="147"/>
                      <a:pt x="414" y="148"/>
                    </a:cubicBezTo>
                    <a:cubicBezTo>
                      <a:pt x="414" y="148"/>
                      <a:pt x="414" y="149"/>
                      <a:pt x="414" y="150"/>
                    </a:cubicBezTo>
                    <a:cubicBezTo>
                      <a:pt x="413" y="154"/>
                      <a:pt x="413" y="159"/>
                      <a:pt x="413" y="163"/>
                    </a:cubicBezTo>
                    <a:cubicBezTo>
                      <a:pt x="413" y="165"/>
                      <a:pt x="414" y="166"/>
                      <a:pt x="415" y="168"/>
                    </a:cubicBezTo>
                    <a:cubicBezTo>
                      <a:pt x="416" y="166"/>
                      <a:pt x="418" y="165"/>
                      <a:pt x="418" y="164"/>
                    </a:cubicBezTo>
                    <a:cubicBezTo>
                      <a:pt x="420" y="158"/>
                      <a:pt x="420" y="152"/>
                      <a:pt x="422" y="147"/>
                    </a:cubicBezTo>
                    <a:cubicBezTo>
                      <a:pt x="422" y="145"/>
                      <a:pt x="423" y="143"/>
                      <a:pt x="423" y="142"/>
                    </a:cubicBezTo>
                    <a:cubicBezTo>
                      <a:pt x="424" y="142"/>
                      <a:pt x="424" y="142"/>
                      <a:pt x="425" y="142"/>
                    </a:cubicBezTo>
                    <a:cubicBezTo>
                      <a:pt x="425" y="143"/>
                      <a:pt x="426" y="144"/>
                      <a:pt x="425" y="146"/>
                    </a:cubicBezTo>
                    <a:cubicBezTo>
                      <a:pt x="425" y="148"/>
                      <a:pt x="424" y="150"/>
                      <a:pt x="424" y="153"/>
                    </a:cubicBezTo>
                    <a:cubicBezTo>
                      <a:pt x="424" y="156"/>
                      <a:pt x="423" y="159"/>
                      <a:pt x="423" y="161"/>
                    </a:cubicBezTo>
                    <a:cubicBezTo>
                      <a:pt x="423" y="162"/>
                      <a:pt x="424" y="163"/>
                      <a:pt x="425" y="164"/>
                    </a:cubicBezTo>
                    <a:cubicBezTo>
                      <a:pt x="426" y="164"/>
                      <a:pt x="427" y="163"/>
                      <a:pt x="428" y="162"/>
                    </a:cubicBezTo>
                    <a:cubicBezTo>
                      <a:pt x="428" y="162"/>
                      <a:pt x="428" y="161"/>
                      <a:pt x="429" y="160"/>
                    </a:cubicBezTo>
                    <a:cubicBezTo>
                      <a:pt x="430" y="156"/>
                      <a:pt x="430" y="152"/>
                      <a:pt x="432" y="148"/>
                    </a:cubicBezTo>
                    <a:cubicBezTo>
                      <a:pt x="432" y="147"/>
                      <a:pt x="433" y="146"/>
                      <a:pt x="433" y="145"/>
                    </a:cubicBezTo>
                    <a:cubicBezTo>
                      <a:pt x="434" y="145"/>
                      <a:pt x="434" y="145"/>
                      <a:pt x="434" y="145"/>
                    </a:cubicBezTo>
                    <a:cubicBezTo>
                      <a:pt x="434" y="149"/>
                      <a:pt x="434" y="153"/>
                      <a:pt x="434" y="156"/>
                    </a:cubicBezTo>
                    <a:cubicBezTo>
                      <a:pt x="435" y="156"/>
                      <a:pt x="435" y="156"/>
                      <a:pt x="435" y="157"/>
                    </a:cubicBezTo>
                    <a:cubicBezTo>
                      <a:pt x="436" y="155"/>
                      <a:pt x="437" y="154"/>
                      <a:pt x="437" y="153"/>
                    </a:cubicBezTo>
                    <a:cubicBezTo>
                      <a:pt x="439" y="142"/>
                      <a:pt x="443" y="131"/>
                      <a:pt x="450" y="121"/>
                    </a:cubicBezTo>
                    <a:cubicBezTo>
                      <a:pt x="450" y="120"/>
                      <a:pt x="451" y="119"/>
                      <a:pt x="452" y="118"/>
                    </a:cubicBezTo>
                    <a:cubicBezTo>
                      <a:pt x="453" y="118"/>
                      <a:pt x="453" y="118"/>
                      <a:pt x="453" y="118"/>
                    </a:cubicBezTo>
                    <a:cubicBezTo>
                      <a:pt x="443" y="144"/>
                      <a:pt x="439" y="170"/>
                      <a:pt x="447" y="196"/>
                    </a:cubicBezTo>
                    <a:close/>
                    <a:moveTo>
                      <a:pt x="137" y="188"/>
                    </a:moveTo>
                    <a:cubicBezTo>
                      <a:pt x="139" y="182"/>
                      <a:pt x="141" y="176"/>
                      <a:pt x="142" y="170"/>
                    </a:cubicBezTo>
                    <a:cubicBezTo>
                      <a:pt x="143" y="168"/>
                      <a:pt x="142" y="167"/>
                      <a:pt x="140" y="167"/>
                    </a:cubicBezTo>
                    <a:cubicBezTo>
                      <a:pt x="127" y="165"/>
                      <a:pt x="113" y="163"/>
                      <a:pt x="100" y="162"/>
                    </a:cubicBezTo>
                    <a:cubicBezTo>
                      <a:pt x="98" y="161"/>
                      <a:pt x="97" y="162"/>
                      <a:pt x="95" y="164"/>
                    </a:cubicBezTo>
                    <a:cubicBezTo>
                      <a:pt x="93" y="169"/>
                      <a:pt x="88" y="172"/>
                      <a:pt x="83" y="175"/>
                    </a:cubicBezTo>
                    <a:cubicBezTo>
                      <a:pt x="82" y="176"/>
                      <a:pt x="80" y="178"/>
                      <a:pt x="78" y="179"/>
                    </a:cubicBezTo>
                    <a:cubicBezTo>
                      <a:pt x="80" y="179"/>
                      <a:pt x="82" y="179"/>
                      <a:pt x="83" y="179"/>
                    </a:cubicBezTo>
                    <a:cubicBezTo>
                      <a:pt x="83" y="179"/>
                      <a:pt x="83" y="180"/>
                      <a:pt x="83" y="180"/>
                    </a:cubicBezTo>
                    <a:cubicBezTo>
                      <a:pt x="78" y="182"/>
                      <a:pt x="72" y="184"/>
                      <a:pt x="67" y="186"/>
                    </a:cubicBezTo>
                    <a:cubicBezTo>
                      <a:pt x="74" y="178"/>
                      <a:pt x="85" y="174"/>
                      <a:pt x="91" y="166"/>
                    </a:cubicBezTo>
                    <a:cubicBezTo>
                      <a:pt x="91" y="165"/>
                      <a:pt x="90" y="165"/>
                      <a:pt x="90" y="165"/>
                    </a:cubicBezTo>
                    <a:cubicBezTo>
                      <a:pt x="82" y="166"/>
                      <a:pt x="75" y="167"/>
                      <a:pt x="67" y="168"/>
                    </a:cubicBezTo>
                    <a:cubicBezTo>
                      <a:pt x="67" y="168"/>
                      <a:pt x="67" y="168"/>
                      <a:pt x="67" y="167"/>
                    </a:cubicBezTo>
                    <a:cubicBezTo>
                      <a:pt x="76" y="165"/>
                      <a:pt x="84" y="162"/>
                      <a:pt x="93" y="159"/>
                    </a:cubicBezTo>
                    <a:cubicBezTo>
                      <a:pt x="93" y="159"/>
                      <a:pt x="93" y="159"/>
                      <a:pt x="93" y="158"/>
                    </a:cubicBezTo>
                    <a:cubicBezTo>
                      <a:pt x="77" y="160"/>
                      <a:pt x="63" y="166"/>
                      <a:pt x="48" y="170"/>
                    </a:cubicBezTo>
                    <a:cubicBezTo>
                      <a:pt x="47" y="170"/>
                      <a:pt x="47" y="170"/>
                      <a:pt x="47" y="169"/>
                    </a:cubicBezTo>
                    <a:cubicBezTo>
                      <a:pt x="61" y="165"/>
                      <a:pt x="75" y="161"/>
                      <a:pt x="88" y="157"/>
                    </a:cubicBezTo>
                    <a:cubicBezTo>
                      <a:pt x="87" y="156"/>
                      <a:pt x="87" y="156"/>
                      <a:pt x="86" y="156"/>
                    </a:cubicBezTo>
                    <a:cubicBezTo>
                      <a:pt x="68" y="161"/>
                      <a:pt x="50" y="167"/>
                      <a:pt x="33" y="173"/>
                    </a:cubicBezTo>
                    <a:cubicBezTo>
                      <a:pt x="28" y="174"/>
                      <a:pt x="23" y="177"/>
                      <a:pt x="18" y="180"/>
                    </a:cubicBezTo>
                    <a:cubicBezTo>
                      <a:pt x="15" y="182"/>
                      <a:pt x="14" y="185"/>
                      <a:pt x="15" y="189"/>
                    </a:cubicBezTo>
                    <a:cubicBezTo>
                      <a:pt x="15" y="191"/>
                      <a:pt x="16" y="195"/>
                      <a:pt x="16" y="197"/>
                    </a:cubicBezTo>
                    <a:cubicBezTo>
                      <a:pt x="16" y="199"/>
                      <a:pt x="16" y="200"/>
                      <a:pt x="16" y="202"/>
                    </a:cubicBezTo>
                    <a:cubicBezTo>
                      <a:pt x="17" y="202"/>
                      <a:pt x="17" y="201"/>
                      <a:pt x="17" y="201"/>
                    </a:cubicBezTo>
                    <a:cubicBezTo>
                      <a:pt x="17" y="197"/>
                      <a:pt x="18" y="192"/>
                      <a:pt x="17" y="188"/>
                    </a:cubicBezTo>
                    <a:cubicBezTo>
                      <a:pt x="17" y="184"/>
                      <a:pt x="20" y="181"/>
                      <a:pt x="24" y="181"/>
                    </a:cubicBezTo>
                    <a:cubicBezTo>
                      <a:pt x="19" y="185"/>
                      <a:pt x="19" y="186"/>
                      <a:pt x="20" y="191"/>
                    </a:cubicBezTo>
                    <a:cubicBezTo>
                      <a:pt x="27" y="192"/>
                      <a:pt x="33" y="192"/>
                      <a:pt x="39" y="193"/>
                    </a:cubicBezTo>
                    <a:cubicBezTo>
                      <a:pt x="40" y="186"/>
                      <a:pt x="40" y="186"/>
                      <a:pt x="34" y="185"/>
                    </a:cubicBezTo>
                    <a:cubicBezTo>
                      <a:pt x="32" y="184"/>
                      <a:pt x="31" y="184"/>
                      <a:pt x="30" y="184"/>
                    </a:cubicBezTo>
                    <a:cubicBezTo>
                      <a:pt x="29" y="184"/>
                      <a:pt x="28" y="183"/>
                      <a:pt x="27" y="183"/>
                    </a:cubicBezTo>
                    <a:cubicBezTo>
                      <a:pt x="31" y="182"/>
                      <a:pt x="34" y="182"/>
                      <a:pt x="38" y="182"/>
                    </a:cubicBezTo>
                    <a:cubicBezTo>
                      <a:pt x="40" y="182"/>
                      <a:pt x="41" y="183"/>
                      <a:pt x="41" y="185"/>
                    </a:cubicBezTo>
                    <a:cubicBezTo>
                      <a:pt x="41" y="189"/>
                      <a:pt x="41" y="193"/>
                      <a:pt x="42" y="197"/>
                    </a:cubicBezTo>
                    <a:cubicBezTo>
                      <a:pt x="42" y="198"/>
                      <a:pt x="43" y="199"/>
                      <a:pt x="44" y="200"/>
                    </a:cubicBezTo>
                    <a:cubicBezTo>
                      <a:pt x="45" y="199"/>
                      <a:pt x="46" y="199"/>
                      <a:pt x="47" y="198"/>
                    </a:cubicBezTo>
                    <a:cubicBezTo>
                      <a:pt x="48" y="196"/>
                      <a:pt x="49" y="195"/>
                      <a:pt x="49" y="193"/>
                    </a:cubicBezTo>
                    <a:cubicBezTo>
                      <a:pt x="50" y="191"/>
                      <a:pt x="51" y="190"/>
                      <a:pt x="53" y="190"/>
                    </a:cubicBezTo>
                    <a:cubicBezTo>
                      <a:pt x="59" y="190"/>
                      <a:pt x="65" y="189"/>
                      <a:pt x="71" y="190"/>
                    </a:cubicBezTo>
                    <a:cubicBezTo>
                      <a:pt x="81" y="192"/>
                      <a:pt x="91" y="194"/>
                      <a:pt x="100" y="199"/>
                    </a:cubicBezTo>
                    <a:cubicBezTo>
                      <a:pt x="102" y="200"/>
                      <a:pt x="105" y="200"/>
                      <a:pt x="107" y="197"/>
                    </a:cubicBezTo>
                    <a:cubicBezTo>
                      <a:pt x="104" y="193"/>
                      <a:pt x="101" y="190"/>
                      <a:pt x="96" y="189"/>
                    </a:cubicBezTo>
                    <a:cubicBezTo>
                      <a:pt x="89" y="186"/>
                      <a:pt x="82" y="187"/>
                      <a:pt x="75" y="187"/>
                    </a:cubicBezTo>
                    <a:cubicBezTo>
                      <a:pt x="73" y="187"/>
                      <a:pt x="72" y="187"/>
                      <a:pt x="71" y="187"/>
                    </a:cubicBezTo>
                    <a:cubicBezTo>
                      <a:pt x="73" y="186"/>
                      <a:pt x="76" y="184"/>
                      <a:pt x="79" y="184"/>
                    </a:cubicBezTo>
                    <a:cubicBezTo>
                      <a:pt x="91" y="181"/>
                      <a:pt x="103" y="184"/>
                      <a:pt x="108" y="196"/>
                    </a:cubicBezTo>
                    <a:cubicBezTo>
                      <a:pt x="108" y="197"/>
                      <a:pt x="109" y="198"/>
                      <a:pt x="110" y="198"/>
                    </a:cubicBezTo>
                    <a:cubicBezTo>
                      <a:pt x="113" y="198"/>
                      <a:pt x="116" y="198"/>
                      <a:pt x="120" y="199"/>
                    </a:cubicBezTo>
                    <a:cubicBezTo>
                      <a:pt x="119" y="197"/>
                      <a:pt x="119" y="197"/>
                      <a:pt x="119" y="196"/>
                    </a:cubicBezTo>
                    <a:cubicBezTo>
                      <a:pt x="116" y="194"/>
                      <a:pt x="117" y="192"/>
                      <a:pt x="120" y="190"/>
                    </a:cubicBezTo>
                    <a:cubicBezTo>
                      <a:pt x="123" y="188"/>
                      <a:pt x="125" y="187"/>
                      <a:pt x="128" y="185"/>
                    </a:cubicBezTo>
                    <a:cubicBezTo>
                      <a:pt x="128" y="187"/>
                      <a:pt x="131" y="188"/>
                      <a:pt x="137" y="188"/>
                    </a:cubicBezTo>
                    <a:close/>
                    <a:moveTo>
                      <a:pt x="158" y="107"/>
                    </a:moveTo>
                    <a:cubicBezTo>
                      <a:pt x="158" y="108"/>
                      <a:pt x="159" y="108"/>
                      <a:pt x="159" y="108"/>
                    </a:cubicBezTo>
                    <a:cubicBezTo>
                      <a:pt x="158" y="111"/>
                      <a:pt x="156" y="113"/>
                      <a:pt x="155" y="116"/>
                    </a:cubicBezTo>
                    <a:cubicBezTo>
                      <a:pt x="155" y="117"/>
                      <a:pt x="155" y="119"/>
                      <a:pt x="156" y="120"/>
                    </a:cubicBezTo>
                    <a:cubicBezTo>
                      <a:pt x="161" y="123"/>
                      <a:pt x="167" y="121"/>
                      <a:pt x="169" y="116"/>
                    </a:cubicBezTo>
                    <a:cubicBezTo>
                      <a:pt x="177" y="99"/>
                      <a:pt x="190" y="88"/>
                      <a:pt x="209" y="86"/>
                    </a:cubicBezTo>
                    <a:cubicBezTo>
                      <a:pt x="217" y="84"/>
                      <a:pt x="225" y="85"/>
                      <a:pt x="233" y="89"/>
                    </a:cubicBezTo>
                    <a:cubicBezTo>
                      <a:pt x="227" y="88"/>
                      <a:pt x="221" y="87"/>
                      <a:pt x="215" y="88"/>
                    </a:cubicBezTo>
                    <a:cubicBezTo>
                      <a:pt x="209" y="88"/>
                      <a:pt x="204" y="90"/>
                      <a:pt x="198" y="91"/>
                    </a:cubicBezTo>
                    <a:cubicBezTo>
                      <a:pt x="193" y="93"/>
                      <a:pt x="188" y="96"/>
                      <a:pt x="185" y="102"/>
                    </a:cubicBezTo>
                    <a:cubicBezTo>
                      <a:pt x="189" y="99"/>
                      <a:pt x="193" y="97"/>
                      <a:pt x="197" y="94"/>
                    </a:cubicBezTo>
                    <a:cubicBezTo>
                      <a:pt x="201" y="92"/>
                      <a:pt x="206" y="91"/>
                      <a:pt x="211" y="91"/>
                    </a:cubicBezTo>
                    <a:cubicBezTo>
                      <a:pt x="206" y="94"/>
                      <a:pt x="201" y="94"/>
                      <a:pt x="197" y="99"/>
                    </a:cubicBezTo>
                    <a:cubicBezTo>
                      <a:pt x="199" y="99"/>
                      <a:pt x="200" y="98"/>
                      <a:pt x="202" y="97"/>
                    </a:cubicBezTo>
                    <a:cubicBezTo>
                      <a:pt x="211" y="94"/>
                      <a:pt x="221" y="92"/>
                      <a:pt x="231" y="93"/>
                    </a:cubicBezTo>
                    <a:cubicBezTo>
                      <a:pt x="234" y="94"/>
                      <a:pt x="239" y="95"/>
                      <a:pt x="241" y="98"/>
                    </a:cubicBezTo>
                    <a:cubicBezTo>
                      <a:pt x="243" y="101"/>
                      <a:pt x="245" y="100"/>
                      <a:pt x="248" y="99"/>
                    </a:cubicBezTo>
                    <a:cubicBezTo>
                      <a:pt x="247" y="98"/>
                      <a:pt x="246" y="97"/>
                      <a:pt x="245" y="96"/>
                    </a:cubicBezTo>
                    <a:cubicBezTo>
                      <a:pt x="240" y="90"/>
                      <a:pt x="234" y="87"/>
                      <a:pt x="227" y="84"/>
                    </a:cubicBezTo>
                    <a:cubicBezTo>
                      <a:pt x="214" y="80"/>
                      <a:pt x="200" y="79"/>
                      <a:pt x="186" y="79"/>
                    </a:cubicBezTo>
                    <a:cubicBezTo>
                      <a:pt x="158" y="80"/>
                      <a:pt x="139" y="101"/>
                      <a:pt x="133" y="122"/>
                    </a:cubicBezTo>
                    <a:cubicBezTo>
                      <a:pt x="133" y="123"/>
                      <a:pt x="133" y="125"/>
                      <a:pt x="132" y="127"/>
                    </a:cubicBezTo>
                    <a:cubicBezTo>
                      <a:pt x="133" y="128"/>
                      <a:pt x="133" y="128"/>
                      <a:pt x="134" y="128"/>
                    </a:cubicBezTo>
                    <a:cubicBezTo>
                      <a:pt x="139" y="121"/>
                      <a:pt x="139" y="112"/>
                      <a:pt x="147" y="106"/>
                    </a:cubicBezTo>
                    <a:cubicBezTo>
                      <a:pt x="143" y="115"/>
                      <a:pt x="138" y="123"/>
                      <a:pt x="139" y="133"/>
                    </a:cubicBezTo>
                    <a:cubicBezTo>
                      <a:pt x="140" y="131"/>
                      <a:pt x="141" y="130"/>
                      <a:pt x="142" y="128"/>
                    </a:cubicBezTo>
                    <a:cubicBezTo>
                      <a:pt x="146" y="116"/>
                      <a:pt x="151" y="105"/>
                      <a:pt x="161" y="96"/>
                    </a:cubicBezTo>
                    <a:cubicBezTo>
                      <a:pt x="163" y="94"/>
                      <a:pt x="165" y="93"/>
                      <a:pt x="167" y="92"/>
                    </a:cubicBezTo>
                    <a:cubicBezTo>
                      <a:pt x="168" y="92"/>
                      <a:pt x="167" y="93"/>
                      <a:pt x="167" y="93"/>
                    </a:cubicBezTo>
                    <a:cubicBezTo>
                      <a:pt x="156" y="101"/>
                      <a:pt x="150" y="113"/>
                      <a:pt x="145" y="126"/>
                    </a:cubicBezTo>
                    <a:cubicBezTo>
                      <a:pt x="145" y="127"/>
                      <a:pt x="145" y="128"/>
                      <a:pt x="145" y="129"/>
                    </a:cubicBezTo>
                    <a:cubicBezTo>
                      <a:pt x="146" y="129"/>
                      <a:pt x="146" y="129"/>
                      <a:pt x="146" y="129"/>
                    </a:cubicBezTo>
                    <a:cubicBezTo>
                      <a:pt x="150" y="122"/>
                      <a:pt x="154" y="115"/>
                      <a:pt x="158" y="107"/>
                    </a:cubicBezTo>
                    <a:close/>
                    <a:moveTo>
                      <a:pt x="647" y="72"/>
                    </a:moveTo>
                    <a:cubicBezTo>
                      <a:pt x="648" y="72"/>
                      <a:pt x="649" y="72"/>
                      <a:pt x="649" y="72"/>
                    </a:cubicBezTo>
                    <a:cubicBezTo>
                      <a:pt x="649" y="73"/>
                      <a:pt x="649" y="75"/>
                      <a:pt x="649" y="76"/>
                    </a:cubicBezTo>
                    <a:cubicBezTo>
                      <a:pt x="648" y="81"/>
                      <a:pt x="647" y="86"/>
                      <a:pt x="647" y="91"/>
                    </a:cubicBezTo>
                    <a:cubicBezTo>
                      <a:pt x="647" y="93"/>
                      <a:pt x="647" y="95"/>
                      <a:pt x="650" y="96"/>
                    </a:cubicBezTo>
                    <a:cubicBezTo>
                      <a:pt x="651" y="94"/>
                      <a:pt x="652" y="92"/>
                      <a:pt x="652" y="90"/>
                    </a:cubicBezTo>
                    <a:cubicBezTo>
                      <a:pt x="654" y="94"/>
                      <a:pt x="654" y="98"/>
                      <a:pt x="654" y="103"/>
                    </a:cubicBezTo>
                    <a:cubicBezTo>
                      <a:pt x="654" y="104"/>
                      <a:pt x="656" y="106"/>
                      <a:pt x="657" y="107"/>
                    </a:cubicBezTo>
                    <a:cubicBezTo>
                      <a:pt x="658" y="106"/>
                      <a:pt x="659" y="104"/>
                      <a:pt x="660" y="103"/>
                    </a:cubicBezTo>
                    <a:cubicBezTo>
                      <a:pt x="660" y="102"/>
                      <a:pt x="660" y="102"/>
                      <a:pt x="660" y="101"/>
                    </a:cubicBezTo>
                    <a:cubicBezTo>
                      <a:pt x="660" y="95"/>
                      <a:pt x="661" y="89"/>
                      <a:pt x="662" y="84"/>
                    </a:cubicBezTo>
                    <a:cubicBezTo>
                      <a:pt x="663" y="75"/>
                      <a:pt x="664" y="67"/>
                      <a:pt x="673" y="62"/>
                    </a:cubicBezTo>
                    <a:cubicBezTo>
                      <a:pt x="673" y="62"/>
                      <a:pt x="672" y="62"/>
                      <a:pt x="672" y="61"/>
                    </a:cubicBezTo>
                    <a:cubicBezTo>
                      <a:pt x="671" y="61"/>
                      <a:pt x="670" y="61"/>
                      <a:pt x="669" y="60"/>
                    </a:cubicBezTo>
                    <a:cubicBezTo>
                      <a:pt x="659" y="57"/>
                      <a:pt x="648" y="56"/>
                      <a:pt x="637" y="56"/>
                    </a:cubicBezTo>
                    <a:cubicBezTo>
                      <a:pt x="632" y="56"/>
                      <a:pt x="629" y="59"/>
                      <a:pt x="626" y="63"/>
                    </a:cubicBezTo>
                    <a:cubicBezTo>
                      <a:pt x="621" y="72"/>
                      <a:pt x="619" y="83"/>
                      <a:pt x="619" y="94"/>
                    </a:cubicBezTo>
                    <a:cubicBezTo>
                      <a:pt x="619" y="95"/>
                      <a:pt x="620" y="96"/>
                      <a:pt x="620" y="97"/>
                    </a:cubicBezTo>
                    <a:cubicBezTo>
                      <a:pt x="620" y="97"/>
                      <a:pt x="621" y="97"/>
                      <a:pt x="621" y="97"/>
                    </a:cubicBezTo>
                    <a:cubicBezTo>
                      <a:pt x="624" y="90"/>
                      <a:pt x="622" y="83"/>
                      <a:pt x="627" y="76"/>
                    </a:cubicBezTo>
                    <a:cubicBezTo>
                      <a:pt x="627" y="80"/>
                      <a:pt x="624" y="84"/>
                      <a:pt x="627" y="89"/>
                    </a:cubicBezTo>
                    <a:cubicBezTo>
                      <a:pt x="628" y="86"/>
                      <a:pt x="629" y="85"/>
                      <a:pt x="631" y="82"/>
                    </a:cubicBezTo>
                    <a:cubicBezTo>
                      <a:pt x="631" y="86"/>
                      <a:pt x="631" y="89"/>
                      <a:pt x="632" y="91"/>
                    </a:cubicBezTo>
                    <a:cubicBezTo>
                      <a:pt x="632" y="91"/>
                      <a:pt x="632" y="91"/>
                      <a:pt x="633" y="91"/>
                    </a:cubicBezTo>
                    <a:cubicBezTo>
                      <a:pt x="634" y="90"/>
                      <a:pt x="635" y="89"/>
                      <a:pt x="636" y="87"/>
                    </a:cubicBezTo>
                    <a:cubicBezTo>
                      <a:pt x="636" y="88"/>
                      <a:pt x="636" y="88"/>
                      <a:pt x="636" y="88"/>
                    </a:cubicBezTo>
                    <a:cubicBezTo>
                      <a:pt x="638" y="89"/>
                      <a:pt x="640" y="90"/>
                      <a:pt x="642" y="90"/>
                    </a:cubicBezTo>
                    <a:cubicBezTo>
                      <a:pt x="643" y="90"/>
                      <a:pt x="643" y="87"/>
                      <a:pt x="644" y="86"/>
                    </a:cubicBezTo>
                    <a:cubicBezTo>
                      <a:pt x="645" y="81"/>
                      <a:pt x="646" y="77"/>
                      <a:pt x="647" y="72"/>
                    </a:cubicBezTo>
                    <a:close/>
                    <a:moveTo>
                      <a:pt x="104" y="205"/>
                    </a:moveTo>
                    <a:cubicBezTo>
                      <a:pt x="104" y="205"/>
                      <a:pt x="104" y="205"/>
                      <a:pt x="103" y="205"/>
                    </a:cubicBezTo>
                    <a:cubicBezTo>
                      <a:pt x="103" y="207"/>
                      <a:pt x="104" y="210"/>
                      <a:pt x="104" y="213"/>
                    </a:cubicBezTo>
                    <a:cubicBezTo>
                      <a:pt x="104" y="213"/>
                      <a:pt x="103" y="215"/>
                      <a:pt x="103" y="215"/>
                    </a:cubicBezTo>
                    <a:cubicBezTo>
                      <a:pt x="98" y="217"/>
                      <a:pt x="93" y="219"/>
                      <a:pt x="88" y="221"/>
                    </a:cubicBezTo>
                    <a:cubicBezTo>
                      <a:pt x="88" y="219"/>
                      <a:pt x="87" y="218"/>
                      <a:pt x="87" y="217"/>
                    </a:cubicBezTo>
                    <a:cubicBezTo>
                      <a:pt x="87" y="214"/>
                      <a:pt x="86" y="214"/>
                      <a:pt x="83" y="214"/>
                    </a:cubicBezTo>
                    <a:cubicBezTo>
                      <a:pt x="73" y="215"/>
                      <a:pt x="63" y="216"/>
                      <a:pt x="53" y="217"/>
                    </a:cubicBezTo>
                    <a:cubicBezTo>
                      <a:pt x="52" y="217"/>
                      <a:pt x="51" y="217"/>
                      <a:pt x="49" y="217"/>
                    </a:cubicBezTo>
                    <a:cubicBezTo>
                      <a:pt x="51" y="219"/>
                      <a:pt x="52" y="220"/>
                      <a:pt x="53" y="221"/>
                    </a:cubicBezTo>
                    <a:cubicBezTo>
                      <a:pt x="61" y="225"/>
                      <a:pt x="70" y="228"/>
                      <a:pt x="79" y="228"/>
                    </a:cubicBezTo>
                    <a:cubicBezTo>
                      <a:pt x="97" y="230"/>
                      <a:pt x="116" y="231"/>
                      <a:pt x="134" y="235"/>
                    </a:cubicBezTo>
                    <a:cubicBezTo>
                      <a:pt x="137" y="235"/>
                      <a:pt x="139" y="236"/>
                      <a:pt x="142" y="236"/>
                    </a:cubicBezTo>
                    <a:cubicBezTo>
                      <a:pt x="140" y="234"/>
                      <a:pt x="138" y="233"/>
                      <a:pt x="136" y="232"/>
                    </a:cubicBezTo>
                    <a:cubicBezTo>
                      <a:pt x="134" y="231"/>
                      <a:pt x="132" y="226"/>
                      <a:pt x="134" y="225"/>
                    </a:cubicBezTo>
                    <a:cubicBezTo>
                      <a:pt x="136" y="222"/>
                      <a:pt x="137" y="225"/>
                      <a:pt x="139" y="226"/>
                    </a:cubicBezTo>
                    <a:cubicBezTo>
                      <a:pt x="139" y="226"/>
                      <a:pt x="139" y="226"/>
                      <a:pt x="139" y="226"/>
                    </a:cubicBezTo>
                    <a:cubicBezTo>
                      <a:pt x="142" y="207"/>
                      <a:pt x="145" y="188"/>
                      <a:pt x="148" y="170"/>
                    </a:cubicBezTo>
                    <a:cubicBezTo>
                      <a:pt x="147" y="170"/>
                      <a:pt x="146" y="170"/>
                      <a:pt x="144" y="170"/>
                    </a:cubicBezTo>
                    <a:cubicBezTo>
                      <a:pt x="141" y="185"/>
                      <a:pt x="138" y="200"/>
                      <a:pt x="134" y="214"/>
                    </a:cubicBezTo>
                    <a:cubicBezTo>
                      <a:pt x="126" y="212"/>
                      <a:pt x="116" y="212"/>
                      <a:pt x="107" y="213"/>
                    </a:cubicBezTo>
                    <a:cubicBezTo>
                      <a:pt x="106" y="210"/>
                      <a:pt x="105" y="208"/>
                      <a:pt x="104" y="205"/>
                    </a:cubicBezTo>
                    <a:close/>
                    <a:moveTo>
                      <a:pt x="601" y="7"/>
                    </a:moveTo>
                    <a:cubicBezTo>
                      <a:pt x="600" y="7"/>
                      <a:pt x="598" y="7"/>
                      <a:pt x="597" y="7"/>
                    </a:cubicBezTo>
                    <a:cubicBezTo>
                      <a:pt x="578" y="7"/>
                      <a:pt x="559" y="8"/>
                      <a:pt x="539" y="9"/>
                    </a:cubicBezTo>
                    <a:cubicBezTo>
                      <a:pt x="531" y="9"/>
                      <a:pt x="531" y="9"/>
                      <a:pt x="529" y="16"/>
                    </a:cubicBezTo>
                    <a:cubicBezTo>
                      <a:pt x="527" y="24"/>
                      <a:pt x="531" y="29"/>
                      <a:pt x="538" y="29"/>
                    </a:cubicBezTo>
                    <a:cubicBezTo>
                      <a:pt x="556" y="28"/>
                      <a:pt x="573" y="27"/>
                      <a:pt x="590" y="26"/>
                    </a:cubicBezTo>
                    <a:cubicBezTo>
                      <a:pt x="594" y="26"/>
                      <a:pt x="597" y="26"/>
                      <a:pt x="601" y="26"/>
                    </a:cubicBezTo>
                    <a:cubicBezTo>
                      <a:pt x="601" y="20"/>
                      <a:pt x="601" y="13"/>
                      <a:pt x="601" y="7"/>
                    </a:cubicBezTo>
                    <a:close/>
                    <a:moveTo>
                      <a:pt x="567" y="142"/>
                    </a:moveTo>
                    <a:cubicBezTo>
                      <a:pt x="567" y="142"/>
                      <a:pt x="567" y="142"/>
                      <a:pt x="567" y="143"/>
                    </a:cubicBezTo>
                    <a:cubicBezTo>
                      <a:pt x="564" y="144"/>
                      <a:pt x="560" y="146"/>
                      <a:pt x="557" y="147"/>
                    </a:cubicBezTo>
                    <a:cubicBezTo>
                      <a:pt x="557" y="147"/>
                      <a:pt x="557" y="148"/>
                      <a:pt x="557" y="148"/>
                    </a:cubicBezTo>
                    <a:cubicBezTo>
                      <a:pt x="560" y="148"/>
                      <a:pt x="562" y="148"/>
                      <a:pt x="565" y="148"/>
                    </a:cubicBezTo>
                    <a:cubicBezTo>
                      <a:pt x="561" y="155"/>
                      <a:pt x="561" y="155"/>
                      <a:pt x="555" y="158"/>
                    </a:cubicBezTo>
                    <a:cubicBezTo>
                      <a:pt x="554" y="158"/>
                      <a:pt x="554" y="158"/>
                      <a:pt x="553" y="159"/>
                    </a:cubicBezTo>
                    <a:cubicBezTo>
                      <a:pt x="552" y="160"/>
                      <a:pt x="551" y="160"/>
                      <a:pt x="550" y="161"/>
                    </a:cubicBezTo>
                    <a:cubicBezTo>
                      <a:pt x="549" y="165"/>
                      <a:pt x="546" y="166"/>
                      <a:pt x="543" y="165"/>
                    </a:cubicBezTo>
                    <a:cubicBezTo>
                      <a:pt x="541" y="165"/>
                      <a:pt x="539" y="165"/>
                      <a:pt x="537" y="165"/>
                    </a:cubicBezTo>
                    <a:cubicBezTo>
                      <a:pt x="531" y="165"/>
                      <a:pt x="528" y="163"/>
                      <a:pt x="526" y="157"/>
                    </a:cubicBezTo>
                    <a:cubicBezTo>
                      <a:pt x="525" y="153"/>
                      <a:pt x="522" y="150"/>
                      <a:pt x="517" y="149"/>
                    </a:cubicBezTo>
                    <a:cubicBezTo>
                      <a:pt x="514" y="149"/>
                      <a:pt x="512" y="149"/>
                      <a:pt x="509" y="148"/>
                    </a:cubicBezTo>
                    <a:cubicBezTo>
                      <a:pt x="510" y="155"/>
                      <a:pt x="510" y="162"/>
                      <a:pt x="511" y="169"/>
                    </a:cubicBezTo>
                    <a:cubicBezTo>
                      <a:pt x="517" y="168"/>
                      <a:pt x="523" y="172"/>
                      <a:pt x="526" y="163"/>
                    </a:cubicBezTo>
                    <a:cubicBezTo>
                      <a:pt x="528" y="165"/>
                      <a:pt x="529" y="167"/>
                      <a:pt x="530" y="168"/>
                    </a:cubicBezTo>
                    <a:cubicBezTo>
                      <a:pt x="534" y="172"/>
                      <a:pt x="543" y="174"/>
                      <a:pt x="547" y="170"/>
                    </a:cubicBezTo>
                    <a:cubicBezTo>
                      <a:pt x="554" y="164"/>
                      <a:pt x="562" y="160"/>
                      <a:pt x="571" y="157"/>
                    </a:cubicBezTo>
                    <a:cubicBezTo>
                      <a:pt x="586" y="150"/>
                      <a:pt x="602" y="145"/>
                      <a:pt x="617" y="139"/>
                    </a:cubicBezTo>
                    <a:cubicBezTo>
                      <a:pt x="618" y="138"/>
                      <a:pt x="619" y="138"/>
                      <a:pt x="621" y="137"/>
                    </a:cubicBezTo>
                    <a:cubicBezTo>
                      <a:pt x="620" y="137"/>
                      <a:pt x="620" y="136"/>
                      <a:pt x="620" y="136"/>
                    </a:cubicBezTo>
                    <a:cubicBezTo>
                      <a:pt x="606" y="141"/>
                      <a:pt x="591" y="145"/>
                      <a:pt x="577" y="149"/>
                    </a:cubicBezTo>
                    <a:cubicBezTo>
                      <a:pt x="577" y="149"/>
                      <a:pt x="577" y="149"/>
                      <a:pt x="577" y="149"/>
                    </a:cubicBezTo>
                    <a:cubicBezTo>
                      <a:pt x="579" y="148"/>
                      <a:pt x="581" y="147"/>
                      <a:pt x="582" y="146"/>
                    </a:cubicBezTo>
                    <a:cubicBezTo>
                      <a:pt x="588" y="143"/>
                      <a:pt x="593" y="140"/>
                      <a:pt x="598" y="136"/>
                    </a:cubicBezTo>
                    <a:cubicBezTo>
                      <a:pt x="601" y="134"/>
                      <a:pt x="603" y="130"/>
                      <a:pt x="602" y="126"/>
                    </a:cubicBezTo>
                    <a:cubicBezTo>
                      <a:pt x="599" y="128"/>
                      <a:pt x="597" y="129"/>
                      <a:pt x="594" y="131"/>
                    </a:cubicBezTo>
                    <a:cubicBezTo>
                      <a:pt x="596" y="127"/>
                      <a:pt x="600" y="126"/>
                      <a:pt x="601" y="122"/>
                    </a:cubicBezTo>
                    <a:cubicBezTo>
                      <a:pt x="594" y="126"/>
                      <a:pt x="586" y="131"/>
                      <a:pt x="579" y="134"/>
                    </a:cubicBezTo>
                    <a:cubicBezTo>
                      <a:pt x="571" y="138"/>
                      <a:pt x="563" y="140"/>
                      <a:pt x="555" y="143"/>
                    </a:cubicBezTo>
                    <a:cubicBezTo>
                      <a:pt x="555" y="144"/>
                      <a:pt x="555" y="144"/>
                      <a:pt x="555" y="145"/>
                    </a:cubicBezTo>
                    <a:cubicBezTo>
                      <a:pt x="559" y="144"/>
                      <a:pt x="563" y="143"/>
                      <a:pt x="567" y="142"/>
                    </a:cubicBezTo>
                    <a:close/>
                    <a:moveTo>
                      <a:pt x="621" y="19"/>
                    </a:moveTo>
                    <a:cubicBezTo>
                      <a:pt x="620" y="17"/>
                      <a:pt x="620" y="14"/>
                      <a:pt x="620" y="12"/>
                    </a:cubicBezTo>
                    <a:cubicBezTo>
                      <a:pt x="619" y="7"/>
                      <a:pt x="619" y="7"/>
                      <a:pt x="614" y="7"/>
                    </a:cubicBezTo>
                    <a:cubicBezTo>
                      <a:pt x="612" y="7"/>
                      <a:pt x="610" y="7"/>
                      <a:pt x="608" y="7"/>
                    </a:cubicBezTo>
                    <a:cubicBezTo>
                      <a:pt x="605" y="6"/>
                      <a:pt x="604" y="8"/>
                      <a:pt x="604" y="11"/>
                    </a:cubicBezTo>
                    <a:cubicBezTo>
                      <a:pt x="605" y="16"/>
                      <a:pt x="605" y="21"/>
                      <a:pt x="605" y="27"/>
                    </a:cubicBezTo>
                    <a:cubicBezTo>
                      <a:pt x="605" y="34"/>
                      <a:pt x="606" y="40"/>
                      <a:pt x="608" y="47"/>
                    </a:cubicBezTo>
                    <a:cubicBezTo>
                      <a:pt x="612" y="56"/>
                      <a:pt x="613" y="64"/>
                      <a:pt x="611" y="73"/>
                    </a:cubicBezTo>
                    <a:cubicBezTo>
                      <a:pt x="610" y="76"/>
                      <a:pt x="609" y="77"/>
                      <a:pt x="607" y="77"/>
                    </a:cubicBezTo>
                    <a:cubicBezTo>
                      <a:pt x="602" y="77"/>
                      <a:pt x="596" y="77"/>
                      <a:pt x="591" y="77"/>
                    </a:cubicBezTo>
                    <a:cubicBezTo>
                      <a:pt x="589" y="77"/>
                      <a:pt x="588" y="78"/>
                      <a:pt x="586" y="78"/>
                    </a:cubicBezTo>
                    <a:cubicBezTo>
                      <a:pt x="586" y="78"/>
                      <a:pt x="586" y="79"/>
                      <a:pt x="586" y="79"/>
                    </a:cubicBezTo>
                    <a:cubicBezTo>
                      <a:pt x="592" y="80"/>
                      <a:pt x="597" y="80"/>
                      <a:pt x="603" y="81"/>
                    </a:cubicBezTo>
                    <a:cubicBezTo>
                      <a:pt x="603" y="81"/>
                      <a:pt x="603" y="81"/>
                      <a:pt x="603" y="81"/>
                    </a:cubicBezTo>
                    <a:cubicBezTo>
                      <a:pt x="599" y="82"/>
                      <a:pt x="594" y="83"/>
                      <a:pt x="590" y="83"/>
                    </a:cubicBezTo>
                    <a:cubicBezTo>
                      <a:pt x="590" y="84"/>
                      <a:pt x="590" y="84"/>
                      <a:pt x="590" y="85"/>
                    </a:cubicBezTo>
                    <a:cubicBezTo>
                      <a:pt x="592" y="85"/>
                      <a:pt x="594" y="86"/>
                      <a:pt x="596" y="85"/>
                    </a:cubicBezTo>
                    <a:cubicBezTo>
                      <a:pt x="601" y="85"/>
                      <a:pt x="605" y="84"/>
                      <a:pt x="609" y="83"/>
                    </a:cubicBezTo>
                    <a:cubicBezTo>
                      <a:pt x="611" y="82"/>
                      <a:pt x="614" y="81"/>
                      <a:pt x="617" y="80"/>
                    </a:cubicBezTo>
                    <a:cubicBezTo>
                      <a:pt x="614" y="77"/>
                      <a:pt x="614" y="74"/>
                      <a:pt x="616" y="71"/>
                    </a:cubicBezTo>
                    <a:cubicBezTo>
                      <a:pt x="618" y="67"/>
                      <a:pt x="620" y="63"/>
                      <a:pt x="622" y="59"/>
                    </a:cubicBezTo>
                    <a:cubicBezTo>
                      <a:pt x="623" y="56"/>
                      <a:pt x="625" y="53"/>
                      <a:pt x="625" y="49"/>
                    </a:cubicBezTo>
                    <a:cubicBezTo>
                      <a:pt x="625" y="40"/>
                      <a:pt x="625" y="30"/>
                      <a:pt x="625" y="20"/>
                    </a:cubicBezTo>
                    <a:cubicBezTo>
                      <a:pt x="625" y="20"/>
                      <a:pt x="625" y="20"/>
                      <a:pt x="624" y="19"/>
                    </a:cubicBezTo>
                    <a:cubicBezTo>
                      <a:pt x="623" y="19"/>
                      <a:pt x="622" y="19"/>
                      <a:pt x="621" y="19"/>
                    </a:cubicBezTo>
                    <a:close/>
                    <a:moveTo>
                      <a:pt x="435" y="53"/>
                    </a:moveTo>
                    <a:cubicBezTo>
                      <a:pt x="442" y="54"/>
                      <a:pt x="448" y="54"/>
                      <a:pt x="455" y="55"/>
                    </a:cubicBezTo>
                    <a:cubicBezTo>
                      <a:pt x="456" y="55"/>
                      <a:pt x="458" y="57"/>
                      <a:pt x="458" y="58"/>
                    </a:cubicBezTo>
                    <a:cubicBezTo>
                      <a:pt x="460" y="63"/>
                      <a:pt x="454" y="68"/>
                      <a:pt x="449" y="68"/>
                    </a:cubicBezTo>
                    <a:cubicBezTo>
                      <a:pt x="444" y="67"/>
                      <a:pt x="439" y="67"/>
                      <a:pt x="435" y="66"/>
                    </a:cubicBezTo>
                    <a:cubicBezTo>
                      <a:pt x="434" y="66"/>
                      <a:pt x="433" y="67"/>
                      <a:pt x="432" y="68"/>
                    </a:cubicBezTo>
                    <a:cubicBezTo>
                      <a:pt x="433" y="69"/>
                      <a:pt x="433" y="70"/>
                      <a:pt x="434" y="71"/>
                    </a:cubicBezTo>
                    <a:cubicBezTo>
                      <a:pt x="435" y="71"/>
                      <a:pt x="436" y="71"/>
                      <a:pt x="437" y="71"/>
                    </a:cubicBezTo>
                    <a:cubicBezTo>
                      <a:pt x="444" y="70"/>
                      <a:pt x="451" y="70"/>
                      <a:pt x="458" y="69"/>
                    </a:cubicBezTo>
                    <a:cubicBezTo>
                      <a:pt x="463" y="68"/>
                      <a:pt x="466" y="67"/>
                      <a:pt x="467" y="62"/>
                    </a:cubicBezTo>
                    <a:cubicBezTo>
                      <a:pt x="469" y="57"/>
                      <a:pt x="469" y="52"/>
                      <a:pt x="466" y="47"/>
                    </a:cubicBezTo>
                    <a:cubicBezTo>
                      <a:pt x="463" y="41"/>
                      <a:pt x="454" y="38"/>
                      <a:pt x="447" y="40"/>
                    </a:cubicBezTo>
                    <a:cubicBezTo>
                      <a:pt x="441" y="41"/>
                      <a:pt x="436" y="47"/>
                      <a:pt x="435" y="53"/>
                    </a:cubicBezTo>
                    <a:close/>
                    <a:moveTo>
                      <a:pt x="502" y="167"/>
                    </a:moveTo>
                    <a:cubicBezTo>
                      <a:pt x="501" y="158"/>
                      <a:pt x="500" y="151"/>
                      <a:pt x="499" y="144"/>
                    </a:cubicBezTo>
                    <a:cubicBezTo>
                      <a:pt x="499" y="141"/>
                      <a:pt x="498" y="137"/>
                      <a:pt x="496" y="134"/>
                    </a:cubicBezTo>
                    <a:cubicBezTo>
                      <a:pt x="494" y="130"/>
                      <a:pt x="492" y="126"/>
                      <a:pt x="489" y="122"/>
                    </a:cubicBezTo>
                    <a:cubicBezTo>
                      <a:pt x="485" y="118"/>
                      <a:pt x="480" y="118"/>
                      <a:pt x="476" y="122"/>
                    </a:cubicBezTo>
                    <a:cubicBezTo>
                      <a:pt x="474" y="125"/>
                      <a:pt x="471" y="128"/>
                      <a:pt x="470" y="131"/>
                    </a:cubicBezTo>
                    <a:cubicBezTo>
                      <a:pt x="462" y="149"/>
                      <a:pt x="462" y="167"/>
                      <a:pt x="466" y="186"/>
                    </a:cubicBezTo>
                    <a:cubicBezTo>
                      <a:pt x="467" y="192"/>
                      <a:pt x="470" y="197"/>
                      <a:pt x="473" y="202"/>
                    </a:cubicBezTo>
                    <a:cubicBezTo>
                      <a:pt x="478" y="210"/>
                      <a:pt x="486" y="211"/>
                      <a:pt x="492" y="203"/>
                    </a:cubicBezTo>
                    <a:cubicBezTo>
                      <a:pt x="494" y="200"/>
                      <a:pt x="496" y="197"/>
                      <a:pt x="497" y="194"/>
                    </a:cubicBezTo>
                    <a:cubicBezTo>
                      <a:pt x="499" y="184"/>
                      <a:pt x="500" y="174"/>
                      <a:pt x="502" y="167"/>
                    </a:cubicBezTo>
                    <a:close/>
                    <a:moveTo>
                      <a:pt x="179" y="212"/>
                    </a:moveTo>
                    <a:cubicBezTo>
                      <a:pt x="168" y="216"/>
                      <a:pt x="158" y="220"/>
                      <a:pt x="148" y="223"/>
                    </a:cubicBezTo>
                    <a:cubicBezTo>
                      <a:pt x="145" y="224"/>
                      <a:pt x="145" y="226"/>
                      <a:pt x="146" y="229"/>
                    </a:cubicBezTo>
                    <a:cubicBezTo>
                      <a:pt x="147" y="229"/>
                      <a:pt x="149" y="229"/>
                      <a:pt x="150" y="229"/>
                    </a:cubicBezTo>
                    <a:cubicBezTo>
                      <a:pt x="158" y="227"/>
                      <a:pt x="166" y="225"/>
                      <a:pt x="174" y="222"/>
                    </a:cubicBezTo>
                    <a:cubicBezTo>
                      <a:pt x="177" y="221"/>
                      <a:pt x="180" y="222"/>
                      <a:pt x="182" y="224"/>
                    </a:cubicBezTo>
                    <a:cubicBezTo>
                      <a:pt x="184" y="226"/>
                      <a:pt x="186" y="228"/>
                      <a:pt x="189" y="230"/>
                    </a:cubicBezTo>
                    <a:cubicBezTo>
                      <a:pt x="192" y="232"/>
                      <a:pt x="194" y="232"/>
                      <a:pt x="194" y="228"/>
                    </a:cubicBezTo>
                    <a:cubicBezTo>
                      <a:pt x="195" y="222"/>
                      <a:pt x="194" y="216"/>
                      <a:pt x="194" y="210"/>
                    </a:cubicBezTo>
                    <a:cubicBezTo>
                      <a:pt x="194" y="209"/>
                      <a:pt x="192" y="208"/>
                      <a:pt x="191" y="208"/>
                    </a:cubicBezTo>
                    <a:cubicBezTo>
                      <a:pt x="184" y="208"/>
                      <a:pt x="184" y="208"/>
                      <a:pt x="182" y="215"/>
                    </a:cubicBezTo>
                    <a:cubicBezTo>
                      <a:pt x="182" y="215"/>
                      <a:pt x="182" y="216"/>
                      <a:pt x="182" y="216"/>
                    </a:cubicBezTo>
                    <a:cubicBezTo>
                      <a:pt x="181" y="215"/>
                      <a:pt x="180" y="214"/>
                      <a:pt x="179" y="212"/>
                    </a:cubicBezTo>
                    <a:close/>
                    <a:moveTo>
                      <a:pt x="671" y="82"/>
                    </a:moveTo>
                    <a:cubicBezTo>
                      <a:pt x="673" y="83"/>
                      <a:pt x="674" y="84"/>
                      <a:pt x="674" y="85"/>
                    </a:cubicBezTo>
                    <a:cubicBezTo>
                      <a:pt x="675" y="87"/>
                      <a:pt x="676" y="89"/>
                      <a:pt x="676" y="92"/>
                    </a:cubicBezTo>
                    <a:cubicBezTo>
                      <a:pt x="676" y="98"/>
                      <a:pt x="677" y="104"/>
                      <a:pt x="674" y="110"/>
                    </a:cubicBezTo>
                    <a:cubicBezTo>
                      <a:pt x="673" y="112"/>
                      <a:pt x="673" y="114"/>
                      <a:pt x="673" y="115"/>
                    </a:cubicBezTo>
                    <a:cubicBezTo>
                      <a:pt x="674" y="118"/>
                      <a:pt x="676" y="119"/>
                      <a:pt x="677" y="121"/>
                    </a:cubicBezTo>
                    <a:cubicBezTo>
                      <a:pt x="678" y="119"/>
                      <a:pt x="680" y="117"/>
                      <a:pt x="680" y="115"/>
                    </a:cubicBezTo>
                    <a:cubicBezTo>
                      <a:pt x="683" y="105"/>
                      <a:pt x="682" y="95"/>
                      <a:pt x="681" y="84"/>
                    </a:cubicBezTo>
                    <a:cubicBezTo>
                      <a:pt x="680" y="82"/>
                      <a:pt x="680" y="79"/>
                      <a:pt x="679" y="76"/>
                    </a:cubicBezTo>
                    <a:cubicBezTo>
                      <a:pt x="678" y="75"/>
                      <a:pt x="677" y="74"/>
                      <a:pt x="676" y="74"/>
                    </a:cubicBezTo>
                    <a:cubicBezTo>
                      <a:pt x="675" y="74"/>
                      <a:pt x="674" y="75"/>
                      <a:pt x="673" y="76"/>
                    </a:cubicBezTo>
                    <a:cubicBezTo>
                      <a:pt x="672" y="78"/>
                      <a:pt x="672" y="80"/>
                      <a:pt x="671" y="82"/>
                    </a:cubicBezTo>
                    <a:close/>
                    <a:moveTo>
                      <a:pt x="136" y="192"/>
                    </a:moveTo>
                    <a:cubicBezTo>
                      <a:pt x="134" y="192"/>
                      <a:pt x="133" y="191"/>
                      <a:pt x="132" y="191"/>
                    </a:cubicBezTo>
                    <a:cubicBezTo>
                      <a:pt x="125" y="190"/>
                      <a:pt x="125" y="190"/>
                      <a:pt x="122" y="197"/>
                    </a:cubicBezTo>
                    <a:cubicBezTo>
                      <a:pt x="122" y="199"/>
                      <a:pt x="121" y="200"/>
                      <a:pt x="118" y="201"/>
                    </a:cubicBezTo>
                    <a:cubicBezTo>
                      <a:pt x="115" y="201"/>
                      <a:pt x="112" y="202"/>
                      <a:pt x="107" y="202"/>
                    </a:cubicBezTo>
                    <a:cubicBezTo>
                      <a:pt x="109" y="203"/>
                      <a:pt x="109" y="204"/>
                      <a:pt x="110" y="204"/>
                    </a:cubicBezTo>
                    <a:cubicBezTo>
                      <a:pt x="117" y="205"/>
                      <a:pt x="124" y="207"/>
                      <a:pt x="131" y="208"/>
                    </a:cubicBezTo>
                    <a:cubicBezTo>
                      <a:pt x="132" y="208"/>
                      <a:pt x="133" y="207"/>
                      <a:pt x="133" y="206"/>
                    </a:cubicBezTo>
                    <a:cubicBezTo>
                      <a:pt x="134" y="201"/>
                      <a:pt x="135" y="197"/>
                      <a:pt x="136" y="192"/>
                    </a:cubicBezTo>
                    <a:close/>
                    <a:moveTo>
                      <a:pt x="535" y="31"/>
                    </a:moveTo>
                    <a:cubicBezTo>
                      <a:pt x="535" y="31"/>
                      <a:pt x="535" y="32"/>
                      <a:pt x="535" y="32"/>
                    </a:cubicBezTo>
                    <a:cubicBezTo>
                      <a:pt x="537" y="33"/>
                      <a:pt x="538" y="34"/>
                      <a:pt x="540" y="34"/>
                    </a:cubicBezTo>
                    <a:cubicBezTo>
                      <a:pt x="550" y="34"/>
                      <a:pt x="560" y="34"/>
                      <a:pt x="571" y="34"/>
                    </a:cubicBezTo>
                    <a:cubicBezTo>
                      <a:pt x="580" y="34"/>
                      <a:pt x="589" y="34"/>
                      <a:pt x="598" y="34"/>
                    </a:cubicBezTo>
                    <a:cubicBezTo>
                      <a:pt x="599" y="34"/>
                      <a:pt x="601" y="33"/>
                      <a:pt x="601" y="32"/>
                    </a:cubicBezTo>
                    <a:cubicBezTo>
                      <a:pt x="602" y="30"/>
                      <a:pt x="600" y="30"/>
                      <a:pt x="598" y="30"/>
                    </a:cubicBezTo>
                    <a:cubicBezTo>
                      <a:pt x="598" y="30"/>
                      <a:pt x="598" y="30"/>
                      <a:pt x="598" y="30"/>
                    </a:cubicBezTo>
                    <a:cubicBezTo>
                      <a:pt x="580" y="30"/>
                      <a:pt x="562" y="30"/>
                      <a:pt x="544" y="30"/>
                    </a:cubicBezTo>
                    <a:cubicBezTo>
                      <a:pt x="541" y="30"/>
                      <a:pt x="538" y="31"/>
                      <a:pt x="535" y="31"/>
                    </a:cubicBezTo>
                    <a:close/>
                    <a:moveTo>
                      <a:pt x="523" y="140"/>
                    </a:moveTo>
                    <a:cubicBezTo>
                      <a:pt x="517" y="140"/>
                      <a:pt x="517" y="140"/>
                      <a:pt x="516" y="135"/>
                    </a:cubicBezTo>
                    <a:cubicBezTo>
                      <a:pt x="516" y="133"/>
                      <a:pt x="516" y="132"/>
                      <a:pt x="513" y="132"/>
                    </a:cubicBezTo>
                    <a:cubicBezTo>
                      <a:pt x="511" y="132"/>
                      <a:pt x="509" y="132"/>
                      <a:pt x="509" y="135"/>
                    </a:cubicBezTo>
                    <a:cubicBezTo>
                      <a:pt x="508" y="136"/>
                      <a:pt x="507" y="138"/>
                      <a:pt x="507" y="139"/>
                    </a:cubicBezTo>
                    <a:cubicBezTo>
                      <a:pt x="507" y="141"/>
                      <a:pt x="508" y="144"/>
                      <a:pt x="509" y="144"/>
                    </a:cubicBezTo>
                    <a:cubicBezTo>
                      <a:pt x="517" y="144"/>
                      <a:pt x="525" y="144"/>
                      <a:pt x="532" y="144"/>
                    </a:cubicBezTo>
                    <a:cubicBezTo>
                      <a:pt x="532" y="137"/>
                      <a:pt x="531" y="136"/>
                      <a:pt x="524" y="135"/>
                    </a:cubicBezTo>
                    <a:cubicBezTo>
                      <a:pt x="523" y="137"/>
                      <a:pt x="523" y="138"/>
                      <a:pt x="523" y="140"/>
                    </a:cubicBezTo>
                    <a:close/>
                    <a:moveTo>
                      <a:pt x="366" y="158"/>
                    </a:moveTo>
                    <a:cubicBezTo>
                      <a:pt x="366" y="158"/>
                      <a:pt x="366" y="157"/>
                      <a:pt x="366" y="157"/>
                    </a:cubicBezTo>
                    <a:cubicBezTo>
                      <a:pt x="365" y="156"/>
                      <a:pt x="364" y="155"/>
                      <a:pt x="363" y="155"/>
                    </a:cubicBezTo>
                    <a:cubicBezTo>
                      <a:pt x="360" y="154"/>
                      <a:pt x="356" y="154"/>
                      <a:pt x="353" y="153"/>
                    </a:cubicBezTo>
                    <a:cubicBezTo>
                      <a:pt x="342" y="151"/>
                      <a:pt x="332" y="149"/>
                      <a:pt x="321" y="148"/>
                    </a:cubicBezTo>
                    <a:cubicBezTo>
                      <a:pt x="319" y="147"/>
                      <a:pt x="318" y="148"/>
                      <a:pt x="317" y="149"/>
                    </a:cubicBezTo>
                    <a:cubicBezTo>
                      <a:pt x="318" y="150"/>
                      <a:pt x="319" y="151"/>
                      <a:pt x="320" y="151"/>
                    </a:cubicBezTo>
                    <a:cubicBezTo>
                      <a:pt x="330" y="153"/>
                      <a:pt x="340" y="155"/>
                      <a:pt x="349" y="156"/>
                    </a:cubicBezTo>
                    <a:cubicBezTo>
                      <a:pt x="355" y="157"/>
                      <a:pt x="360" y="158"/>
                      <a:pt x="366" y="158"/>
                    </a:cubicBezTo>
                    <a:close/>
                    <a:moveTo>
                      <a:pt x="187" y="194"/>
                    </a:moveTo>
                    <a:cubicBezTo>
                      <a:pt x="189" y="193"/>
                      <a:pt x="191" y="194"/>
                      <a:pt x="193" y="193"/>
                    </a:cubicBezTo>
                    <a:cubicBezTo>
                      <a:pt x="195" y="191"/>
                      <a:pt x="194" y="184"/>
                      <a:pt x="191" y="183"/>
                    </a:cubicBezTo>
                    <a:cubicBezTo>
                      <a:pt x="187" y="182"/>
                      <a:pt x="184" y="181"/>
                      <a:pt x="180" y="181"/>
                    </a:cubicBezTo>
                    <a:cubicBezTo>
                      <a:pt x="178" y="181"/>
                      <a:pt x="177" y="182"/>
                      <a:pt x="177" y="185"/>
                    </a:cubicBezTo>
                    <a:cubicBezTo>
                      <a:pt x="177" y="191"/>
                      <a:pt x="179" y="193"/>
                      <a:pt x="187" y="194"/>
                    </a:cubicBezTo>
                    <a:close/>
                    <a:moveTo>
                      <a:pt x="234" y="176"/>
                    </a:moveTo>
                    <a:cubicBezTo>
                      <a:pt x="234" y="177"/>
                      <a:pt x="234" y="178"/>
                      <a:pt x="234" y="178"/>
                    </a:cubicBezTo>
                    <a:cubicBezTo>
                      <a:pt x="252" y="174"/>
                      <a:pt x="270" y="169"/>
                      <a:pt x="287" y="162"/>
                    </a:cubicBezTo>
                    <a:cubicBezTo>
                      <a:pt x="269" y="166"/>
                      <a:pt x="251" y="169"/>
                      <a:pt x="234" y="176"/>
                    </a:cubicBezTo>
                    <a:close/>
                    <a:moveTo>
                      <a:pt x="93" y="202"/>
                    </a:moveTo>
                    <a:cubicBezTo>
                      <a:pt x="91" y="205"/>
                      <a:pt x="89" y="207"/>
                      <a:pt x="87" y="210"/>
                    </a:cubicBezTo>
                    <a:cubicBezTo>
                      <a:pt x="92" y="211"/>
                      <a:pt x="96" y="210"/>
                      <a:pt x="100" y="208"/>
                    </a:cubicBezTo>
                    <a:cubicBezTo>
                      <a:pt x="102" y="207"/>
                      <a:pt x="103" y="203"/>
                      <a:pt x="101" y="202"/>
                    </a:cubicBezTo>
                    <a:cubicBezTo>
                      <a:pt x="95" y="199"/>
                      <a:pt x="90" y="197"/>
                      <a:pt x="84" y="195"/>
                    </a:cubicBezTo>
                    <a:cubicBezTo>
                      <a:pt x="84" y="198"/>
                      <a:pt x="84" y="199"/>
                      <a:pt x="84" y="200"/>
                    </a:cubicBezTo>
                    <a:cubicBezTo>
                      <a:pt x="87" y="201"/>
                      <a:pt x="90" y="202"/>
                      <a:pt x="93" y="202"/>
                    </a:cubicBezTo>
                    <a:close/>
                    <a:moveTo>
                      <a:pt x="26" y="208"/>
                    </a:moveTo>
                    <a:cubicBezTo>
                      <a:pt x="26" y="208"/>
                      <a:pt x="26" y="208"/>
                      <a:pt x="26" y="209"/>
                    </a:cubicBezTo>
                    <a:cubicBezTo>
                      <a:pt x="30" y="211"/>
                      <a:pt x="35" y="213"/>
                      <a:pt x="40" y="215"/>
                    </a:cubicBezTo>
                    <a:cubicBezTo>
                      <a:pt x="41" y="216"/>
                      <a:pt x="43" y="215"/>
                      <a:pt x="44" y="215"/>
                    </a:cubicBezTo>
                    <a:cubicBezTo>
                      <a:pt x="47" y="215"/>
                      <a:pt x="47" y="212"/>
                      <a:pt x="47" y="210"/>
                    </a:cubicBezTo>
                    <a:cubicBezTo>
                      <a:pt x="47" y="208"/>
                      <a:pt x="45" y="206"/>
                      <a:pt x="45" y="206"/>
                    </a:cubicBezTo>
                    <a:cubicBezTo>
                      <a:pt x="38" y="206"/>
                      <a:pt x="32" y="207"/>
                      <a:pt x="26" y="208"/>
                    </a:cubicBezTo>
                    <a:close/>
                    <a:moveTo>
                      <a:pt x="541" y="35"/>
                    </a:moveTo>
                    <a:cubicBezTo>
                      <a:pt x="541" y="36"/>
                      <a:pt x="540" y="36"/>
                      <a:pt x="540" y="37"/>
                    </a:cubicBezTo>
                    <a:cubicBezTo>
                      <a:pt x="548" y="42"/>
                      <a:pt x="555" y="48"/>
                      <a:pt x="562" y="54"/>
                    </a:cubicBezTo>
                    <a:cubicBezTo>
                      <a:pt x="563" y="54"/>
                      <a:pt x="563" y="53"/>
                      <a:pt x="563" y="53"/>
                    </a:cubicBezTo>
                    <a:cubicBezTo>
                      <a:pt x="562" y="52"/>
                      <a:pt x="562" y="50"/>
                      <a:pt x="560" y="49"/>
                    </a:cubicBezTo>
                    <a:cubicBezTo>
                      <a:pt x="554" y="44"/>
                      <a:pt x="548" y="40"/>
                      <a:pt x="541" y="35"/>
                    </a:cubicBezTo>
                    <a:close/>
                    <a:moveTo>
                      <a:pt x="672" y="109"/>
                    </a:moveTo>
                    <a:cubicBezTo>
                      <a:pt x="676" y="102"/>
                      <a:pt x="675" y="91"/>
                      <a:pt x="671" y="88"/>
                    </a:cubicBezTo>
                    <a:cubicBezTo>
                      <a:pt x="670" y="95"/>
                      <a:pt x="670" y="102"/>
                      <a:pt x="672" y="109"/>
                    </a:cubicBezTo>
                    <a:close/>
                    <a:moveTo>
                      <a:pt x="19" y="209"/>
                    </a:moveTo>
                    <a:cubicBezTo>
                      <a:pt x="18" y="210"/>
                      <a:pt x="17" y="211"/>
                      <a:pt x="15" y="212"/>
                    </a:cubicBezTo>
                    <a:cubicBezTo>
                      <a:pt x="19" y="215"/>
                      <a:pt x="22" y="217"/>
                      <a:pt x="27" y="217"/>
                    </a:cubicBezTo>
                    <a:cubicBezTo>
                      <a:pt x="26" y="212"/>
                      <a:pt x="22" y="212"/>
                      <a:pt x="19" y="209"/>
                    </a:cubicBezTo>
                    <a:close/>
                    <a:moveTo>
                      <a:pt x="596" y="87"/>
                    </a:moveTo>
                    <a:cubicBezTo>
                      <a:pt x="599" y="92"/>
                      <a:pt x="606" y="92"/>
                      <a:pt x="608" y="88"/>
                    </a:cubicBezTo>
                    <a:cubicBezTo>
                      <a:pt x="609" y="88"/>
                      <a:pt x="609" y="87"/>
                      <a:pt x="609" y="87"/>
                    </a:cubicBezTo>
                    <a:cubicBezTo>
                      <a:pt x="608" y="86"/>
                      <a:pt x="607" y="86"/>
                      <a:pt x="607" y="86"/>
                    </a:cubicBezTo>
                    <a:cubicBezTo>
                      <a:pt x="603" y="86"/>
                      <a:pt x="600" y="87"/>
                      <a:pt x="596" y="87"/>
                    </a:cubicBezTo>
                    <a:close/>
                    <a:moveTo>
                      <a:pt x="432" y="65"/>
                    </a:moveTo>
                    <a:cubicBezTo>
                      <a:pt x="434" y="65"/>
                      <a:pt x="435" y="65"/>
                      <a:pt x="437" y="65"/>
                    </a:cubicBezTo>
                    <a:cubicBezTo>
                      <a:pt x="437" y="62"/>
                      <a:pt x="438" y="59"/>
                      <a:pt x="438" y="55"/>
                    </a:cubicBezTo>
                    <a:cubicBezTo>
                      <a:pt x="432" y="56"/>
                      <a:pt x="435" y="62"/>
                      <a:pt x="432" y="65"/>
                    </a:cubicBezTo>
                    <a:close/>
                    <a:moveTo>
                      <a:pt x="602" y="95"/>
                    </a:moveTo>
                    <a:cubicBezTo>
                      <a:pt x="604" y="98"/>
                      <a:pt x="607" y="100"/>
                      <a:pt x="609" y="98"/>
                    </a:cubicBezTo>
                    <a:cubicBezTo>
                      <a:pt x="610" y="97"/>
                      <a:pt x="610" y="94"/>
                      <a:pt x="611" y="92"/>
                    </a:cubicBezTo>
                    <a:cubicBezTo>
                      <a:pt x="610" y="92"/>
                      <a:pt x="610" y="92"/>
                      <a:pt x="609" y="92"/>
                    </a:cubicBezTo>
                    <a:cubicBezTo>
                      <a:pt x="607" y="93"/>
                      <a:pt x="605" y="94"/>
                      <a:pt x="602" y="95"/>
                    </a:cubicBezTo>
                    <a:close/>
                    <a:moveTo>
                      <a:pt x="664" y="116"/>
                    </a:moveTo>
                    <a:cubicBezTo>
                      <a:pt x="664" y="124"/>
                      <a:pt x="666" y="128"/>
                      <a:pt x="669" y="128"/>
                    </a:cubicBezTo>
                    <a:cubicBezTo>
                      <a:pt x="667" y="124"/>
                      <a:pt x="666" y="120"/>
                      <a:pt x="664" y="116"/>
                    </a:cubicBezTo>
                    <a:close/>
                    <a:moveTo>
                      <a:pt x="525" y="10"/>
                    </a:moveTo>
                    <a:cubicBezTo>
                      <a:pt x="525" y="13"/>
                      <a:pt x="526" y="15"/>
                      <a:pt x="526" y="18"/>
                    </a:cubicBezTo>
                    <a:cubicBezTo>
                      <a:pt x="526" y="18"/>
                      <a:pt x="526" y="18"/>
                      <a:pt x="526" y="18"/>
                    </a:cubicBezTo>
                    <a:cubicBezTo>
                      <a:pt x="527" y="15"/>
                      <a:pt x="528" y="13"/>
                      <a:pt x="529" y="10"/>
                    </a:cubicBezTo>
                    <a:cubicBezTo>
                      <a:pt x="528" y="10"/>
                      <a:pt x="527" y="9"/>
                      <a:pt x="527" y="10"/>
                    </a:cubicBezTo>
                    <a:cubicBezTo>
                      <a:pt x="526" y="10"/>
                      <a:pt x="526" y="10"/>
                      <a:pt x="52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54" name="Freeform 15"/>
              <p:cNvSpPr>
                <a:spLocks/>
              </p:cNvSpPr>
              <p:nvPr/>
            </p:nvSpPr>
            <p:spPr bwMode="auto">
              <a:xfrm>
                <a:off x="4746626" y="5470525"/>
                <a:ext cx="212725" cy="187325"/>
              </a:xfrm>
              <a:custGeom>
                <a:avLst/>
                <a:gdLst>
                  <a:gd name="T0" fmla="*/ 25 w 25"/>
                  <a:gd name="T1" fmla="*/ 14 h 22"/>
                  <a:gd name="T2" fmla="*/ 1 w 25"/>
                  <a:gd name="T3" fmla="*/ 22 h 22"/>
                  <a:gd name="T4" fmla="*/ 0 w 25"/>
                  <a:gd name="T5" fmla="*/ 21 h 22"/>
                  <a:gd name="T6" fmla="*/ 2 w 25"/>
                  <a:gd name="T7" fmla="*/ 14 h 22"/>
                  <a:gd name="T8" fmla="*/ 20 w 25"/>
                  <a:gd name="T9" fmla="*/ 1 h 22"/>
                  <a:gd name="T10" fmla="*/ 25 w 25"/>
                  <a:gd name="T11" fmla="*/ 5 h 22"/>
                  <a:gd name="T12" fmla="*/ 25 w 25"/>
                  <a:gd name="T13" fmla="*/ 14 h 22"/>
                </a:gdLst>
                <a:ahLst/>
                <a:cxnLst>
                  <a:cxn ang="0">
                    <a:pos x="T0" y="T1"/>
                  </a:cxn>
                  <a:cxn ang="0">
                    <a:pos x="T2" y="T3"/>
                  </a:cxn>
                  <a:cxn ang="0">
                    <a:pos x="T4" y="T5"/>
                  </a:cxn>
                  <a:cxn ang="0">
                    <a:pos x="T6" y="T7"/>
                  </a:cxn>
                  <a:cxn ang="0">
                    <a:pos x="T8" y="T9"/>
                  </a:cxn>
                  <a:cxn ang="0">
                    <a:pos x="T10" y="T11"/>
                  </a:cxn>
                  <a:cxn ang="0">
                    <a:pos x="T12" y="T13"/>
                  </a:cxn>
                </a:cxnLst>
                <a:rect l="0" t="0" r="r" b="b"/>
                <a:pathLst>
                  <a:path w="25" h="22">
                    <a:moveTo>
                      <a:pt x="25" y="14"/>
                    </a:moveTo>
                    <a:cubicBezTo>
                      <a:pt x="17" y="17"/>
                      <a:pt x="9" y="19"/>
                      <a:pt x="1" y="22"/>
                    </a:cubicBezTo>
                    <a:cubicBezTo>
                      <a:pt x="0" y="22"/>
                      <a:pt x="0" y="21"/>
                      <a:pt x="0" y="21"/>
                    </a:cubicBezTo>
                    <a:cubicBezTo>
                      <a:pt x="0" y="19"/>
                      <a:pt x="1" y="16"/>
                      <a:pt x="2" y="14"/>
                    </a:cubicBezTo>
                    <a:cubicBezTo>
                      <a:pt x="6" y="8"/>
                      <a:pt x="13" y="4"/>
                      <a:pt x="20" y="1"/>
                    </a:cubicBezTo>
                    <a:cubicBezTo>
                      <a:pt x="23" y="0"/>
                      <a:pt x="25" y="1"/>
                      <a:pt x="25" y="5"/>
                    </a:cubicBezTo>
                    <a:cubicBezTo>
                      <a:pt x="25" y="8"/>
                      <a:pt x="25" y="11"/>
                      <a:pt x="2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55" name="Freeform 16"/>
              <p:cNvSpPr>
                <a:spLocks/>
              </p:cNvSpPr>
              <p:nvPr/>
            </p:nvSpPr>
            <p:spPr bwMode="auto">
              <a:xfrm>
                <a:off x="5053013" y="4957763"/>
                <a:ext cx="577850" cy="239713"/>
              </a:xfrm>
              <a:custGeom>
                <a:avLst/>
                <a:gdLst>
                  <a:gd name="T0" fmla="*/ 0 w 68"/>
                  <a:gd name="T1" fmla="*/ 26 h 28"/>
                  <a:gd name="T2" fmla="*/ 68 w 68"/>
                  <a:gd name="T3" fmla="*/ 0 h 28"/>
                  <a:gd name="T4" fmla="*/ 68 w 68"/>
                  <a:gd name="T5" fmla="*/ 1 h 28"/>
                  <a:gd name="T6" fmla="*/ 52 w 68"/>
                  <a:gd name="T7" fmla="*/ 9 h 28"/>
                  <a:gd name="T8" fmla="*/ 34 w 68"/>
                  <a:gd name="T9" fmla="*/ 15 h 28"/>
                  <a:gd name="T10" fmla="*/ 17 w 68"/>
                  <a:gd name="T11" fmla="*/ 22 h 28"/>
                  <a:gd name="T12" fmla="*/ 0 w 68"/>
                  <a:gd name="T13" fmla="*/ 26 h 28"/>
                </a:gdLst>
                <a:ahLst/>
                <a:cxnLst>
                  <a:cxn ang="0">
                    <a:pos x="T0" y="T1"/>
                  </a:cxn>
                  <a:cxn ang="0">
                    <a:pos x="T2" y="T3"/>
                  </a:cxn>
                  <a:cxn ang="0">
                    <a:pos x="T4" y="T5"/>
                  </a:cxn>
                  <a:cxn ang="0">
                    <a:pos x="T6" y="T7"/>
                  </a:cxn>
                  <a:cxn ang="0">
                    <a:pos x="T8" y="T9"/>
                  </a:cxn>
                  <a:cxn ang="0">
                    <a:pos x="T10" y="T11"/>
                  </a:cxn>
                  <a:cxn ang="0">
                    <a:pos x="T12" y="T13"/>
                  </a:cxn>
                </a:cxnLst>
                <a:rect l="0" t="0" r="r" b="b"/>
                <a:pathLst>
                  <a:path w="68" h="28">
                    <a:moveTo>
                      <a:pt x="0" y="26"/>
                    </a:moveTo>
                    <a:cubicBezTo>
                      <a:pt x="22" y="16"/>
                      <a:pt x="45" y="7"/>
                      <a:pt x="68" y="0"/>
                    </a:cubicBezTo>
                    <a:cubicBezTo>
                      <a:pt x="68" y="0"/>
                      <a:pt x="68" y="1"/>
                      <a:pt x="68" y="1"/>
                    </a:cubicBezTo>
                    <a:cubicBezTo>
                      <a:pt x="63" y="4"/>
                      <a:pt x="57" y="6"/>
                      <a:pt x="52" y="9"/>
                    </a:cubicBezTo>
                    <a:cubicBezTo>
                      <a:pt x="46" y="11"/>
                      <a:pt x="40" y="13"/>
                      <a:pt x="34" y="15"/>
                    </a:cubicBezTo>
                    <a:cubicBezTo>
                      <a:pt x="29" y="18"/>
                      <a:pt x="23" y="20"/>
                      <a:pt x="17" y="22"/>
                    </a:cubicBezTo>
                    <a:cubicBezTo>
                      <a:pt x="12" y="24"/>
                      <a:pt x="7" y="28"/>
                      <a:pt x="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56" name="Freeform 17"/>
              <p:cNvSpPr>
                <a:spLocks/>
              </p:cNvSpPr>
              <p:nvPr/>
            </p:nvSpPr>
            <p:spPr bwMode="auto">
              <a:xfrm>
                <a:off x="5000626" y="5607050"/>
                <a:ext cx="315913" cy="50800"/>
              </a:xfrm>
              <a:custGeom>
                <a:avLst/>
                <a:gdLst>
                  <a:gd name="T0" fmla="*/ 0 w 37"/>
                  <a:gd name="T1" fmla="*/ 3 h 6"/>
                  <a:gd name="T2" fmla="*/ 35 w 37"/>
                  <a:gd name="T3" fmla="*/ 3 h 6"/>
                  <a:gd name="T4" fmla="*/ 37 w 37"/>
                  <a:gd name="T5" fmla="*/ 4 h 6"/>
                  <a:gd name="T6" fmla="*/ 35 w 37"/>
                  <a:gd name="T7" fmla="*/ 6 h 6"/>
                  <a:gd name="T8" fmla="*/ 25 w 37"/>
                  <a:gd name="T9" fmla="*/ 5 h 6"/>
                  <a:gd name="T10" fmla="*/ 3 w 37"/>
                  <a:gd name="T11" fmla="*/ 3 h 6"/>
                  <a:gd name="T12" fmla="*/ 0 w 37"/>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7" h="6">
                    <a:moveTo>
                      <a:pt x="0" y="3"/>
                    </a:moveTo>
                    <a:cubicBezTo>
                      <a:pt x="12" y="0"/>
                      <a:pt x="23" y="2"/>
                      <a:pt x="35" y="3"/>
                    </a:cubicBezTo>
                    <a:cubicBezTo>
                      <a:pt x="36" y="3"/>
                      <a:pt x="36" y="4"/>
                      <a:pt x="37" y="4"/>
                    </a:cubicBezTo>
                    <a:cubicBezTo>
                      <a:pt x="36" y="5"/>
                      <a:pt x="35" y="6"/>
                      <a:pt x="35" y="6"/>
                    </a:cubicBezTo>
                    <a:cubicBezTo>
                      <a:pt x="32" y="5"/>
                      <a:pt x="29" y="5"/>
                      <a:pt x="25" y="5"/>
                    </a:cubicBezTo>
                    <a:cubicBezTo>
                      <a:pt x="18" y="4"/>
                      <a:pt x="10" y="3"/>
                      <a:pt x="3" y="3"/>
                    </a:cubicBezTo>
                    <a:cubicBezTo>
                      <a:pt x="2" y="3"/>
                      <a:pt x="1"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57" name="Freeform 18"/>
              <p:cNvSpPr>
                <a:spLocks/>
              </p:cNvSpPr>
              <p:nvPr/>
            </p:nvSpPr>
            <p:spPr bwMode="auto">
              <a:xfrm>
                <a:off x="5595938" y="4879975"/>
                <a:ext cx="50800" cy="34925"/>
              </a:xfrm>
              <a:custGeom>
                <a:avLst/>
                <a:gdLst>
                  <a:gd name="T0" fmla="*/ 6 w 6"/>
                  <a:gd name="T1" fmla="*/ 2 h 4"/>
                  <a:gd name="T2" fmla="*/ 2 w 6"/>
                  <a:gd name="T3" fmla="*/ 4 h 4"/>
                  <a:gd name="T4" fmla="*/ 0 w 6"/>
                  <a:gd name="T5" fmla="*/ 3 h 4"/>
                  <a:gd name="T6" fmla="*/ 1 w 6"/>
                  <a:gd name="T7" fmla="*/ 2 h 4"/>
                  <a:gd name="T8" fmla="*/ 6 w 6"/>
                  <a:gd name="T9" fmla="*/ 0 h 4"/>
                  <a:gd name="T10" fmla="*/ 6 w 6"/>
                  <a:gd name="T11" fmla="*/ 2 h 4"/>
                </a:gdLst>
                <a:ahLst/>
                <a:cxnLst>
                  <a:cxn ang="0">
                    <a:pos x="T0" y="T1"/>
                  </a:cxn>
                  <a:cxn ang="0">
                    <a:pos x="T2" y="T3"/>
                  </a:cxn>
                  <a:cxn ang="0">
                    <a:pos x="T4" y="T5"/>
                  </a:cxn>
                  <a:cxn ang="0">
                    <a:pos x="T6" y="T7"/>
                  </a:cxn>
                  <a:cxn ang="0">
                    <a:pos x="T8" y="T9"/>
                  </a:cxn>
                  <a:cxn ang="0">
                    <a:pos x="T10" y="T11"/>
                  </a:cxn>
                </a:cxnLst>
                <a:rect l="0" t="0" r="r" b="b"/>
                <a:pathLst>
                  <a:path w="6" h="4">
                    <a:moveTo>
                      <a:pt x="6" y="2"/>
                    </a:moveTo>
                    <a:cubicBezTo>
                      <a:pt x="5" y="2"/>
                      <a:pt x="3" y="3"/>
                      <a:pt x="2" y="4"/>
                    </a:cubicBezTo>
                    <a:cubicBezTo>
                      <a:pt x="1" y="4"/>
                      <a:pt x="0" y="4"/>
                      <a:pt x="0" y="3"/>
                    </a:cubicBezTo>
                    <a:cubicBezTo>
                      <a:pt x="0" y="3"/>
                      <a:pt x="0" y="2"/>
                      <a:pt x="1" y="2"/>
                    </a:cubicBezTo>
                    <a:cubicBezTo>
                      <a:pt x="2" y="1"/>
                      <a:pt x="4" y="1"/>
                      <a:pt x="6" y="0"/>
                    </a:cubicBezTo>
                    <a:cubicBezTo>
                      <a:pt x="6" y="1"/>
                      <a:pt x="6" y="1"/>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58" name="Freeform 19"/>
              <p:cNvSpPr>
                <a:spLocks/>
              </p:cNvSpPr>
              <p:nvPr/>
            </p:nvSpPr>
            <p:spPr bwMode="auto">
              <a:xfrm>
                <a:off x="4594226" y="4829175"/>
                <a:ext cx="747713" cy="315913"/>
              </a:xfrm>
              <a:custGeom>
                <a:avLst/>
                <a:gdLst>
                  <a:gd name="T0" fmla="*/ 88 w 88"/>
                  <a:gd name="T1" fmla="*/ 0 h 37"/>
                  <a:gd name="T2" fmla="*/ 0 w 88"/>
                  <a:gd name="T3" fmla="*/ 36 h 37"/>
                  <a:gd name="T4" fmla="*/ 9 w 88"/>
                  <a:gd name="T5" fmla="*/ 31 h 37"/>
                  <a:gd name="T6" fmla="*/ 63 w 88"/>
                  <a:gd name="T7" fmla="*/ 9 h 37"/>
                  <a:gd name="T8" fmla="*/ 82 w 88"/>
                  <a:gd name="T9" fmla="*/ 2 h 37"/>
                  <a:gd name="T10" fmla="*/ 88 w 88"/>
                  <a:gd name="T11" fmla="*/ 0 h 37"/>
                </a:gdLst>
                <a:ahLst/>
                <a:cxnLst>
                  <a:cxn ang="0">
                    <a:pos x="T0" y="T1"/>
                  </a:cxn>
                  <a:cxn ang="0">
                    <a:pos x="T2" y="T3"/>
                  </a:cxn>
                  <a:cxn ang="0">
                    <a:pos x="T4" y="T5"/>
                  </a:cxn>
                  <a:cxn ang="0">
                    <a:pos x="T6" y="T7"/>
                  </a:cxn>
                  <a:cxn ang="0">
                    <a:pos x="T8" y="T9"/>
                  </a:cxn>
                  <a:cxn ang="0">
                    <a:pos x="T10" y="T11"/>
                  </a:cxn>
                </a:cxnLst>
                <a:rect l="0" t="0" r="r" b="b"/>
                <a:pathLst>
                  <a:path w="88" h="37">
                    <a:moveTo>
                      <a:pt x="88" y="0"/>
                    </a:moveTo>
                    <a:cubicBezTo>
                      <a:pt x="80" y="7"/>
                      <a:pt x="7" y="37"/>
                      <a:pt x="0" y="36"/>
                    </a:cubicBezTo>
                    <a:cubicBezTo>
                      <a:pt x="4" y="34"/>
                      <a:pt x="6" y="32"/>
                      <a:pt x="9" y="31"/>
                    </a:cubicBezTo>
                    <a:cubicBezTo>
                      <a:pt x="27" y="23"/>
                      <a:pt x="45" y="16"/>
                      <a:pt x="63" y="9"/>
                    </a:cubicBezTo>
                    <a:cubicBezTo>
                      <a:pt x="69" y="6"/>
                      <a:pt x="76" y="4"/>
                      <a:pt x="82" y="2"/>
                    </a:cubicBezTo>
                    <a:cubicBezTo>
                      <a:pt x="84" y="1"/>
                      <a:pt x="86" y="0"/>
                      <a:pt x="8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59" name="Freeform 20"/>
              <p:cNvSpPr>
                <a:spLocks/>
              </p:cNvSpPr>
              <p:nvPr/>
            </p:nvSpPr>
            <p:spPr bwMode="auto">
              <a:xfrm>
                <a:off x="6948488" y="3940175"/>
                <a:ext cx="134938" cy="187325"/>
              </a:xfrm>
              <a:custGeom>
                <a:avLst/>
                <a:gdLst>
                  <a:gd name="T0" fmla="*/ 7 w 16"/>
                  <a:gd name="T1" fmla="*/ 22 h 22"/>
                  <a:gd name="T2" fmla="*/ 0 w 16"/>
                  <a:gd name="T3" fmla="*/ 15 h 22"/>
                  <a:gd name="T4" fmla="*/ 3 w 16"/>
                  <a:gd name="T5" fmla="*/ 3 h 22"/>
                  <a:gd name="T6" fmla="*/ 7 w 16"/>
                  <a:gd name="T7" fmla="*/ 0 h 22"/>
                  <a:gd name="T8" fmla="*/ 12 w 16"/>
                  <a:gd name="T9" fmla="*/ 3 h 22"/>
                  <a:gd name="T10" fmla="*/ 16 w 16"/>
                  <a:gd name="T11" fmla="*/ 18 h 22"/>
                  <a:gd name="T12" fmla="*/ 13 w 16"/>
                  <a:gd name="T13" fmla="*/ 22 h 22"/>
                  <a:gd name="T14" fmla="*/ 7 w 1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2">
                    <a:moveTo>
                      <a:pt x="7" y="22"/>
                    </a:moveTo>
                    <a:cubicBezTo>
                      <a:pt x="0" y="22"/>
                      <a:pt x="0" y="22"/>
                      <a:pt x="0" y="15"/>
                    </a:cubicBezTo>
                    <a:cubicBezTo>
                      <a:pt x="1" y="11"/>
                      <a:pt x="2" y="7"/>
                      <a:pt x="3" y="3"/>
                    </a:cubicBezTo>
                    <a:cubicBezTo>
                      <a:pt x="4" y="1"/>
                      <a:pt x="6" y="0"/>
                      <a:pt x="7" y="0"/>
                    </a:cubicBezTo>
                    <a:cubicBezTo>
                      <a:pt x="9" y="0"/>
                      <a:pt x="11" y="1"/>
                      <a:pt x="12" y="3"/>
                    </a:cubicBezTo>
                    <a:cubicBezTo>
                      <a:pt x="14" y="8"/>
                      <a:pt x="15" y="13"/>
                      <a:pt x="16" y="18"/>
                    </a:cubicBezTo>
                    <a:cubicBezTo>
                      <a:pt x="16" y="20"/>
                      <a:pt x="15" y="21"/>
                      <a:pt x="13" y="22"/>
                    </a:cubicBezTo>
                    <a:cubicBezTo>
                      <a:pt x="11" y="22"/>
                      <a:pt x="9" y="22"/>
                      <a:pt x="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60" name="Freeform 21"/>
              <p:cNvSpPr>
                <a:spLocks/>
              </p:cNvSpPr>
              <p:nvPr/>
            </p:nvSpPr>
            <p:spPr bwMode="auto">
              <a:xfrm>
                <a:off x="7645401" y="4572000"/>
                <a:ext cx="279400" cy="128588"/>
              </a:xfrm>
              <a:custGeom>
                <a:avLst/>
                <a:gdLst>
                  <a:gd name="T0" fmla="*/ 33 w 33"/>
                  <a:gd name="T1" fmla="*/ 0 h 15"/>
                  <a:gd name="T2" fmla="*/ 0 w 33"/>
                  <a:gd name="T3" fmla="*/ 11 h 15"/>
                  <a:gd name="T4" fmla="*/ 3 w 33"/>
                  <a:gd name="T5" fmla="*/ 9 h 15"/>
                  <a:gd name="T6" fmla="*/ 33 w 33"/>
                  <a:gd name="T7" fmla="*/ 0 h 15"/>
                </a:gdLst>
                <a:ahLst/>
                <a:cxnLst>
                  <a:cxn ang="0">
                    <a:pos x="T0" y="T1"/>
                  </a:cxn>
                  <a:cxn ang="0">
                    <a:pos x="T2" y="T3"/>
                  </a:cxn>
                  <a:cxn ang="0">
                    <a:pos x="T4" y="T5"/>
                  </a:cxn>
                  <a:cxn ang="0">
                    <a:pos x="T6" y="T7"/>
                  </a:cxn>
                </a:cxnLst>
                <a:rect l="0" t="0" r="r" b="b"/>
                <a:pathLst>
                  <a:path w="33" h="15">
                    <a:moveTo>
                      <a:pt x="33" y="0"/>
                    </a:moveTo>
                    <a:cubicBezTo>
                      <a:pt x="26" y="8"/>
                      <a:pt x="5" y="15"/>
                      <a:pt x="0" y="11"/>
                    </a:cubicBezTo>
                    <a:cubicBezTo>
                      <a:pt x="1" y="10"/>
                      <a:pt x="2" y="9"/>
                      <a:pt x="3" y="9"/>
                    </a:cubicBezTo>
                    <a:cubicBezTo>
                      <a:pt x="13" y="6"/>
                      <a:pt x="23" y="3"/>
                      <a:pt x="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61" name="Freeform 22"/>
              <p:cNvSpPr>
                <a:spLocks/>
              </p:cNvSpPr>
              <p:nvPr/>
            </p:nvSpPr>
            <p:spPr bwMode="auto">
              <a:xfrm>
                <a:off x="7134226" y="3905250"/>
                <a:ext cx="128588" cy="153988"/>
              </a:xfrm>
              <a:custGeom>
                <a:avLst/>
                <a:gdLst>
                  <a:gd name="T0" fmla="*/ 12 w 15"/>
                  <a:gd name="T1" fmla="*/ 18 h 18"/>
                  <a:gd name="T2" fmla="*/ 0 w 15"/>
                  <a:gd name="T3" fmla="*/ 2 h 18"/>
                  <a:gd name="T4" fmla="*/ 12 w 15"/>
                  <a:gd name="T5" fmla="*/ 5 h 18"/>
                  <a:gd name="T6" fmla="*/ 12 w 15"/>
                  <a:gd name="T7" fmla="*/ 18 h 18"/>
                </a:gdLst>
                <a:ahLst/>
                <a:cxnLst>
                  <a:cxn ang="0">
                    <a:pos x="T0" y="T1"/>
                  </a:cxn>
                  <a:cxn ang="0">
                    <a:pos x="T2" y="T3"/>
                  </a:cxn>
                  <a:cxn ang="0">
                    <a:pos x="T4" y="T5"/>
                  </a:cxn>
                  <a:cxn ang="0">
                    <a:pos x="T6" y="T7"/>
                  </a:cxn>
                </a:cxnLst>
                <a:rect l="0" t="0" r="r" b="b"/>
                <a:pathLst>
                  <a:path w="15" h="18">
                    <a:moveTo>
                      <a:pt x="12" y="18"/>
                    </a:moveTo>
                    <a:cubicBezTo>
                      <a:pt x="9" y="12"/>
                      <a:pt x="7" y="5"/>
                      <a:pt x="0" y="2"/>
                    </a:cubicBezTo>
                    <a:cubicBezTo>
                      <a:pt x="5" y="0"/>
                      <a:pt x="9" y="1"/>
                      <a:pt x="12" y="5"/>
                    </a:cubicBezTo>
                    <a:cubicBezTo>
                      <a:pt x="14" y="8"/>
                      <a:pt x="15" y="14"/>
                      <a:pt x="1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62" name="Freeform 23"/>
              <p:cNvSpPr>
                <a:spLocks/>
              </p:cNvSpPr>
              <p:nvPr/>
            </p:nvSpPr>
            <p:spPr bwMode="auto">
              <a:xfrm>
                <a:off x="7635876" y="4538663"/>
                <a:ext cx="246063" cy="76200"/>
              </a:xfrm>
              <a:custGeom>
                <a:avLst/>
                <a:gdLst>
                  <a:gd name="T0" fmla="*/ 29 w 29"/>
                  <a:gd name="T1" fmla="*/ 0 h 9"/>
                  <a:gd name="T2" fmla="*/ 1 w 29"/>
                  <a:gd name="T3" fmla="*/ 9 h 9"/>
                  <a:gd name="T4" fmla="*/ 0 w 29"/>
                  <a:gd name="T5" fmla="*/ 7 h 9"/>
                  <a:gd name="T6" fmla="*/ 29 w 29"/>
                  <a:gd name="T7" fmla="*/ 0 h 9"/>
                </a:gdLst>
                <a:ahLst/>
                <a:cxnLst>
                  <a:cxn ang="0">
                    <a:pos x="T0" y="T1"/>
                  </a:cxn>
                  <a:cxn ang="0">
                    <a:pos x="T2" y="T3"/>
                  </a:cxn>
                  <a:cxn ang="0">
                    <a:pos x="T4" y="T5"/>
                  </a:cxn>
                  <a:cxn ang="0">
                    <a:pos x="T6" y="T7"/>
                  </a:cxn>
                </a:cxnLst>
                <a:rect l="0" t="0" r="r" b="b"/>
                <a:pathLst>
                  <a:path w="29" h="9">
                    <a:moveTo>
                      <a:pt x="29" y="0"/>
                    </a:moveTo>
                    <a:cubicBezTo>
                      <a:pt x="20" y="5"/>
                      <a:pt x="11" y="9"/>
                      <a:pt x="1" y="9"/>
                    </a:cubicBezTo>
                    <a:cubicBezTo>
                      <a:pt x="1" y="8"/>
                      <a:pt x="0" y="7"/>
                      <a:pt x="0" y="7"/>
                    </a:cubicBezTo>
                    <a:cubicBezTo>
                      <a:pt x="10" y="4"/>
                      <a:pt x="20" y="3"/>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63" name="Freeform 24"/>
              <p:cNvSpPr>
                <a:spLocks/>
              </p:cNvSpPr>
              <p:nvPr/>
            </p:nvSpPr>
            <p:spPr bwMode="auto">
              <a:xfrm>
                <a:off x="7007226" y="4427538"/>
                <a:ext cx="238125" cy="25400"/>
              </a:xfrm>
              <a:custGeom>
                <a:avLst/>
                <a:gdLst>
                  <a:gd name="T0" fmla="*/ 28 w 28"/>
                  <a:gd name="T1" fmla="*/ 3 h 3"/>
                  <a:gd name="T2" fmla="*/ 0 w 28"/>
                  <a:gd name="T3" fmla="*/ 3 h 3"/>
                  <a:gd name="T4" fmla="*/ 0 w 28"/>
                  <a:gd name="T5" fmla="*/ 2 h 3"/>
                  <a:gd name="T6" fmla="*/ 1 w 28"/>
                  <a:gd name="T7" fmla="*/ 0 h 3"/>
                  <a:gd name="T8" fmla="*/ 28 w 28"/>
                  <a:gd name="T9" fmla="*/ 2 h 3"/>
                  <a:gd name="T10" fmla="*/ 28 w 28"/>
                  <a:gd name="T11" fmla="*/ 3 h 3"/>
                </a:gdLst>
                <a:ahLst/>
                <a:cxnLst>
                  <a:cxn ang="0">
                    <a:pos x="T0" y="T1"/>
                  </a:cxn>
                  <a:cxn ang="0">
                    <a:pos x="T2" y="T3"/>
                  </a:cxn>
                  <a:cxn ang="0">
                    <a:pos x="T4" y="T5"/>
                  </a:cxn>
                  <a:cxn ang="0">
                    <a:pos x="T6" y="T7"/>
                  </a:cxn>
                  <a:cxn ang="0">
                    <a:pos x="T8" y="T9"/>
                  </a:cxn>
                  <a:cxn ang="0">
                    <a:pos x="T10" y="T11"/>
                  </a:cxn>
                </a:cxnLst>
                <a:rect l="0" t="0" r="r" b="b"/>
                <a:pathLst>
                  <a:path w="28" h="3">
                    <a:moveTo>
                      <a:pt x="28" y="3"/>
                    </a:moveTo>
                    <a:cubicBezTo>
                      <a:pt x="19" y="3"/>
                      <a:pt x="10" y="3"/>
                      <a:pt x="0" y="3"/>
                    </a:cubicBezTo>
                    <a:cubicBezTo>
                      <a:pt x="0" y="3"/>
                      <a:pt x="0" y="3"/>
                      <a:pt x="0" y="2"/>
                    </a:cubicBezTo>
                    <a:cubicBezTo>
                      <a:pt x="0" y="1"/>
                      <a:pt x="1" y="0"/>
                      <a:pt x="1" y="0"/>
                    </a:cubicBezTo>
                    <a:cubicBezTo>
                      <a:pt x="10" y="1"/>
                      <a:pt x="19" y="1"/>
                      <a:pt x="28" y="2"/>
                    </a:cubicBezTo>
                    <a:cubicBezTo>
                      <a:pt x="28" y="3"/>
                      <a:pt x="28" y="3"/>
                      <a:pt x="2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96" name="Freeform 25"/>
              <p:cNvSpPr>
                <a:spLocks/>
              </p:cNvSpPr>
              <p:nvPr/>
            </p:nvSpPr>
            <p:spPr bwMode="auto">
              <a:xfrm>
                <a:off x="7126288" y="4144963"/>
                <a:ext cx="58738" cy="111125"/>
              </a:xfrm>
              <a:custGeom>
                <a:avLst/>
                <a:gdLst>
                  <a:gd name="T0" fmla="*/ 0 w 7"/>
                  <a:gd name="T1" fmla="*/ 0 h 13"/>
                  <a:gd name="T2" fmla="*/ 7 w 7"/>
                  <a:gd name="T3" fmla="*/ 9 h 13"/>
                  <a:gd name="T4" fmla="*/ 1 w 7"/>
                  <a:gd name="T5" fmla="*/ 7 h 13"/>
                  <a:gd name="T6" fmla="*/ 0 w 7"/>
                  <a:gd name="T7" fmla="*/ 0 h 13"/>
                </a:gdLst>
                <a:ahLst/>
                <a:cxnLst>
                  <a:cxn ang="0">
                    <a:pos x="T0" y="T1"/>
                  </a:cxn>
                  <a:cxn ang="0">
                    <a:pos x="T2" y="T3"/>
                  </a:cxn>
                  <a:cxn ang="0">
                    <a:pos x="T4" y="T5"/>
                  </a:cxn>
                  <a:cxn ang="0">
                    <a:pos x="T6" y="T7"/>
                  </a:cxn>
                </a:cxnLst>
                <a:rect l="0" t="0" r="r" b="b"/>
                <a:pathLst>
                  <a:path w="7" h="13">
                    <a:moveTo>
                      <a:pt x="0" y="0"/>
                    </a:moveTo>
                    <a:cubicBezTo>
                      <a:pt x="5" y="1"/>
                      <a:pt x="5" y="2"/>
                      <a:pt x="7" y="9"/>
                    </a:cubicBezTo>
                    <a:cubicBezTo>
                      <a:pt x="3" y="12"/>
                      <a:pt x="2" y="13"/>
                      <a:pt x="1" y="7"/>
                    </a:cubicBezTo>
                    <a:cubicBezTo>
                      <a:pt x="1" y="5"/>
                      <a:pt x="0"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97" name="Freeform 26"/>
              <p:cNvSpPr>
                <a:spLocks/>
              </p:cNvSpPr>
              <p:nvPr/>
            </p:nvSpPr>
            <p:spPr bwMode="auto">
              <a:xfrm>
                <a:off x="6013451" y="4418013"/>
                <a:ext cx="134938" cy="42863"/>
              </a:xfrm>
              <a:custGeom>
                <a:avLst/>
                <a:gdLst>
                  <a:gd name="T0" fmla="*/ 0 w 16"/>
                  <a:gd name="T1" fmla="*/ 1 h 5"/>
                  <a:gd name="T2" fmla="*/ 16 w 16"/>
                  <a:gd name="T3" fmla="*/ 4 h 5"/>
                  <a:gd name="T4" fmla="*/ 0 w 16"/>
                  <a:gd name="T5" fmla="*/ 1 h 5"/>
                </a:gdLst>
                <a:ahLst/>
                <a:cxnLst>
                  <a:cxn ang="0">
                    <a:pos x="T0" y="T1"/>
                  </a:cxn>
                  <a:cxn ang="0">
                    <a:pos x="T2" y="T3"/>
                  </a:cxn>
                  <a:cxn ang="0">
                    <a:pos x="T4" y="T5"/>
                  </a:cxn>
                </a:cxnLst>
                <a:rect l="0" t="0" r="r" b="b"/>
                <a:pathLst>
                  <a:path w="16" h="5">
                    <a:moveTo>
                      <a:pt x="0" y="1"/>
                    </a:moveTo>
                    <a:cubicBezTo>
                      <a:pt x="5" y="2"/>
                      <a:pt x="11" y="0"/>
                      <a:pt x="16" y="4"/>
                    </a:cubicBezTo>
                    <a:cubicBezTo>
                      <a:pt x="10" y="2"/>
                      <a:pt x="5" y="5"/>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98" name="Freeform 27"/>
              <p:cNvSpPr>
                <a:spLocks/>
              </p:cNvSpPr>
              <p:nvPr/>
            </p:nvSpPr>
            <p:spPr bwMode="auto">
              <a:xfrm>
                <a:off x="7635876" y="4521200"/>
                <a:ext cx="85725" cy="34925"/>
              </a:xfrm>
              <a:custGeom>
                <a:avLst/>
                <a:gdLst>
                  <a:gd name="T0" fmla="*/ 10 w 10"/>
                  <a:gd name="T1" fmla="*/ 0 h 4"/>
                  <a:gd name="T2" fmla="*/ 0 w 10"/>
                  <a:gd name="T3" fmla="*/ 4 h 4"/>
                  <a:gd name="T4" fmla="*/ 10 w 10"/>
                  <a:gd name="T5" fmla="*/ 0 h 4"/>
                </a:gdLst>
                <a:ahLst/>
                <a:cxnLst>
                  <a:cxn ang="0">
                    <a:pos x="T0" y="T1"/>
                  </a:cxn>
                  <a:cxn ang="0">
                    <a:pos x="T2" y="T3"/>
                  </a:cxn>
                  <a:cxn ang="0">
                    <a:pos x="T4" y="T5"/>
                  </a:cxn>
                </a:cxnLst>
                <a:rect l="0" t="0" r="r" b="b"/>
                <a:pathLst>
                  <a:path w="10" h="4">
                    <a:moveTo>
                      <a:pt x="10" y="0"/>
                    </a:moveTo>
                    <a:cubicBezTo>
                      <a:pt x="7" y="4"/>
                      <a:pt x="4" y="4"/>
                      <a:pt x="0" y="4"/>
                    </a:cubicBezTo>
                    <a:cubicBezTo>
                      <a:pt x="3" y="0"/>
                      <a:pt x="6"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99" name="Freeform 28"/>
              <p:cNvSpPr>
                <a:spLocks/>
              </p:cNvSpPr>
              <p:nvPr/>
            </p:nvSpPr>
            <p:spPr bwMode="auto">
              <a:xfrm>
                <a:off x="4397376" y="4667250"/>
                <a:ext cx="60325" cy="68263"/>
              </a:xfrm>
              <a:custGeom>
                <a:avLst/>
                <a:gdLst>
                  <a:gd name="T0" fmla="*/ 7 w 7"/>
                  <a:gd name="T1" fmla="*/ 1 h 8"/>
                  <a:gd name="T2" fmla="*/ 1 w 7"/>
                  <a:gd name="T3" fmla="*/ 8 h 8"/>
                  <a:gd name="T4" fmla="*/ 0 w 7"/>
                  <a:gd name="T5" fmla="*/ 7 h 8"/>
                  <a:gd name="T6" fmla="*/ 6 w 7"/>
                  <a:gd name="T7" fmla="*/ 0 h 8"/>
                  <a:gd name="T8" fmla="*/ 7 w 7"/>
                  <a:gd name="T9" fmla="*/ 1 h 8"/>
                </a:gdLst>
                <a:ahLst/>
                <a:cxnLst>
                  <a:cxn ang="0">
                    <a:pos x="T0" y="T1"/>
                  </a:cxn>
                  <a:cxn ang="0">
                    <a:pos x="T2" y="T3"/>
                  </a:cxn>
                  <a:cxn ang="0">
                    <a:pos x="T4" y="T5"/>
                  </a:cxn>
                  <a:cxn ang="0">
                    <a:pos x="T6" y="T7"/>
                  </a:cxn>
                  <a:cxn ang="0">
                    <a:pos x="T8" y="T9"/>
                  </a:cxn>
                </a:cxnLst>
                <a:rect l="0" t="0" r="r" b="b"/>
                <a:pathLst>
                  <a:path w="7" h="8">
                    <a:moveTo>
                      <a:pt x="7" y="1"/>
                    </a:moveTo>
                    <a:cubicBezTo>
                      <a:pt x="5" y="3"/>
                      <a:pt x="3" y="6"/>
                      <a:pt x="1" y="8"/>
                    </a:cubicBezTo>
                    <a:cubicBezTo>
                      <a:pt x="1" y="8"/>
                      <a:pt x="1" y="7"/>
                      <a:pt x="0" y="7"/>
                    </a:cubicBezTo>
                    <a:cubicBezTo>
                      <a:pt x="2" y="5"/>
                      <a:pt x="4" y="3"/>
                      <a:pt x="6" y="0"/>
                    </a:cubicBezTo>
                    <a:cubicBezTo>
                      <a:pt x="7" y="1"/>
                      <a:pt x="7" y="1"/>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100" name="Freeform 29"/>
              <p:cNvSpPr>
                <a:spLocks/>
              </p:cNvSpPr>
              <p:nvPr/>
            </p:nvSpPr>
            <p:spPr bwMode="auto">
              <a:xfrm>
                <a:off x="7924801" y="4975225"/>
                <a:ext cx="169863" cy="68263"/>
              </a:xfrm>
              <a:custGeom>
                <a:avLst/>
                <a:gdLst>
                  <a:gd name="T0" fmla="*/ 0 w 20"/>
                  <a:gd name="T1" fmla="*/ 8 h 8"/>
                  <a:gd name="T2" fmla="*/ 20 w 20"/>
                  <a:gd name="T3" fmla="*/ 0 h 8"/>
                  <a:gd name="T4" fmla="*/ 0 w 20"/>
                  <a:gd name="T5" fmla="*/ 8 h 8"/>
                </a:gdLst>
                <a:ahLst/>
                <a:cxnLst>
                  <a:cxn ang="0">
                    <a:pos x="T0" y="T1"/>
                  </a:cxn>
                  <a:cxn ang="0">
                    <a:pos x="T2" y="T3"/>
                  </a:cxn>
                  <a:cxn ang="0">
                    <a:pos x="T4" y="T5"/>
                  </a:cxn>
                </a:cxnLst>
                <a:rect l="0" t="0" r="r" b="b"/>
                <a:pathLst>
                  <a:path w="20" h="8">
                    <a:moveTo>
                      <a:pt x="0" y="8"/>
                    </a:moveTo>
                    <a:cubicBezTo>
                      <a:pt x="2" y="4"/>
                      <a:pt x="12" y="1"/>
                      <a:pt x="20" y="0"/>
                    </a:cubicBezTo>
                    <a:cubicBezTo>
                      <a:pt x="13" y="3"/>
                      <a:pt x="8"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101" name="Freeform 30"/>
              <p:cNvSpPr>
                <a:spLocks noEditPoints="1"/>
              </p:cNvSpPr>
              <p:nvPr/>
            </p:nvSpPr>
            <p:spPr bwMode="auto">
              <a:xfrm>
                <a:off x="6973888" y="4897438"/>
                <a:ext cx="296863" cy="717550"/>
              </a:xfrm>
              <a:custGeom>
                <a:avLst/>
                <a:gdLst>
                  <a:gd name="T0" fmla="*/ 35 w 35"/>
                  <a:gd name="T1" fmla="*/ 42 h 84"/>
                  <a:gd name="T2" fmla="*/ 29 w 35"/>
                  <a:gd name="T3" fmla="*/ 72 h 84"/>
                  <a:gd name="T4" fmla="*/ 25 w 35"/>
                  <a:gd name="T5" fmla="*/ 80 h 84"/>
                  <a:gd name="T6" fmla="*/ 12 w 35"/>
                  <a:gd name="T7" fmla="*/ 80 h 84"/>
                  <a:gd name="T8" fmla="*/ 5 w 35"/>
                  <a:gd name="T9" fmla="*/ 63 h 84"/>
                  <a:gd name="T10" fmla="*/ 6 w 35"/>
                  <a:gd name="T11" fmla="*/ 15 h 84"/>
                  <a:gd name="T12" fmla="*/ 10 w 35"/>
                  <a:gd name="T13" fmla="*/ 6 h 84"/>
                  <a:gd name="T14" fmla="*/ 18 w 35"/>
                  <a:gd name="T15" fmla="*/ 0 h 84"/>
                  <a:gd name="T16" fmla="*/ 27 w 35"/>
                  <a:gd name="T17" fmla="*/ 7 h 84"/>
                  <a:gd name="T18" fmla="*/ 33 w 35"/>
                  <a:gd name="T19" fmla="*/ 29 h 84"/>
                  <a:gd name="T20" fmla="*/ 35 w 35"/>
                  <a:gd name="T21" fmla="*/ 42 h 84"/>
                  <a:gd name="T22" fmla="*/ 9 w 35"/>
                  <a:gd name="T23" fmla="*/ 11 h 84"/>
                  <a:gd name="T24" fmla="*/ 6 w 35"/>
                  <a:gd name="T25" fmla="*/ 25 h 84"/>
                  <a:gd name="T26" fmla="*/ 11 w 35"/>
                  <a:gd name="T27" fmla="*/ 29 h 84"/>
                  <a:gd name="T28" fmla="*/ 16 w 35"/>
                  <a:gd name="T29" fmla="*/ 29 h 84"/>
                  <a:gd name="T30" fmla="*/ 23 w 35"/>
                  <a:gd name="T31" fmla="*/ 37 h 84"/>
                  <a:gd name="T32" fmla="*/ 23 w 35"/>
                  <a:gd name="T33" fmla="*/ 43 h 84"/>
                  <a:gd name="T34" fmla="*/ 21 w 35"/>
                  <a:gd name="T35" fmla="*/ 49 h 84"/>
                  <a:gd name="T36" fmla="*/ 18 w 35"/>
                  <a:gd name="T37" fmla="*/ 52 h 84"/>
                  <a:gd name="T38" fmla="*/ 10 w 35"/>
                  <a:gd name="T39" fmla="*/ 49 h 84"/>
                  <a:gd name="T40" fmla="*/ 4 w 35"/>
                  <a:gd name="T41" fmla="*/ 51 h 84"/>
                  <a:gd name="T42" fmla="*/ 7 w 35"/>
                  <a:gd name="T43" fmla="*/ 58 h 84"/>
                  <a:gd name="T44" fmla="*/ 10 w 35"/>
                  <a:gd name="T45" fmla="*/ 63 h 84"/>
                  <a:gd name="T46" fmla="*/ 10 w 35"/>
                  <a:gd name="T47" fmla="*/ 70 h 84"/>
                  <a:gd name="T48" fmla="*/ 15 w 35"/>
                  <a:gd name="T49" fmla="*/ 79 h 84"/>
                  <a:gd name="T50" fmla="*/ 23 w 35"/>
                  <a:gd name="T51" fmla="*/ 79 h 84"/>
                  <a:gd name="T52" fmla="*/ 28 w 35"/>
                  <a:gd name="T53" fmla="*/ 70 h 84"/>
                  <a:gd name="T54" fmla="*/ 31 w 35"/>
                  <a:gd name="T55" fmla="*/ 29 h 84"/>
                  <a:gd name="T56" fmla="*/ 26 w 35"/>
                  <a:gd name="T57" fmla="*/ 13 h 84"/>
                  <a:gd name="T58" fmla="*/ 16 w 35"/>
                  <a:gd name="T59" fmla="*/ 6 h 84"/>
                  <a:gd name="T60" fmla="*/ 21 w 35"/>
                  <a:gd name="T61" fmla="*/ 12 h 84"/>
                  <a:gd name="T62" fmla="*/ 9 w 35"/>
                  <a:gd name="T63" fmla="*/ 11 h 84"/>
                  <a:gd name="T64" fmla="*/ 11 w 35"/>
                  <a:gd name="T65" fmla="*/ 32 h 84"/>
                  <a:gd name="T66" fmla="*/ 5 w 35"/>
                  <a:gd name="T67" fmla="*/ 36 h 84"/>
                  <a:gd name="T68" fmla="*/ 6 w 35"/>
                  <a:gd name="T69" fmla="*/ 46 h 84"/>
                  <a:gd name="T70" fmla="*/ 8 w 35"/>
                  <a:gd name="T71" fmla="*/ 46 h 84"/>
                  <a:gd name="T72" fmla="*/ 18 w 35"/>
                  <a:gd name="T73" fmla="*/ 43 h 84"/>
                  <a:gd name="T74" fmla="*/ 19 w 35"/>
                  <a:gd name="T75" fmla="*/ 35 h 84"/>
                  <a:gd name="T76" fmla="*/ 11 w 35"/>
                  <a:gd name="T77"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 h="84">
                    <a:moveTo>
                      <a:pt x="35" y="42"/>
                    </a:moveTo>
                    <a:cubicBezTo>
                      <a:pt x="34" y="52"/>
                      <a:pt x="33" y="62"/>
                      <a:pt x="29" y="72"/>
                    </a:cubicBezTo>
                    <a:cubicBezTo>
                      <a:pt x="28" y="75"/>
                      <a:pt x="26" y="77"/>
                      <a:pt x="25" y="80"/>
                    </a:cubicBezTo>
                    <a:cubicBezTo>
                      <a:pt x="21" y="84"/>
                      <a:pt x="16" y="84"/>
                      <a:pt x="12" y="80"/>
                    </a:cubicBezTo>
                    <a:cubicBezTo>
                      <a:pt x="7" y="75"/>
                      <a:pt x="6" y="69"/>
                      <a:pt x="5" y="63"/>
                    </a:cubicBezTo>
                    <a:cubicBezTo>
                      <a:pt x="1" y="47"/>
                      <a:pt x="0" y="31"/>
                      <a:pt x="6" y="15"/>
                    </a:cubicBezTo>
                    <a:cubicBezTo>
                      <a:pt x="7" y="12"/>
                      <a:pt x="8" y="9"/>
                      <a:pt x="10" y="6"/>
                    </a:cubicBezTo>
                    <a:cubicBezTo>
                      <a:pt x="11" y="3"/>
                      <a:pt x="14" y="0"/>
                      <a:pt x="18" y="0"/>
                    </a:cubicBezTo>
                    <a:cubicBezTo>
                      <a:pt x="22" y="1"/>
                      <a:pt x="26" y="3"/>
                      <a:pt x="27" y="7"/>
                    </a:cubicBezTo>
                    <a:cubicBezTo>
                      <a:pt x="29" y="14"/>
                      <a:pt x="32" y="22"/>
                      <a:pt x="33" y="29"/>
                    </a:cubicBezTo>
                    <a:cubicBezTo>
                      <a:pt x="34" y="33"/>
                      <a:pt x="34" y="38"/>
                      <a:pt x="35" y="42"/>
                    </a:cubicBezTo>
                    <a:close/>
                    <a:moveTo>
                      <a:pt x="9" y="11"/>
                    </a:moveTo>
                    <a:cubicBezTo>
                      <a:pt x="8" y="15"/>
                      <a:pt x="7" y="20"/>
                      <a:pt x="6" y="25"/>
                    </a:cubicBezTo>
                    <a:cubicBezTo>
                      <a:pt x="5" y="30"/>
                      <a:pt x="7" y="31"/>
                      <a:pt x="11" y="29"/>
                    </a:cubicBezTo>
                    <a:cubicBezTo>
                      <a:pt x="13" y="29"/>
                      <a:pt x="15" y="28"/>
                      <a:pt x="16" y="29"/>
                    </a:cubicBezTo>
                    <a:cubicBezTo>
                      <a:pt x="19" y="31"/>
                      <a:pt x="21" y="34"/>
                      <a:pt x="23" y="37"/>
                    </a:cubicBezTo>
                    <a:cubicBezTo>
                      <a:pt x="24" y="38"/>
                      <a:pt x="23" y="41"/>
                      <a:pt x="23" y="43"/>
                    </a:cubicBezTo>
                    <a:cubicBezTo>
                      <a:pt x="22" y="45"/>
                      <a:pt x="21" y="47"/>
                      <a:pt x="21" y="49"/>
                    </a:cubicBezTo>
                    <a:cubicBezTo>
                      <a:pt x="21" y="52"/>
                      <a:pt x="20" y="52"/>
                      <a:pt x="18" y="52"/>
                    </a:cubicBezTo>
                    <a:cubicBezTo>
                      <a:pt x="15" y="51"/>
                      <a:pt x="13" y="50"/>
                      <a:pt x="10" y="49"/>
                    </a:cubicBezTo>
                    <a:cubicBezTo>
                      <a:pt x="8" y="48"/>
                      <a:pt x="5" y="48"/>
                      <a:pt x="4" y="51"/>
                    </a:cubicBezTo>
                    <a:cubicBezTo>
                      <a:pt x="4" y="54"/>
                      <a:pt x="3" y="56"/>
                      <a:pt x="7" y="58"/>
                    </a:cubicBezTo>
                    <a:cubicBezTo>
                      <a:pt x="8" y="59"/>
                      <a:pt x="9" y="61"/>
                      <a:pt x="10" y="63"/>
                    </a:cubicBezTo>
                    <a:cubicBezTo>
                      <a:pt x="11" y="65"/>
                      <a:pt x="11" y="68"/>
                      <a:pt x="10" y="70"/>
                    </a:cubicBezTo>
                    <a:cubicBezTo>
                      <a:pt x="9" y="75"/>
                      <a:pt x="13" y="77"/>
                      <a:pt x="15" y="79"/>
                    </a:cubicBezTo>
                    <a:cubicBezTo>
                      <a:pt x="18" y="81"/>
                      <a:pt x="21" y="81"/>
                      <a:pt x="23" y="79"/>
                    </a:cubicBezTo>
                    <a:cubicBezTo>
                      <a:pt x="25" y="76"/>
                      <a:pt x="27" y="73"/>
                      <a:pt x="28" y="70"/>
                    </a:cubicBezTo>
                    <a:cubicBezTo>
                      <a:pt x="33" y="56"/>
                      <a:pt x="33" y="43"/>
                      <a:pt x="31" y="29"/>
                    </a:cubicBezTo>
                    <a:cubicBezTo>
                      <a:pt x="30" y="23"/>
                      <a:pt x="28" y="18"/>
                      <a:pt x="26" y="13"/>
                    </a:cubicBezTo>
                    <a:cubicBezTo>
                      <a:pt x="24" y="9"/>
                      <a:pt x="21" y="7"/>
                      <a:pt x="16" y="6"/>
                    </a:cubicBezTo>
                    <a:cubicBezTo>
                      <a:pt x="18" y="8"/>
                      <a:pt x="19" y="9"/>
                      <a:pt x="21" y="12"/>
                    </a:cubicBezTo>
                    <a:cubicBezTo>
                      <a:pt x="16" y="11"/>
                      <a:pt x="13" y="11"/>
                      <a:pt x="9" y="11"/>
                    </a:cubicBezTo>
                    <a:close/>
                    <a:moveTo>
                      <a:pt x="11" y="32"/>
                    </a:moveTo>
                    <a:cubicBezTo>
                      <a:pt x="9" y="33"/>
                      <a:pt x="6" y="34"/>
                      <a:pt x="5" y="36"/>
                    </a:cubicBezTo>
                    <a:cubicBezTo>
                      <a:pt x="3" y="39"/>
                      <a:pt x="4" y="43"/>
                      <a:pt x="6" y="46"/>
                    </a:cubicBezTo>
                    <a:cubicBezTo>
                      <a:pt x="6" y="46"/>
                      <a:pt x="7" y="46"/>
                      <a:pt x="8" y="46"/>
                    </a:cubicBezTo>
                    <a:cubicBezTo>
                      <a:pt x="11" y="45"/>
                      <a:pt x="15" y="45"/>
                      <a:pt x="18" y="43"/>
                    </a:cubicBezTo>
                    <a:cubicBezTo>
                      <a:pt x="22" y="41"/>
                      <a:pt x="22" y="38"/>
                      <a:pt x="19" y="35"/>
                    </a:cubicBezTo>
                    <a:cubicBezTo>
                      <a:pt x="17" y="34"/>
                      <a:pt x="14" y="33"/>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102" name="Freeform 31"/>
              <p:cNvSpPr>
                <a:spLocks/>
              </p:cNvSpPr>
              <p:nvPr/>
            </p:nvSpPr>
            <p:spPr bwMode="auto">
              <a:xfrm>
                <a:off x="7040563" y="5000625"/>
                <a:ext cx="93663" cy="136525"/>
              </a:xfrm>
              <a:custGeom>
                <a:avLst/>
                <a:gdLst>
                  <a:gd name="T0" fmla="*/ 3 w 11"/>
                  <a:gd name="T1" fmla="*/ 16 h 16"/>
                  <a:gd name="T2" fmla="*/ 2 w 11"/>
                  <a:gd name="T3" fmla="*/ 3 h 16"/>
                  <a:gd name="T4" fmla="*/ 7 w 11"/>
                  <a:gd name="T5" fmla="*/ 2 h 16"/>
                  <a:gd name="T6" fmla="*/ 9 w 11"/>
                  <a:gd name="T7" fmla="*/ 11 h 16"/>
                  <a:gd name="T8" fmla="*/ 3 w 11"/>
                  <a:gd name="T9" fmla="*/ 16 h 16"/>
                </a:gdLst>
                <a:ahLst/>
                <a:cxnLst>
                  <a:cxn ang="0">
                    <a:pos x="T0" y="T1"/>
                  </a:cxn>
                  <a:cxn ang="0">
                    <a:pos x="T2" y="T3"/>
                  </a:cxn>
                  <a:cxn ang="0">
                    <a:pos x="T4" y="T5"/>
                  </a:cxn>
                  <a:cxn ang="0">
                    <a:pos x="T6" y="T7"/>
                  </a:cxn>
                  <a:cxn ang="0">
                    <a:pos x="T8" y="T9"/>
                  </a:cxn>
                </a:cxnLst>
                <a:rect l="0" t="0" r="r" b="b"/>
                <a:pathLst>
                  <a:path w="11" h="16">
                    <a:moveTo>
                      <a:pt x="3" y="16"/>
                    </a:moveTo>
                    <a:cubicBezTo>
                      <a:pt x="0" y="12"/>
                      <a:pt x="0" y="6"/>
                      <a:pt x="2" y="3"/>
                    </a:cubicBezTo>
                    <a:cubicBezTo>
                      <a:pt x="3" y="1"/>
                      <a:pt x="5" y="0"/>
                      <a:pt x="7" y="2"/>
                    </a:cubicBezTo>
                    <a:cubicBezTo>
                      <a:pt x="10" y="4"/>
                      <a:pt x="11" y="8"/>
                      <a:pt x="9" y="11"/>
                    </a:cubicBezTo>
                    <a:cubicBezTo>
                      <a:pt x="7" y="13"/>
                      <a:pt x="5" y="14"/>
                      <a:pt x="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103" name="Freeform 32"/>
              <p:cNvSpPr>
                <a:spLocks/>
              </p:cNvSpPr>
              <p:nvPr/>
            </p:nvSpPr>
            <p:spPr bwMode="auto">
              <a:xfrm>
                <a:off x="7050088" y="5351463"/>
                <a:ext cx="84138" cy="111125"/>
              </a:xfrm>
              <a:custGeom>
                <a:avLst/>
                <a:gdLst>
                  <a:gd name="T0" fmla="*/ 5 w 10"/>
                  <a:gd name="T1" fmla="*/ 13 h 13"/>
                  <a:gd name="T2" fmla="*/ 0 w 10"/>
                  <a:gd name="T3" fmla="*/ 2 h 13"/>
                  <a:gd name="T4" fmla="*/ 6 w 10"/>
                  <a:gd name="T5" fmla="*/ 1 h 13"/>
                  <a:gd name="T6" fmla="*/ 10 w 10"/>
                  <a:gd name="T7" fmla="*/ 6 h 13"/>
                  <a:gd name="T8" fmla="*/ 5 w 10"/>
                  <a:gd name="T9" fmla="*/ 13 h 13"/>
                </a:gdLst>
                <a:ahLst/>
                <a:cxnLst>
                  <a:cxn ang="0">
                    <a:pos x="T0" y="T1"/>
                  </a:cxn>
                  <a:cxn ang="0">
                    <a:pos x="T2" y="T3"/>
                  </a:cxn>
                  <a:cxn ang="0">
                    <a:pos x="T4" y="T5"/>
                  </a:cxn>
                  <a:cxn ang="0">
                    <a:pos x="T6" y="T7"/>
                  </a:cxn>
                  <a:cxn ang="0">
                    <a:pos x="T8" y="T9"/>
                  </a:cxn>
                </a:cxnLst>
                <a:rect l="0" t="0" r="r" b="b"/>
                <a:pathLst>
                  <a:path w="10" h="13">
                    <a:moveTo>
                      <a:pt x="5" y="13"/>
                    </a:moveTo>
                    <a:cubicBezTo>
                      <a:pt x="3" y="9"/>
                      <a:pt x="2" y="6"/>
                      <a:pt x="0" y="2"/>
                    </a:cubicBezTo>
                    <a:cubicBezTo>
                      <a:pt x="1" y="1"/>
                      <a:pt x="4" y="0"/>
                      <a:pt x="6" y="1"/>
                    </a:cubicBezTo>
                    <a:cubicBezTo>
                      <a:pt x="7" y="1"/>
                      <a:pt x="9" y="4"/>
                      <a:pt x="10" y="6"/>
                    </a:cubicBezTo>
                    <a:cubicBezTo>
                      <a:pt x="10" y="9"/>
                      <a:pt x="8" y="12"/>
                      <a:pt x="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grpSp>
      </p:grpSp>
      <p:sp>
        <p:nvSpPr>
          <p:cNvPr id="81" name="Rectángulo 80"/>
          <p:cNvSpPr/>
          <p:nvPr/>
        </p:nvSpPr>
        <p:spPr>
          <a:xfrm rot="20408770">
            <a:off x="9649783" y="4824112"/>
            <a:ext cx="2697997" cy="335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9" name="Triángulo isósceles 118"/>
          <p:cNvSpPr/>
          <p:nvPr/>
        </p:nvSpPr>
        <p:spPr>
          <a:xfrm rot="5400000">
            <a:off x="-1915814" y="2799733"/>
            <a:ext cx="5182843" cy="13512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0" name="Triángulo isósceles 89"/>
          <p:cNvSpPr/>
          <p:nvPr/>
        </p:nvSpPr>
        <p:spPr>
          <a:xfrm rot="16200000">
            <a:off x="8922462" y="2799733"/>
            <a:ext cx="5182843" cy="13512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 name="WhatsApp-Audio-2022-12-09-at-9.13.42-PM.mp3">
            <a:hlinkClick r:id="" action="ppaction://media"/>
            <a:extLst>
              <a:ext uri="{FF2B5EF4-FFF2-40B4-BE49-F238E27FC236}">
                <a16:creationId xmlns:a16="http://schemas.microsoft.com/office/drawing/2014/main" id="{D900777F-8732-54BB-EFCD-315C619727E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flipV="1">
            <a:off x="11445308" y="6700857"/>
            <a:ext cx="157141" cy="157141"/>
          </a:xfrm>
          <a:prstGeom prst="rect">
            <a:avLst/>
          </a:prstGeom>
        </p:spPr>
      </p:pic>
    </p:spTree>
    <p:extLst>
      <p:ext uri="{BB962C8B-B14F-4D97-AF65-F5344CB8AC3E}">
        <p14:creationId xmlns:p14="http://schemas.microsoft.com/office/powerpoint/2010/main" val="1007757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mediacall" presetSubtype="0" fill="hold" nodeType="clickEffect">
                                  <p:stCondLst>
                                    <p:cond delay="0"/>
                                  </p:stCondLst>
                                  <p:childTnLst>
                                    <p:cmd type="call" cmd="playFrom(0.0)">
                                      <p:cBhvr>
                                        <p:cTn id="13" dur="10056" fill="hold"/>
                                        <p:tgtEl>
                                          <p:spTgt spid="2"/>
                                        </p:tgtEl>
                                      </p:cBhvr>
                                    </p:cmd>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8" fill="hold" display="0">
                  <p:stCondLst>
                    <p:cond delay="indefinite"/>
                  </p:stCondLst>
                  <p:endCondLst>
                    <p:cond evt="onStopAudio" delay="0">
                      <p:tgtEl>
                        <p:sldTgt/>
                      </p:tgtEl>
                    </p:cond>
                  </p:endCondLst>
                </p:cTn>
                <p:tgtEl>
                  <p:spTgt spid="2"/>
                </p:tgtEl>
              </p:cMediaNode>
            </p:audio>
          </p:childTnLst>
        </p:cTn>
      </p:par>
    </p:tnLst>
    <p:bldLst>
      <p:bldP spid="2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6">
            <a:extLst>
              <a:ext uri="{FF2B5EF4-FFF2-40B4-BE49-F238E27FC236}">
                <a16:creationId xmlns:a16="http://schemas.microsoft.com/office/drawing/2014/main" id="{3D562A05-6F88-695B-03C8-8B8F8E6C019A}"/>
              </a:ext>
            </a:extLst>
          </p:cNvPr>
          <p:cNvPicPr>
            <a:picLocks noChangeAspect="1"/>
          </p:cNvPicPr>
          <p:nvPr/>
        </p:nvPicPr>
        <p:blipFill>
          <a:blip r:embed="rId2"/>
          <a:stretch>
            <a:fillRect/>
          </a:stretch>
        </p:blipFill>
        <p:spPr>
          <a:xfrm>
            <a:off x="10299246" y="245922"/>
            <a:ext cx="1624268" cy="1545035"/>
          </a:xfrm>
          <a:prstGeom prst="rect">
            <a:avLst/>
          </a:prstGeom>
        </p:spPr>
      </p:pic>
      <p:sp>
        <p:nvSpPr>
          <p:cNvPr id="8" name="TextBox 32">
            <a:extLst>
              <a:ext uri="{FF2B5EF4-FFF2-40B4-BE49-F238E27FC236}">
                <a16:creationId xmlns:a16="http://schemas.microsoft.com/office/drawing/2014/main" id="{5F0F8497-4180-471F-AAE4-A644C8C54C06}"/>
              </a:ext>
            </a:extLst>
          </p:cNvPr>
          <p:cNvSpPr txBox="1"/>
          <p:nvPr/>
        </p:nvSpPr>
        <p:spPr>
          <a:xfrm>
            <a:off x="6618400" y="1787788"/>
            <a:ext cx="4302884" cy="3785652"/>
          </a:xfrm>
          <a:prstGeom prst="rect">
            <a:avLst/>
          </a:prstGeom>
          <a:noFill/>
        </p:spPr>
        <p:txBody>
          <a:bodyPr wrap="square" lIns="91440" tIns="45720" rIns="91440" bIns="45720" rtlCol="0" anchor="t">
            <a:spAutoFit/>
          </a:bodyPr>
          <a:lstStyle/>
          <a:p>
            <a:pPr algn="just"/>
            <a:r>
              <a:rPr lang="en-US" altLang="ko-KR" sz="2000">
                <a:solidFill>
                  <a:schemeClr val="tx1">
                    <a:lumMod val="75000"/>
                    <a:lumOff val="25000"/>
                  </a:schemeClr>
                </a:solidFill>
                <a:cs typeface="Arial"/>
              </a:rPr>
              <a:t> The categories are 2000-2009 and 2011-2019. the lap times in 2011-2019 are more compared to the 2000-2009 lap times.</a:t>
            </a:r>
          </a:p>
          <a:p>
            <a:pPr algn="just"/>
            <a:endParaRPr lang="en-US" altLang="ko-KR" sz="2000">
              <a:solidFill>
                <a:schemeClr val="tx1">
                  <a:lumMod val="75000"/>
                  <a:lumOff val="25000"/>
                </a:schemeClr>
              </a:solidFill>
              <a:cs typeface="Arial"/>
            </a:endParaRPr>
          </a:p>
          <a:p>
            <a:pPr algn="just"/>
            <a:endParaRPr lang="en-US" altLang="ko-KR" sz="2000">
              <a:solidFill>
                <a:schemeClr val="tx1">
                  <a:lumMod val="75000"/>
                  <a:lumOff val="25000"/>
                </a:schemeClr>
              </a:solidFill>
              <a:cs typeface="Arial"/>
            </a:endParaRPr>
          </a:p>
          <a:p>
            <a:pPr algn="just"/>
            <a:endParaRPr lang="en-US" altLang="ko-KR" sz="2000">
              <a:solidFill>
                <a:schemeClr val="tx1">
                  <a:lumMod val="75000"/>
                  <a:lumOff val="25000"/>
                </a:schemeClr>
              </a:solidFill>
              <a:cs typeface="Arial"/>
            </a:endParaRPr>
          </a:p>
          <a:p>
            <a:pPr algn="just"/>
            <a:endParaRPr lang="en-US" altLang="ko-KR" sz="2000">
              <a:solidFill>
                <a:schemeClr val="tx1">
                  <a:lumMod val="75000"/>
                  <a:lumOff val="25000"/>
                </a:schemeClr>
              </a:solidFill>
              <a:cs typeface="Arial"/>
            </a:endParaRPr>
          </a:p>
          <a:p>
            <a:pPr algn="just"/>
            <a:endParaRPr lang="en-US" altLang="ko-KR" sz="2000">
              <a:solidFill>
                <a:schemeClr val="tx1">
                  <a:lumMod val="75000"/>
                  <a:lumOff val="25000"/>
                </a:schemeClr>
              </a:solidFill>
              <a:cs typeface="Arial"/>
            </a:endParaRPr>
          </a:p>
          <a:p>
            <a:pPr algn="just"/>
            <a:endParaRPr lang="en-US" altLang="ko-KR" sz="2000">
              <a:solidFill>
                <a:schemeClr val="tx1">
                  <a:lumMod val="75000"/>
                  <a:lumOff val="25000"/>
                </a:schemeClr>
              </a:solidFill>
              <a:cs typeface="Arial"/>
            </a:endParaRPr>
          </a:p>
          <a:p>
            <a:pPr algn="just"/>
            <a:r>
              <a:rPr lang="en-US" altLang="ko-KR" sz="2000">
                <a:solidFill>
                  <a:schemeClr val="tx1">
                    <a:lumMod val="75000"/>
                    <a:lumOff val="25000"/>
                  </a:schemeClr>
                </a:solidFill>
                <a:cs typeface="Arial"/>
              </a:rPr>
              <a:t>The highest lap time was in the 25</a:t>
            </a:r>
            <a:r>
              <a:rPr lang="en-US" altLang="ko-KR" sz="2000" baseline="30000">
                <a:solidFill>
                  <a:schemeClr val="tx1">
                    <a:lumMod val="75000"/>
                    <a:lumOff val="25000"/>
                  </a:schemeClr>
                </a:solidFill>
                <a:cs typeface="Arial"/>
              </a:rPr>
              <a:t>th</a:t>
            </a:r>
            <a:r>
              <a:rPr lang="en-US" altLang="ko-KR" sz="2000">
                <a:solidFill>
                  <a:schemeClr val="tx1">
                    <a:lumMod val="75000"/>
                    <a:lumOff val="25000"/>
                  </a:schemeClr>
                </a:solidFill>
                <a:cs typeface="Arial"/>
              </a:rPr>
              <a:t> lap. </a:t>
            </a:r>
          </a:p>
        </p:txBody>
      </p:sp>
      <p:sp>
        <p:nvSpPr>
          <p:cNvPr id="10" name="Text Placeholder 1">
            <a:extLst>
              <a:ext uri="{FF2B5EF4-FFF2-40B4-BE49-F238E27FC236}">
                <a16:creationId xmlns:a16="http://schemas.microsoft.com/office/drawing/2014/main" id="{206381AD-4C2B-4745-99B1-0BBCE6131A71}"/>
              </a:ext>
            </a:extLst>
          </p:cNvPr>
          <p:cNvSpPr txBox="1">
            <a:spLocks/>
          </p:cNvSpPr>
          <p:nvPr/>
        </p:nvSpPr>
        <p:spPr>
          <a:xfrm>
            <a:off x="1072891" y="184913"/>
            <a:ext cx="11572875" cy="83978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solidFill>
                  <a:srgbClr val="FF0000"/>
                </a:solidFill>
                <a:ea typeface="+mn-lt"/>
                <a:cs typeface="+mn-lt"/>
              </a:rPr>
              <a:t>The  double line graph depicts the total milliseconds taken </a:t>
            </a:r>
            <a:br>
              <a:rPr lang="en-US" sz="2400">
                <a:solidFill>
                  <a:srgbClr val="FF0000"/>
                </a:solidFill>
                <a:ea typeface="+mn-lt"/>
                <a:cs typeface="+mn-lt"/>
              </a:rPr>
            </a:br>
            <a:r>
              <a:rPr lang="en-US" sz="2400">
                <a:solidFill>
                  <a:srgbClr val="FF0000"/>
                </a:solidFill>
                <a:ea typeface="+mn-lt"/>
                <a:cs typeface="+mn-lt"/>
              </a:rPr>
              <a:t>by each lap as an average in 2 categories</a:t>
            </a:r>
            <a:endParaRPr lang="en-US" sz="2400">
              <a:solidFill>
                <a:srgbClr val="FF0000"/>
              </a:solidFill>
              <a:cs typeface="Arial"/>
            </a:endParaRPr>
          </a:p>
        </p:txBody>
      </p:sp>
      <p:pic>
        <p:nvPicPr>
          <p:cNvPr id="4" name="Picture 4" descr="Chart, histogram&#10;&#10;Description automatically generated">
            <a:extLst>
              <a:ext uri="{FF2B5EF4-FFF2-40B4-BE49-F238E27FC236}">
                <a16:creationId xmlns:a16="http://schemas.microsoft.com/office/drawing/2014/main" id="{EE69C302-88F1-A9B2-9842-44CC6766FA4B}"/>
              </a:ext>
            </a:extLst>
          </p:cNvPr>
          <p:cNvPicPr>
            <a:picLocks noChangeAspect="1"/>
          </p:cNvPicPr>
          <p:nvPr/>
        </p:nvPicPr>
        <p:blipFill>
          <a:blip r:embed="rId3"/>
          <a:stretch>
            <a:fillRect/>
          </a:stretch>
        </p:blipFill>
        <p:spPr>
          <a:xfrm>
            <a:off x="742681" y="1323296"/>
            <a:ext cx="5866326" cy="4608506"/>
          </a:xfrm>
          <a:prstGeom prst="rect">
            <a:avLst/>
          </a:prstGeom>
        </p:spPr>
      </p:pic>
    </p:spTree>
    <p:extLst>
      <p:ext uri="{BB962C8B-B14F-4D97-AF65-F5344CB8AC3E}">
        <p14:creationId xmlns:p14="http://schemas.microsoft.com/office/powerpoint/2010/main" val="1911490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8955F27-31F3-46C2-A543-A268D296A834}"/>
              </a:ext>
            </a:extLst>
          </p:cNvPr>
          <p:cNvGrpSpPr/>
          <p:nvPr/>
        </p:nvGrpSpPr>
        <p:grpSpPr>
          <a:xfrm>
            <a:off x="467173" y="977339"/>
            <a:ext cx="4366538" cy="2511380"/>
            <a:chOff x="2790724" y="2476194"/>
            <a:chExt cx="1462025" cy="2286000"/>
          </a:xfrm>
        </p:grpSpPr>
        <p:sp>
          <p:nvSpPr>
            <p:cNvPr id="10" name="TextBox 9">
              <a:extLst>
                <a:ext uri="{FF2B5EF4-FFF2-40B4-BE49-F238E27FC236}">
                  <a16:creationId xmlns:a16="http://schemas.microsoft.com/office/drawing/2014/main" id="{44B7BF87-C282-4E26-A71C-F743B94EBF3E}"/>
                </a:ext>
              </a:extLst>
            </p:cNvPr>
            <p:cNvSpPr txBox="1"/>
            <p:nvPr/>
          </p:nvSpPr>
          <p:spPr>
            <a:xfrm>
              <a:off x="2790724" y="2476194"/>
              <a:ext cx="1440112" cy="1092607"/>
            </a:xfrm>
            <a:prstGeom prst="rect">
              <a:avLst/>
            </a:prstGeom>
            <a:noFill/>
          </p:spPr>
          <p:txBody>
            <a:bodyPr wrap="square" lIns="91440" tIns="45720" rIns="91440" bIns="45720" rtlCol="0" anchor="t">
              <a:spAutoFit/>
            </a:bodyPr>
            <a:lstStyle/>
            <a:p>
              <a:pPr algn="just"/>
              <a:r>
                <a:rPr lang="en-US" altLang="ko-KR">
                  <a:solidFill>
                    <a:schemeClr val="tx1">
                      <a:lumMod val="75000"/>
                      <a:lumOff val="25000"/>
                    </a:schemeClr>
                  </a:solidFill>
                  <a:cs typeface="Arial"/>
                </a:rPr>
                <a:t>In the line graph we can find, the total number of milliseconds the race was conducted in that particular year for a specific circuit Id.</a:t>
              </a:r>
              <a:endParaRPr lang="ko-KR" altLang="en-US">
                <a:solidFill>
                  <a:schemeClr val="tx1">
                    <a:lumMod val="75000"/>
                    <a:lumOff val="25000"/>
                  </a:schemeClr>
                </a:solidFill>
                <a:cs typeface="Arial"/>
              </a:endParaRPr>
            </a:p>
          </p:txBody>
        </p:sp>
        <p:sp>
          <p:nvSpPr>
            <p:cNvPr id="11" name="TextBox 10">
              <a:extLst>
                <a:ext uri="{FF2B5EF4-FFF2-40B4-BE49-F238E27FC236}">
                  <a16:creationId xmlns:a16="http://schemas.microsoft.com/office/drawing/2014/main" id="{F05BA4DE-5725-47C7-9A97-A013037C7378}"/>
                </a:ext>
              </a:extLst>
            </p:cNvPr>
            <p:cNvSpPr txBox="1"/>
            <p:nvPr/>
          </p:nvSpPr>
          <p:spPr>
            <a:xfrm>
              <a:off x="3017859" y="4485195"/>
              <a:ext cx="1234890" cy="276999"/>
            </a:xfrm>
            <a:prstGeom prst="rect">
              <a:avLst/>
            </a:prstGeom>
            <a:noFill/>
          </p:spPr>
          <p:txBody>
            <a:bodyPr wrap="square" rtlCol="0">
              <a:spAutoFit/>
            </a:bodyPr>
            <a:lstStyle/>
            <a:p>
              <a:pPr algn="r"/>
              <a:endParaRPr lang="ko-KR" altLang="en-US" sz="1200" b="1">
                <a:solidFill>
                  <a:schemeClr val="tx1">
                    <a:lumMod val="75000"/>
                    <a:lumOff val="25000"/>
                  </a:schemeClr>
                </a:solidFill>
                <a:cs typeface="Arial" pitchFamily="34" charset="0"/>
              </a:endParaRPr>
            </a:p>
          </p:txBody>
        </p:sp>
      </p:grpSp>
      <p:grpSp>
        <p:nvGrpSpPr>
          <p:cNvPr id="45" name="Grupo 44"/>
          <p:cNvGrpSpPr/>
          <p:nvPr/>
        </p:nvGrpSpPr>
        <p:grpSpPr>
          <a:xfrm flipH="1">
            <a:off x="116394" y="5062266"/>
            <a:ext cx="1830417" cy="1645271"/>
            <a:chOff x="450851" y="4640263"/>
            <a:chExt cx="2071687" cy="1862137"/>
          </a:xfrm>
        </p:grpSpPr>
        <p:sp>
          <p:nvSpPr>
            <p:cNvPr id="43" name="Freeform 6"/>
            <p:cNvSpPr>
              <a:spLocks noEditPoints="1"/>
            </p:cNvSpPr>
            <p:nvPr/>
          </p:nvSpPr>
          <p:spPr bwMode="auto">
            <a:xfrm>
              <a:off x="1506538" y="4640263"/>
              <a:ext cx="1016000" cy="979488"/>
            </a:xfrm>
            <a:custGeom>
              <a:avLst/>
              <a:gdLst>
                <a:gd name="T0" fmla="*/ 36 w 52"/>
                <a:gd name="T1" fmla="*/ 4 h 50"/>
                <a:gd name="T2" fmla="*/ 43 w 52"/>
                <a:gd name="T3" fmla="*/ 10 h 50"/>
                <a:gd name="T4" fmla="*/ 47 w 52"/>
                <a:gd name="T5" fmla="*/ 11 h 50"/>
                <a:gd name="T6" fmla="*/ 46 w 52"/>
                <a:gd name="T7" fmla="*/ 15 h 50"/>
                <a:gd name="T8" fmla="*/ 48 w 52"/>
                <a:gd name="T9" fmla="*/ 23 h 50"/>
                <a:gd name="T10" fmla="*/ 52 w 52"/>
                <a:gd name="T11" fmla="*/ 26 h 50"/>
                <a:gd name="T12" fmla="*/ 48 w 52"/>
                <a:gd name="T13" fmla="*/ 29 h 50"/>
                <a:gd name="T14" fmla="*/ 45 w 52"/>
                <a:gd name="T15" fmla="*/ 37 h 50"/>
                <a:gd name="T16" fmla="*/ 46 w 52"/>
                <a:gd name="T17" fmla="*/ 41 h 50"/>
                <a:gd name="T18" fmla="*/ 42 w 52"/>
                <a:gd name="T19" fmla="*/ 41 h 50"/>
                <a:gd name="T20" fmla="*/ 34 w 52"/>
                <a:gd name="T21" fmla="*/ 46 h 50"/>
                <a:gd name="T22" fmla="*/ 32 w 52"/>
                <a:gd name="T23" fmla="*/ 50 h 50"/>
                <a:gd name="T24" fmla="*/ 30 w 52"/>
                <a:gd name="T25" fmla="*/ 48 h 50"/>
                <a:gd name="T26" fmla="*/ 20 w 52"/>
                <a:gd name="T27" fmla="*/ 47 h 50"/>
                <a:gd name="T28" fmla="*/ 17 w 52"/>
                <a:gd name="T29" fmla="*/ 49 h 50"/>
                <a:gd name="T30" fmla="*/ 15 w 52"/>
                <a:gd name="T31" fmla="*/ 45 h 50"/>
                <a:gd name="T32" fmla="*/ 8 w 52"/>
                <a:gd name="T33" fmla="*/ 39 h 50"/>
                <a:gd name="T34" fmla="*/ 4 w 52"/>
                <a:gd name="T35" fmla="*/ 39 h 50"/>
                <a:gd name="T36" fmla="*/ 5 w 52"/>
                <a:gd name="T37" fmla="*/ 35 h 50"/>
                <a:gd name="T38" fmla="*/ 3 w 52"/>
                <a:gd name="T39" fmla="*/ 26 h 50"/>
                <a:gd name="T40" fmla="*/ 0 w 52"/>
                <a:gd name="T41" fmla="*/ 24 h 50"/>
                <a:gd name="T42" fmla="*/ 3 w 52"/>
                <a:gd name="T43" fmla="*/ 21 h 50"/>
                <a:gd name="T44" fmla="*/ 7 w 52"/>
                <a:gd name="T45" fmla="*/ 12 h 50"/>
                <a:gd name="T46" fmla="*/ 6 w 52"/>
                <a:gd name="T47" fmla="*/ 9 h 50"/>
                <a:gd name="T48" fmla="*/ 10 w 52"/>
                <a:gd name="T49" fmla="*/ 9 h 50"/>
                <a:gd name="T50" fmla="*/ 17 w 52"/>
                <a:gd name="T51" fmla="*/ 4 h 50"/>
                <a:gd name="T52" fmla="*/ 19 w 52"/>
                <a:gd name="T53" fmla="*/ 0 h 50"/>
                <a:gd name="T54" fmla="*/ 22 w 52"/>
                <a:gd name="T55" fmla="*/ 2 h 50"/>
                <a:gd name="T56" fmla="*/ 32 w 52"/>
                <a:gd name="T57" fmla="*/ 3 h 50"/>
                <a:gd name="T58" fmla="*/ 35 w 52"/>
                <a:gd name="T59" fmla="*/ 1 h 50"/>
                <a:gd name="T60" fmla="*/ 36 w 52"/>
                <a:gd name="T61" fmla="*/ 4 h 50"/>
                <a:gd name="T62" fmla="*/ 15 w 52"/>
                <a:gd name="T63" fmla="*/ 25 h 50"/>
                <a:gd name="T64" fmla="*/ 26 w 52"/>
                <a:gd name="T65" fmla="*/ 35 h 50"/>
                <a:gd name="T66" fmla="*/ 36 w 52"/>
                <a:gd name="T67" fmla="*/ 25 h 50"/>
                <a:gd name="T68" fmla="*/ 26 w 52"/>
                <a:gd name="T69" fmla="*/ 14 h 50"/>
                <a:gd name="T70" fmla="*/ 15 w 52"/>
                <a:gd name="T7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50">
                  <a:moveTo>
                    <a:pt x="36" y="4"/>
                  </a:moveTo>
                  <a:cubicBezTo>
                    <a:pt x="36" y="10"/>
                    <a:pt x="39" y="12"/>
                    <a:pt x="43" y="10"/>
                  </a:cubicBezTo>
                  <a:cubicBezTo>
                    <a:pt x="45" y="10"/>
                    <a:pt x="46" y="11"/>
                    <a:pt x="47" y="11"/>
                  </a:cubicBezTo>
                  <a:cubicBezTo>
                    <a:pt x="47" y="12"/>
                    <a:pt x="47" y="14"/>
                    <a:pt x="46" y="15"/>
                  </a:cubicBezTo>
                  <a:cubicBezTo>
                    <a:pt x="43" y="18"/>
                    <a:pt x="44" y="22"/>
                    <a:pt x="48" y="23"/>
                  </a:cubicBezTo>
                  <a:cubicBezTo>
                    <a:pt x="50" y="24"/>
                    <a:pt x="51" y="25"/>
                    <a:pt x="52" y="26"/>
                  </a:cubicBezTo>
                  <a:cubicBezTo>
                    <a:pt x="50" y="27"/>
                    <a:pt x="49" y="28"/>
                    <a:pt x="48" y="29"/>
                  </a:cubicBezTo>
                  <a:cubicBezTo>
                    <a:pt x="44" y="30"/>
                    <a:pt x="42" y="33"/>
                    <a:pt x="45" y="37"/>
                  </a:cubicBezTo>
                  <a:cubicBezTo>
                    <a:pt x="45" y="38"/>
                    <a:pt x="45" y="40"/>
                    <a:pt x="46" y="41"/>
                  </a:cubicBezTo>
                  <a:cubicBezTo>
                    <a:pt x="44" y="41"/>
                    <a:pt x="43" y="41"/>
                    <a:pt x="42" y="41"/>
                  </a:cubicBezTo>
                  <a:cubicBezTo>
                    <a:pt x="37" y="39"/>
                    <a:pt x="35" y="41"/>
                    <a:pt x="34" y="46"/>
                  </a:cubicBezTo>
                  <a:cubicBezTo>
                    <a:pt x="34" y="48"/>
                    <a:pt x="33" y="49"/>
                    <a:pt x="32" y="50"/>
                  </a:cubicBezTo>
                  <a:cubicBezTo>
                    <a:pt x="31" y="49"/>
                    <a:pt x="30" y="49"/>
                    <a:pt x="30" y="48"/>
                  </a:cubicBezTo>
                  <a:cubicBezTo>
                    <a:pt x="26" y="43"/>
                    <a:pt x="23" y="43"/>
                    <a:pt x="20" y="47"/>
                  </a:cubicBezTo>
                  <a:cubicBezTo>
                    <a:pt x="19" y="48"/>
                    <a:pt x="18" y="49"/>
                    <a:pt x="17" y="49"/>
                  </a:cubicBezTo>
                  <a:cubicBezTo>
                    <a:pt x="16" y="48"/>
                    <a:pt x="15" y="47"/>
                    <a:pt x="15" y="45"/>
                  </a:cubicBezTo>
                  <a:cubicBezTo>
                    <a:pt x="16" y="40"/>
                    <a:pt x="13" y="38"/>
                    <a:pt x="8" y="39"/>
                  </a:cubicBezTo>
                  <a:cubicBezTo>
                    <a:pt x="7" y="40"/>
                    <a:pt x="5" y="39"/>
                    <a:pt x="4" y="39"/>
                  </a:cubicBezTo>
                  <a:cubicBezTo>
                    <a:pt x="4" y="38"/>
                    <a:pt x="5" y="36"/>
                    <a:pt x="5" y="35"/>
                  </a:cubicBezTo>
                  <a:cubicBezTo>
                    <a:pt x="8" y="31"/>
                    <a:pt x="8" y="28"/>
                    <a:pt x="3" y="26"/>
                  </a:cubicBezTo>
                  <a:cubicBezTo>
                    <a:pt x="2" y="26"/>
                    <a:pt x="1" y="24"/>
                    <a:pt x="0" y="24"/>
                  </a:cubicBezTo>
                  <a:cubicBezTo>
                    <a:pt x="1" y="23"/>
                    <a:pt x="2" y="22"/>
                    <a:pt x="3" y="21"/>
                  </a:cubicBezTo>
                  <a:cubicBezTo>
                    <a:pt x="8" y="20"/>
                    <a:pt x="9" y="17"/>
                    <a:pt x="7" y="12"/>
                  </a:cubicBezTo>
                  <a:cubicBezTo>
                    <a:pt x="6" y="11"/>
                    <a:pt x="6" y="10"/>
                    <a:pt x="6" y="9"/>
                  </a:cubicBezTo>
                  <a:cubicBezTo>
                    <a:pt x="7" y="9"/>
                    <a:pt x="8" y="8"/>
                    <a:pt x="10" y="9"/>
                  </a:cubicBezTo>
                  <a:cubicBezTo>
                    <a:pt x="14" y="10"/>
                    <a:pt x="17" y="9"/>
                    <a:pt x="17" y="4"/>
                  </a:cubicBezTo>
                  <a:cubicBezTo>
                    <a:pt x="18" y="2"/>
                    <a:pt x="18" y="1"/>
                    <a:pt x="19" y="0"/>
                  </a:cubicBezTo>
                  <a:cubicBezTo>
                    <a:pt x="20" y="1"/>
                    <a:pt x="21" y="1"/>
                    <a:pt x="22" y="2"/>
                  </a:cubicBezTo>
                  <a:cubicBezTo>
                    <a:pt x="25" y="6"/>
                    <a:pt x="28" y="7"/>
                    <a:pt x="32" y="3"/>
                  </a:cubicBezTo>
                  <a:cubicBezTo>
                    <a:pt x="32" y="2"/>
                    <a:pt x="34" y="1"/>
                    <a:pt x="35" y="1"/>
                  </a:cubicBezTo>
                  <a:cubicBezTo>
                    <a:pt x="36" y="2"/>
                    <a:pt x="36" y="3"/>
                    <a:pt x="36" y="4"/>
                  </a:cubicBezTo>
                  <a:close/>
                  <a:moveTo>
                    <a:pt x="15" y="25"/>
                  </a:moveTo>
                  <a:cubicBezTo>
                    <a:pt x="15" y="31"/>
                    <a:pt x="20" y="36"/>
                    <a:pt x="26" y="35"/>
                  </a:cubicBezTo>
                  <a:cubicBezTo>
                    <a:pt x="32" y="35"/>
                    <a:pt x="36" y="31"/>
                    <a:pt x="36" y="25"/>
                  </a:cubicBezTo>
                  <a:cubicBezTo>
                    <a:pt x="36" y="19"/>
                    <a:pt x="31" y="14"/>
                    <a:pt x="26" y="14"/>
                  </a:cubicBezTo>
                  <a:cubicBezTo>
                    <a:pt x="20" y="14"/>
                    <a:pt x="15" y="19"/>
                    <a:pt x="1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44" name="Freeform 7"/>
            <p:cNvSpPr>
              <a:spLocks noEditPoints="1"/>
            </p:cNvSpPr>
            <p:nvPr/>
          </p:nvSpPr>
          <p:spPr bwMode="auto">
            <a:xfrm>
              <a:off x="1897063" y="5678488"/>
              <a:ext cx="566738" cy="744538"/>
            </a:xfrm>
            <a:custGeom>
              <a:avLst/>
              <a:gdLst>
                <a:gd name="T0" fmla="*/ 13 w 29"/>
                <a:gd name="T1" fmla="*/ 0 h 38"/>
                <a:gd name="T2" fmla="*/ 25 w 29"/>
                <a:gd name="T3" fmla="*/ 15 h 38"/>
                <a:gd name="T4" fmla="*/ 25 w 29"/>
                <a:gd name="T5" fmla="*/ 31 h 38"/>
                <a:gd name="T6" fmla="*/ 10 w 29"/>
                <a:gd name="T7" fmla="*/ 36 h 38"/>
                <a:gd name="T8" fmla="*/ 0 w 29"/>
                <a:gd name="T9" fmla="*/ 25 h 38"/>
                <a:gd name="T10" fmla="*/ 1 w 29"/>
                <a:gd name="T11" fmla="*/ 17 h 38"/>
                <a:gd name="T12" fmla="*/ 13 w 29"/>
                <a:gd name="T13" fmla="*/ 0 h 38"/>
                <a:gd name="T14" fmla="*/ 15 w 29"/>
                <a:gd name="T15" fmla="*/ 8 h 38"/>
                <a:gd name="T16" fmla="*/ 14 w 29"/>
                <a:gd name="T17" fmla="*/ 8 h 38"/>
                <a:gd name="T18" fmla="*/ 19 w 29"/>
                <a:gd name="T19" fmla="*/ 17 h 38"/>
                <a:gd name="T20" fmla="*/ 14 w 29"/>
                <a:gd name="T21" fmla="*/ 30 h 38"/>
                <a:gd name="T22" fmla="*/ 11 w 29"/>
                <a:gd name="T23" fmla="*/ 30 h 38"/>
                <a:gd name="T24" fmla="*/ 15 w 29"/>
                <a:gd name="T25" fmla="*/ 33 h 38"/>
                <a:gd name="T26" fmla="*/ 24 w 29"/>
                <a:gd name="T27" fmla="*/ 28 h 38"/>
                <a:gd name="T28" fmla="*/ 24 w 29"/>
                <a:gd name="T29" fmla="*/ 18 h 38"/>
                <a:gd name="T30" fmla="*/ 15 w 29"/>
                <a:gd name="T31"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8">
                  <a:moveTo>
                    <a:pt x="13" y="0"/>
                  </a:moveTo>
                  <a:cubicBezTo>
                    <a:pt x="17" y="5"/>
                    <a:pt x="21" y="10"/>
                    <a:pt x="25" y="15"/>
                  </a:cubicBezTo>
                  <a:cubicBezTo>
                    <a:pt x="29" y="20"/>
                    <a:pt x="29" y="26"/>
                    <a:pt x="25" y="31"/>
                  </a:cubicBezTo>
                  <a:cubicBezTo>
                    <a:pt x="22" y="35"/>
                    <a:pt x="16" y="38"/>
                    <a:pt x="10" y="36"/>
                  </a:cubicBezTo>
                  <a:cubicBezTo>
                    <a:pt x="5" y="35"/>
                    <a:pt x="0" y="31"/>
                    <a:pt x="0" y="25"/>
                  </a:cubicBezTo>
                  <a:cubicBezTo>
                    <a:pt x="0" y="22"/>
                    <a:pt x="0" y="19"/>
                    <a:pt x="1" y="17"/>
                  </a:cubicBezTo>
                  <a:cubicBezTo>
                    <a:pt x="5" y="11"/>
                    <a:pt x="9" y="6"/>
                    <a:pt x="13" y="0"/>
                  </a:cubicBezTo>
                  <a:close/>
                  <a:moveTo>
                    <a:pt x="15" y="8"/>
                  </a:moveTo>
                  <a:cubicBezTo>
                    <a:pt x="15" y="8"/>
                    <a:pt x="15" y="8"/>
                    <a:pt x="14" y="8"/>
                  </a:cubicBezTo>
                  <a:cubicBezTo>
                    <a:pt x="16" y="11"/>
                    <a:pt x="17" y="14"/>
                    <a:pt x="19" y="17"/>
                  </a:cubicBezTo>
                  <a:cubicBezTo>
                    <a:pt x="23" y="23"/>
                    <a:pt x="21" y="28"/>
                    <a:pt x="14" y="30"/>
                  </a:cubicBezTo>
                  <a:cubicBezTo>
                    <a:pt x="13" y="30"/>
                    <a:pt x="12" y="30"/>
                    <a:pt x="11" y="30"/>
                  </a:cubicBezTo>
                  <a:cubicBezTo>
                    <a:pt x="12" y="32"/>
                    <a:pt x="14" y="33"/>
                    <a:pt x="15" y="33"/>
                  </a:cubicBezTo>
                  <a:cubicBezTo>
                    <a:pt x="18" y="32"/>
                    <a:pt x="22" y="30"/>
                    <a:pt x="24" y="28"/>
                  </a:cubicBezTo>
                  <a:cubicBezTo>
                    <a:pt x="27" y="25"/>
                    <a:pt x="27" y="22"/>
                    <a:pt x="24" y="18"/>
                  </a:cubicBezTo>
                  <a:cubicBezTo>
                    <a:pt x="22" y="15"/>
                    <a:pt x="18" y="11"/>
                    <a:pt x="15"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42" name="Freeform 5"/>
            <p:cNvSpPr>
              <a:spLocks noEditPoints="1"/>
            </p:cNvSpPr>
            <p:nvPr/>
          </p:nvSpPr>
          <p:spPr bwMode="auto">
            <a:xfrm>
              <a:off x="450851" y="5168900"/>
              <a:ext cx="1387475" cy="1333500"/>
            </a:xfrm>
            <a:custGeom>
              <a:avLst/>
              <a:gdLst>
                <a:gd name="T0" fmla="*/ 67 w 71"/>
                <a:gd name="T1" fmla="*/ 17 h 68"/>
                <a:gd name="T2" fmla="*/ 63 w 71"/>
                <a:gd name="T3" fmla="*/ 21 h 68"/>
                <a:gd name="T4" fmla="*/ 66 w 71"/>
                <a:gd name="T5" fmla="*/ 32 h 68"/>
                <a:gd name="T6" fmla="*/ 69 w 71"/>
                <a:gd name="T7" fmla="*/ 33 h 68"/>
                <a:gd name="T8" fmla="*/ 71 w 71"/>
                <a:gd name="T9" fmla="*/ 36 h 68"/>
                <a:gd name="T10" fmla="*/ 69 w 71"/>
                <a:gd name="T11" fmla="*/ 39 h 68"/>
                <a:gd name="T12" fmla="*/ 62 w 71"/>
                <a:gd name="T13" fmla="*/ 42 h 68"/>
                <a:gd name="T14" fmla="*/ 62 w 71"/>
                <a:gd name="T15" fmla="*/ 51 h 68"/>
                <a:gd name="T16" fmla="*/ 65 w 71"/>
                <a:gd name="T17" fmla="*/ 54 h 68"/>
                <a:gd name="T18" fmla="*/ 59 w 71"/>
                <a:gd name="T19" fmla="*/ 57 h 68"/>
                <a:gd name="T20" fmla="*/ 51 w 71"/>
                <a:gd name="T21" fmla="*/ 56 h 68"/>
                <a:gd name="T22" fmla="*/ 47 w 71"/>
                <a:gd name="T23" fmla="*/ 64 h 68"/>
                <a:gd name="T24" fmla="*/ 45 w 71"/>
                <a:gd name="T25" fmla="*/ 68 h 68"/>
                <a:gd name="T26" fmla="*/ 41 w 71"/>
                <a:gd name="T27" fmla="*/ 65 h 68"/>
                <a:gd name="T28" fmla="*/ 28 w 71"/>
                <a:gd name="T29" fmla="*/ 65 h 68"/>
                <a:gd name="T30" fmla="*/ 23 w 71"/>
                <a:gd name="T31" fmla="*/ 67 h 68"/>
                <a:gd name="T32" fmla="*/ 22 w 71"/>
                <a:gd name="T33" fmla="*/ 63 h 68"/>
                <a:gd name="T34" fmla="*/ 11 w 71"/>
                <a:gd name="T35" fmla="*/ 54 h 68"/>
                <a:gd name="T36" fmla="*/ 6 w 71"/>
                <a:gd name="T37" fmla="*/ 53 h 68"/>
                <a:gd name="T38" fmla="*/ 8 w 71"/>
                <a:gd name="T39" fmla="*/ 49 h 68"/>
                <a:gd name="T40" fmla="*/ 10 w 71"/>
                <a:gd name="T41" fmla="*/ 41 h 68"/>
                <a:gd name="T42" fmla="*/ 5 w 71"/>
                <a:gd name="T43" fmla="*/ 36 h 68"/>
                <a:gd name="T44" fmla="*/ 1 w 71"/>
                <a:gd name="T45" fmla="*/ 32 h 68"/>
                <a:gd name="T46" fmla="*/ 5 w 71"/>
                <a:gd name="T47" fmla="*/ 29 h 68"/>
                <a:gd name="T48" fmla="*/ 11 w 71"/>
                <a:gd name="T49" fmla="*/ 24 h 68"/>
                <a:gd name="T50" fmla="*/ 9 w 71"/>
                <a:gd name="T51" fmla="*/ 17 h 68"/>
                <a:gd name="T52" fmla="*/ 8 w 71"/>
                <a:gd name="T53" fmla="*/ 12 h 68"/>
                <a:gd name="T54" fmla="*/ 13 w 71"/>
                <a:gd name="T55" fmla="*/ 12 h 68"/>
                <a:gd name="T56" fmla="*/ 25 w 71"/>
                <a:gd name="T57" fmla="*/ 5 h 68"/>
                <a:gd name="T58" fmla="*/ 27 w 71"/>
                <a:gd name="T59" fmla="*/ 0 h 68"/>
                <a:gd name="T60" fmla="*/ 31 w 71"/>
                <a:gd name="T61" fmla="*/ 3 h 68"/>
                <a:gd name="T62" fmla="*/ 36 w 71"/>
                <a:gd name="T63" fmla="*/ 7 h 68"/>
                <a:gd name="T64" fmla="*/ 44 w 71"/>
                <a:gd name="T65" fmla="*/ 4 h 68"/>
                <a:gd name="T66" fmla="*/ 49 w 71"/>
                <a:gd name="T67" fmla="*/ 1 h 68"/>
                <a:gd name="T68" fmla="*/ 50 w 71"/>
                <a:gd name="T69" fmla="*/ 6 h 68"/>
                <a:gd name="T70" fmla="*/ 60 w 71"/>
                <a:gd name="T71" fmla="*/ 14 h 68"/>
                <a:gd name="T72" fmla="*/ 67 w 71"/>
                <a:gd name="T73" fmla="*/ 17 h 68"/>
                <a:gd name="T74" fmla="*/ 50 w 71"/>
                <a:gd name="T75" fmla="*/ 34 h 68"/>
                <a:gd name="T76" fmla="*/ 36 w 71"/>
                <a:gd name="T77" fmla="*/ 20 h 68"/>
                <a:gd name="T78" fmla="*/ 22 w 71"/>
                <a:gd name="T79" fmla="*/ 34 h 68"/>
                <a:gd name="T80" fmla="*/ 36 w 71"/>
                <a:gd name="T81" fmla="*/ 49 h 68"/>
                <a:gd name="T82" fmla="*/ 50 w 71"/>
                <a:gd name="T83"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68">
                  <a:moveTo>
                    <a:pt x="67" y="17"/>
                  </a:moveTo>
                  <a:cubicBezTo>
                    <a:pt x="66" y="18"/>
                    <a:pt x="65" y="19"/>
                    <a:pt x="63" y="21"/>
                  </a:cubicBezTo>
                  <a:cubicBezTo>
                    <a:pt x="60" y="25"/>
                    <a:pt x="61" y="30"/>
                    <a:pt x="66" y="32"/>
                  </a:cubicBezTo>
                  <a:cubicBezTo>
                    <a:pt x="67" y="32"/>
                    <a:pt x="69" y="32"/>
                    <a:pt x="69" y="33"/>
                  </a:cubicBezTo>
                  <a:cubicBezTo>
                    <a:pt x="70" y="34"/>
                    <a:pt x="71" y="35"/>
                    <a:pt x="71" y="36"/>
                  </a:cubicBezTo>
                  <a:cubicBezTo>
                    <a:pt x="71" y="37"/>
                    <a:pt x="70" y="38"/>
                    <a:pt x="69" y="39"/>
                  </a:cubicBezTo>
                  <a:cubicBezTo>
                    <a:pt x="67" y="40"/>
                    <a:pt x="63" y="40"/>
                    <a:pt x="62" y="42"/>
                  </a:cubicBezTo>
                  <a:cubicBezTo>
                    <a:pt x="60" y="44"/>
                    <a:pt x="59" y="48"/>
                    <a:pt x="62" y="51"/>
                  </a:cubicBezTo>
                  <a:cubicBezTo>
                    <a:pt x="63" y="52"/>
                    <a:pt x="64" y="53"/>
                    <a:pt x="65" y="54"/>
                  </a:cubicBezTo>
                  <a:cubicBezTo>
                    <a:pt x="64" y="58"/>
                    <a:pt x="62" y="58"/>
                    <a:pt x="59" y="57"/>
                  </a:cubicBezTo>
                  <a:cubicBezTo>
                    <a:pt x="57" y="56"/>
                    <a:pt x="54" y="54"/>
                    <a:pt x="51" y="56"/>
                  </a:cubicBezTo>
                  <a:cubicBezTo>
                    <a:pt x="48" y="58"/>
                    <a:pt x="47" y="60"/>
                    <a:pt x="47" y="64"/>
                  </a:cubicBezTo>
                  <a:cubicBezTo>
                    <a:pt x="47" y="65"/>
                    <a:pt x="46" y="67"/>
                    <a:pt x="45" y="68"/>
                  </a:cubicBezTo>
                  <a:cubicBezTo>
                    <a:pt x="44" y="67"/>
                    <a:pt x="42" y="67"/>
                    <a:pt x="41" y="65"/>
                  </a:cubicBezTo>
                  <a:cubicBezTo>
                    <a:pt x="37" y="59"/>
                    <a:pt x="33" y="59"/>
                    <a:pt x="28" y="65"/>
                  </a:cubicBezTo>
                  <a:cubicBezTo>
                    <a:pt x="27" y="66"/>
                    <a:pt x="25" y="67"/>
                    <a:pt x="23" y="67"/>
                  </a:cubicBezTo>
                  <a:cubicBezTo>
                    <a:pt x="23" y="66"/>
                    <a:pt x="22" y="64"/>
                    <a:pt x="22" y="63"/>
                  </a:cubicBezTo>
                  <a:cubicBezTo>
                    <a:pt x="22" y="54"/>
                    <a:pt x="19" y="52"/>
                    <a:pt x="11" y="54"/>
                  </a:cubicBezTo>
                  <a:cubicBezTo>
                    <a:pt x="9" y="54"/>
                    <a:pt x="8" y="54"/>
                    <a:pt x="6" y="53"/>
                  </a:cubicBezTo>
                  <a:cubicBezTo>
                    <a:pt x="6" y="52"/>
                    <a:pt x="7" y="50"/>
                    <a:pt x="8" y="49"/>
                  </a:cubicBezTo>
                  <a:cubicBezTo>
                    <a:pt x="9" y="46"/>
                    <a:pt x="11" y="45"/>
                    <a:pt x="10" y="41"/>
                  </a:cubicBezTo>
                  <a:cubicBezTo>
                    <a:pt x="9" y="38"/>
                    <a:pt x="8" y="37"/>
                    <a:pt x="5" y="36"/>
                  </a:cubicBezTo>
                  <a:cubicBezTo>
                    <a:pt x="3" y="35"/>
                    <a:pt x="0" y="36"/>
                    <a:pt x="1" y="32"/>
                  </a:cubicBezTo>
                  <a:cubicBezTo>
                    <a:pt x="1" y="31"/>
                    <a:pt x="4" y="29"/>
                    <a:pt x="5" y="29"/>
                  </a:cubicBezTo>
                  <a:cubicBezTo>
                    <a:pt x="8" y="29"/>
                    <a:pt x="10" y="27"/>
                    <a:pt x="11" y="24"/>
                  </a:cubicBezTo>
                  <a:cubicBezTo>
                    <a:pt x="13" y="21"/>
                    <a:pt x="10" y="19"/>
                    <a:pt x="9" y="17"/>
                  </a:cubicBezTo>
                  <a:cubicBezTo>
                    <a:pt x="9" y="15"/>
                    <a:pt x="9" y="13"/>
                    <a:pt x="8" y="12"/>
                  </a:cubicBezTo>
                  <a:cubicBezTo>
                    <a:pt x="10" y="12"/>
                    <a:pt x="12" y="11"/>
                    <a:pt x="13" y="12"/>
                  </a:cubicBezTo>
                  <a:cubicBezTo>
                    <a:pt x="21" y="14"/>
                    <a:pt x="24" y="12"/>
                    <a:pt x="25" y="5"/>
                  </a:cubicBezTo>
                  <a:cubicBezTo>
                    <a:pt x="25" y="3"/>
                    <a:pt x="26" y="2"/>
                    <a:pt x="27" y="0"/>
                  </a:cubicBezTo>
                  <a:cubicBezTo>
                    <a:pt x="28" y="1"/>
                    <a:pt x="30" y="2"/>
                    <a:pt x="31" y="3"/>
                  </a:cubicBezTo>
                  <a:cubicBezTo>
                    <a:pt x="33" y="4"/>
                    <a:pt x="34" y="6"/>
                    <a:pt x="36" y="7"/>
                  </a:cubicBezTo>
                  <a:cubicBezTo>
                    <a:pt x="40" y="9"/>
                    <a:pt x="42" y="7"/>
                    <a:pt x="44" y="4"/>
                  </a:cubicBezTo>
                  <a:cubicBezTo>
                    <a:pt x="45" y="3"/>
                    <a:pt x="47" y="2"/>
                    <a:pt x="49" y="1"/>
                  </a:cubicBezTo>
                  <a:cubicBezTo>
                    <a:pt x="49" y="3"/>
                    <a:pt x="50" y="4"/>
                    <a:pt x="50" y="6"/>
                  </a:cubicBezTo>
                  <a:cubicBezTo>
                    <a:pt x="50" y="14"/>
                    <a:pt x="53" y="16"/>
                    <a:pt x="60" y="14"/>
                  </a:cubicBezTo>
                  <a:cubicBezTo>
                    <a:pt x="63" y="13"/>
                    <a:pt x="65" y="13"/>
                    <a:pt x="67" y="17"/>
                  </a:cubicBezTo>
                  <a:close/>
                  <a:moveTo>
                    <a:pt x="50" y="34"/>
                  </a:moveTo>
                  <a:cubicBezTo>
                    <a:pt x="50" y="27"/>
                    <a:pt x="44" y="20"/>
                    <a:pt x="36" y="20"/>
                  </a:cubicBezTo>
                  <a:cubicBezTo>
                    <a:pt x="28" y="20"/>
                    <a:pt x="22" y="26"/>
                    <a:pt x="22" y="34"/>
                  </a:cubicBezTo>
                  <a:cubicBezTo>
                    <a:pt x="21" y="42"/>
                    <a:pt x="28" y="48"/>
                    <a:pt x="36" y="49"/>
                  </a:cubicBezTo>
                  <a:cubicBezTo>
                    <a:pt x="43" y="49"/>
                    <a:pt x="50" y="42"/>
                    <a:pt x="50"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grpSp>
      <p:grpSp>
        <p:nvGrpSpPr>
          <p:cNvPr id="46" name="Grupo 45"/>
          <p:cNvGrpSpPr/>
          <p:nvPr/>
        </p:nvGrpSpPr>
        <p:grpSpPr>
          <a:xfrm>
            <a:off x="10475069" y="635664"/>
            <a:ext cx="1613356" cy="1450166"/>
            <a:chOff x="450851" y="4640263"/>
            <a:chExt cx="2071687" cy="1862137"/>
          </a:xfrm>
        </p:grpSpPr>
        <p:sp>
          <p:nvSpPr>
            <p:cNvPr id="47" name="Freeform 5"/>
            <p:cNvSpPr>
              <a:spLocks noEditPoints="1"/>
            </p:cNvSpPr>
            <p:nvPr/>
          </p:nvSpPr>
          <p:spPr bwMode="auto">
            <a:xfrm>
              <a:off x="450851" y="5168900"/>
              <a:ext cx="1387475" cy="1333500"/>
            </a:xfrm>
            <a:custGeom>
              <a:avLst/>
              <a:gdLst>
                <a:gd name="T0" fmla="*/ 67 w 71"/>
                <a:gd name="T1" fmla="*/ 17 h 68"/>
                <a:gd name="T2" fmla="*/ 63 w 71"/>
                <a:gd name="T3" fmla="*/ 21 h 68"/>
                <a:gd name="T4" fmla="*/ 66 w 71"/>
                <a:gd name="T5" fmla="*/ 32 h 68"/>
                <a:gd name="T6" fmla="*/ 69 w 71"/>
                <a:gd name="T7" fmla="*/ 33 h 68"/>
                <a:gd name="T8" fmla="*/ 71 w 71"/>
                <a:gd name="T9" fmla="*/ 36 h 68"/>
                <a:gd name="T10" fmla="*/ 69 w 71"/>
                <a:gd name="T11" fmla="*/ 39 h 68"/>
                <a:gd name="T12" fmla="*/ 62 w 71"/>
                <a:gd name="T13" fmla="*/ 42 h 68"/>
                <a:gd name="T14" fmla="*/ 62 w 71"/>
                <a:gd name="T15" fmla="*/ 51 h 68"/>
                <a:gd name="T16" fmla="*/ 65 w 71"/>
                <a:gd name="T17" fmla="*/ 54 h 68"/>
                <a:gd name="T18" fmla="*/ 59 w 71"/>
                <a:gd name="T19" fmla="*/ 57 h 68"/>
                <a:gd name="T20" fmla="*/ 51 w 71"/>
                <a:gd name="T21" fmla="*/ 56 h 68"/>
                <a:gd name="T22" fmla="*/ 47 w 71"/>
                <a:gd name="T23" fmla="*/ 64 h 68"/>
                <a:gd name="T24" fmla="*/ 45 w 71"/>
                <a:gd name="T25" fmla="*/ 68 h 68"/>
                <a:gd name="T26" fmla="*/ 41 w 71"/>
                <a:gd name="T27" fmla="*/ 65 h 68"/>
                <a:gd name="T28" fmla="*/ 28 w 71"/>
                <a:gd name="T29" fmla="*/ 65 h 68"/>
                <a:gd name="T30" fmla="*/ 23 w 71"/>
                <a:gd name="T31" fmla="*/ 67 h 68"/>
                <a:gd name="T32" fmla="*/ 22 w 71"/>
                <a:gd name="T33" fmla="*/ 63 h 68"/>
                <a:gd name="T34" fmla="*/ 11 w 71"/>
                <a:gd name="T35" fmla="*/ 54 h 68"/>
                <a:gd name="T36" fmla="*/ 6 w 71"/>
                <a:gd name="T37" fmla="*/ 53 h 68"/>
                <a:gd name="T38" fmla="*/ 8 w 71"/>
                <a:gd name="T39" fmla="*/ 49 h 68"/>
                <a:gd name="T40" fmla="*/ 10 w 71"/>
                <a:gd name="T41" fmla="*/ 41 h 68"/>
                <a:gd name="T42" fmla="*/ 5 w 71"/>
                <a:gd name="T43" fmla="*/ 36 h 68"/>
                <a:gd name="T44" fmla="*/ 1 w 71"/>
                <a:gd name="T45" fmla="*/ 32 h 68"/>
                <a:gd name="T46" fmla="*/ 5 w 71"/>
                <a:gd name="T47" fmla="*/ 29 h 68"/>
                <a:gd name="T48" fmla="*/ 11 w 71"/>
                <a:gd name="T49" fmla="*/ 24 h 68"/>
                <a:gd name="T50" fmla="*/ 9 w 71"/>
                <a:gd name="T51" fmla="*/ 17 h 68"/>
                <a:gd name="T52" fmla="*/ 8 w 71"/>
                <a:gd name="T53" fmla="*/ 12 h 68"/>
                <a:gd name="T54" fmla="*/ 13 w 71"/>
                <a:gd name="T55" fmla="*/ 12 h 68"/>
                <a:gd name="T56" fmla="*/ 25 w 71"/>
                <a:gd name="T57" fmla="*/ 5 h 68"/>
                <a:gd name="T58" fmla="*/ 27 w 71"/>
                <a:gd name="T59" fmla="*/ 0 h 68"/>
                <a:gd name="T60" fmla="*/ 31 w 71"/>
                <a:gd name="T61" fmla="*/ 3 h 68"/>
                <a:gd name="T62" fmla="*/ 36 w 71"/>
                <a:gd name="T63" fmla="*/ 7 h 68"/>
                <a:gd name="T64" fmla="*/ 44 w 71"/>
                <a:gd name="T65" fmla="*/ 4 h 68"/>
                <a:gd name="T66" fmla="*/ 49 w 71"/>
                <a:gd name="T67" fmla="*/ 1 h 68"/>
                <a:gd name="T68" fmla="*/ 50 w 71"/>
                <a:gd name="T69" fmla="*/ 6 h 68"/>
                <a:gd name="T70" fmla="*/ 60 w 71"/>
                <a:gd name="T71" fmla="*/ 14 h 68"/>
                <a:gd name="T72" fmla="*/ 67 w 71"/>
                <a:gd name="T73" fmla="*/ 17 h 68"/>
                <a:gd name="T74" fmla="*/ 50 w 71"/>
                <a:gd name="T75" fmla="*/ 34 h 68"/>
                <a:gd name="T76" fmla="*/ 36 w 71"/>
                <a:gd name="T77" fmla="*/ 20 h 68"/>
                <a:gd name="T78" fmla="*/ 22 w 71"/>
                <a:gd name="T79" fmla="*/ 34 h 68"/>
                <a:gd name="T80" fmla="*/ 36 w 71"/>
                <a:gd name="T81" fmla="*/ 49 h 68"/>
                <a:gd name="T82" fmla="*/ 50 w 71"/>
                <a:gd name="T83"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68">
                  <a:moveTo>
                    <a:pt x="67" y="17"/>
                  </a:moveTo>
                  <a:cubicBezTo>
                    <a:pt x="66" y="18"/>
                    <a:pt x="65" y="19"/>
                    <a:pt x="63" y="21"/>
                  </a:cubicBezTo>
                  <a:cubicBezTo>
                    <a:pt x="60" y="25"/>
                    <a:pt x="61" y="30"/>
                    <a:pt x="66" y="32"/>
                  </a:cubicBezTo>
                  <a:cubicBezTo>
                    <a:pt x="67" y="32"/>
                    <a:pt x="69" y="32"/>
                    <a:pt x="69" y="33"/>
                  </a:cubicBezTo>
                  <a:cubicBezTo>
                    <a:pt x="70" y="34"/>
                    <a:pt x="71" y="35"/>
                    <a:pt x="71" y="36"/>
                  </a:cubicBezTo>
                  <a:cubicBezTo>
                    <a:pt x="71" y="37"/>
                    <a:pt x="70" y="38"/>
                    <a:pt x="69" y="39"/>
                  </a:cubicBezTo>
                  <a:cubicBezTo>
                    <a:pt x="67" y="40"/>
                    <a:pt x="63" y="40"/>
                    <a:pt x="62" y="42"/>
                  </a:cubicBezTo>
                  <a:cubicBezTo>
                    <a:pt x="60" y="44"/>
                    <a:pt x="59" y="48"/>
                    <a:pt x="62" y="51"/>
                  </a:cubicBezTo>
                  <a:cubicBezTo>
                    <a:pt x="63" y="52"/>
                    <a:pt x="64" y="53"/>
                    <a:pt x="65" y="54"/>
                  </a:cubicBezTo>
                  <a:cubicBezTo>
                    <a:pt x="64" y="58"/>
                    <a:pt x="62" y="58"/>
                    <a:pt x="59" y="57"/>
                  </a:cubicBezTo>
                  <a:cubicBezTo>
                    <a:pt x="57" y="56"/>
                    <a:pt x="54" y="54"/>
                    <a:pt x="51" y="56"/>
                  </a:cubicBezTo>
                  <a:cubicBezTo>
                    <a:pt x="48" y="58"/>
                    <a:pt x="47" y="60"/>
                    <a:pt x="47" y="64"/>
                  </a:cubicBezTo>
                  <a:cubicBezTo>
                    <a:pt x="47" y="65"/>
                    <a:pt x="46" y="67"/>
                    <a:pt x="45" y="68"/>
                  </a:cubicBezTo>
                  <a:cubicBezTo>
                    <a:pt x="44" y="67"/>
                    <a:pt x="42" y="67"/>
                    <a:pt x="41" y="65"/>
                  </a:cubicBezTo>
                  <a:cubicBezTo>
                    <a:pt x="37" y="59"/>
                    <a:pt x="33" y="59"/>
                    <a:pt x="28" y="65"/>
                  </a:cubicBezTo>
                  <a:cubicBezTo>
                    <a:pt x="27" y="66"/>
                    <a:pt x="25" y="67"/>
                    <a:pt x="23" y="67"/>
                  </a:cubicBezTo>
                  <a:cubicBezTo>
                    <a:pt x="23" y="66"/>
                    <a:pt x="22" y="64"/>
                    <a:pt x="22" y="63"/>
                  </a:cubicBezTo>
                  <a:cubicBezTo>
                    <a:pt x="22" y="54"/>
                    <a:pt x="19" y="52"/>
                    <a:pt x="11" y="54"/>
                  </a:cubicBezTo>
                  <a:cubicBezTo>
                    <a:pt x="9" y="54"/>
                    <a:pt x="8" y="54"/>
                    <a:pt x="6" y="53"/>
                  </a:cubicBezTo>
                  <a:cubicBezTo>
                    <a:pt x="6" y="52"/>
                    <a:pt x="7" y="50"/>
                    <a:pt x="8" y="49"/>
                  </a:cubicBezTo>
                  <a:cubicBezTo>
                    <a:pt x="9" y="46"/>
                    <a:pt x="11" y="45"/>
                    <a:pt x="10" y="41"/>
                  </a:cubicBezTo>
                  <a:cubicBezTo>
                    <a:pt x="9" y="38"/>
                    <a:pt x="8" y="37"/>
                    <a:pt x="5" y="36"/>
                  </a:cubicBezTo>
                  <a:cubicBezTo>
                    <a:pt x="3" y="35"/>
                    <a:pt x="0" y="36"/>
                    <a:pt x="1" y="32"/>
                  </a:cubicBezTo>
                  <a:cubicBezTo>
                    <a:pt x="1" y="31"/>
                    <a:pt x="4" y="29"/>
                    <a:pt x="5" y="29"/>
                  </a:cubicBezTo>
                  <a:cubicBezTo>
                    <a:pt x="8" y="29"/>
                    <a:pt x="10" y="27"/>
                    <a:pt x="11" y="24"/>
                  </a:cubicBezTo>
                  <a:cubicBezTo>
                    <a:pt x="13" y="21"/>
                    <a:pt x="10" y="19"/>
                    <a:pt x="9" y="17"/>
                  </a:cubicBezTo>
                  <a:cubicBezTo>
                    <a:pt x="9" y="15"/>
                    <a:pt x="9" y="13"/>
                    <a:pt x="8" y="12"/>
                  </a:cubicBezTo>
                  <a:cubicBezTo>
                    <a:pt x="10" y="12"/>
                    <a:pt x="12" y="11"/>
                    <a:pt x="13" y="12"/>
                  </a:cubicBezTo>
                  <a:cubicBezTo>
                    <a:pt x="21" y="14"/>
                    <a:pt x="24" y="12"/>
                    <a:pt x="25" y="5"/>
                  </a:cubicBezTo>
                  <a:cubicBezTo>
                    <a:pt x="25" y="3"/>
                    <a:pt x="26" y="2"/>
                    <a:pt x="27" y="0"/>
                  </a:cubicBezTo>
                  <a:cubicBezTo>
                    <a:pt x="28" y="1"/>
                    <a:pt x="30" y="2"/>
                    <a:pt x="31" y="3"/>
                  </a:cubicBezTo>
                  <a:cubicBezTo>
                    <a:pt x="33" y="4"/>
                    <a:pt x="34" y="6"/>
                    <a:pt x="36" y="7"/>
                  </a:cubicBezTo>
                  <a:cubicBezTo>
                    <a:pt x="40" y="9"/>
                    <a:pt x="42" y="7"/>
                    <a:pt x="44" y="4"/>
                  </a:cubicBezTo>
                  <a:cubicBezTo>
                    <a:pt x="45" y="3"/>
                    <a:pt x="47" y="2"/>
                    <a:pt x="49" y="1"/>
                  </a:cubicBezTo>
                  <a:cubicBezTo>
                    <a:pt x="49" y="3"/>
                    <a:pt x="50" y="4"/>
                    <a:pt x="50" y="6"/>
                  </a:cubicBezTo>
                  <a:cubicBezTo>
                    <a:pt x="50" y="14"/>
                    <a:pt x="53" y="16"/>
                    <a:pt x="60" y="14"/>
                  </a:cubicBezTo>
                  <a:cubicBezTo>
                    <a:pt x="63" y="13"/>
                    <a:pt x="65" y="13"/>
                    <a:pt x="67" y="17"/>
                  </a:cubicBezTo>
                  <a:close/>
                  <a:moveTo>
                    <a:pt x="50" y="34"/>
                  </a:moveTo>
                  <a:cubicBezTo>
                    <a:pt x="50" y="27"/>
                    <a:pt x="44" y="20"/>
                    <a:pt x="36" y="20"/>
                  </a:cubicBezTo>
                  <a:cubicBezTo>
                    <a:pt x="28" y="20"/>
                    <a:pt x="22" y="26"/>
                    <a:pt x="22" y="34"/>
                  </a:cubicBezTo>
                  <a:cubicBezTo>
                    <a:pt x="21" y="42"/>
                    <a:pt x="28" y="48"/>
                    <a:pt x="36" y="49"/>
                  </a:cubicBezTo>
                  <a:cubicBezTo>
                    <a:pt x="43" y="49"/>
                    <a:pt x="50" y="42"/>
                    <a:pt x="50" y="3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48" name="Freeform 6"/>
            <p:cNvSpPr>
              <a:spLocks noEditPoints="1"/>
            </p:cNvSpPr>
            <p:nvPr/>
          </p:nvSpPr>
          <p:spPr bwMode="auto">
            <a:xfrm>
              <a:off x="1506538" y="4640263"/>
              <a:ext cx="1016000" cy="979488"/>
            </a:xfrm>
            <a:custGeom>
              <a:avLst/>
              <a:gdLst>
                <a:gd name="T0" fmla="*/ 36 w 52"/>
                <a:gd name="T1" fmla="*/ 4 h 50"/>
                <a:gd name="T2" fmla="*/ 43 w 52"/>
                <a:gd name="T3" fmla="*/ 10 h 50"/>
                <a:gd name="T4" fmla="*/ 47 w 52"/>
                <a:gd name="T5" fmla="*/ 11 h 50"/>
                <a:gd name="T6" fmla="*/ 46 w 52"/>
                <a:gd name="T7" fmla="*/ 15 h 50"/>
                <a:gd name="T8" fmla="*/ 48 w 52"/>
                <a:gd name="T9" fmla="*/ 23 h 50"/>
                <a:gd name="T10" fmla="*/ 52 w 52"/>
                <a:gd name="T11" fmla="*/ 26 h 50"/>
                <a:gd name="T12" fmla="*/ 48 w 52"/>
                <a:gd name="T13" fmla="*/ 29 h 50"/>
                <a:gd name="T14" fmla="*/ 45 w 52"/>
                <a:gd name="T15" fmla="*/ 37 h 50"/>
                <a:gd name="T16" fmla="*/ 46 w 52"/>
                <a:gd name="T17" fmla="*/ 41 h 50"/>
                <a:gd name="T18" fmla="*/ 42 w 52"/>
                <a:gd name="T19" fmla="*/ 41 h 50"/>
                <a:gd name="T20" fmla="*/ 34 w 52"/>
                <a:gd name="T21" fmla="*/ 46 h 50"/>
                <a:gd name="T22" fmla="*/ 32 w 52"/>
                <a:gd name="T23" fmla="*/ 50 h 50"/>
                <a:gd name="T24" fmla="*/ 30 w 52"/>
                <a:gd name="T25" fmla="*/ 48 h 50"/>
                <a:gd name="T26" fmla="*/ 20 w 52"/>
                <a:gd name="T27" fmla="*/ 47 h 50"/>
                <a:gd name="T28" fmla="*/ 17 w 52"/>
                <a:gd name="T29" fmla="*/ 49 h 50"/>
                <a:gd name="T30" fmla="*/ 15 w 52"/>
                <a:gd name="T31" fmla="*/ 45 h 50"/>
                <a:gd name="T32" fmla="*/ 8 w 52"/>
                <a:gd name="T33" fmla="*/ 39 h 50"/>
                <a:gd name="T34" fmla="*/ 4 w 52"/>
                <a:gd name="T35" fmla="*/ 39 h 50"/>
                <a:gd name="T36" fmla="*/ 5 w 52"/>
                <a:gd name="T37" fmla="*/ 35 h 50"/>
                <a:gd name="T38" fmla="*/ 3 w 52"/>
                <a:gd name="T39" fmla="*/ 26 h 50"/>
                <a:gd name="T40" fmla="*/ 0 w 52"/>
                <a:gd name="T41" fmla="*/ 24 h 50"/>
                <a:gd name="T42" fmla="*/ 3 w 52"/>
                <a:gd name="T43" fmla="*/ 21 h 50"/>
                <a:gd name="T44" fmla="*/ 7 w 52"/>
                <a:gd name="T45" fmla="*/ 12 h 50"/>
                <a:gd name="T46" fmla="*/ 6 w 52"/>
                <a:gd name="T47" fmla="*/ 9 h 50"/>
                <a:gd name="T48" fmla="*/ 10 w 52"/>
                <a:gd name="T49" fmla="*/ 9 h 50"/>
                <a:gd name="T50" fmla="*/ 17 w 52"/>
                <a:gd name="T51" fmla="*/ 4 h 50"/>
                <a:gd name="T52" fmla="*/ 19 w 52"/>
                <a:gd name="T53" fmla="*/ 0 h 50"/>
                <a:gd name="T54" fmla="*/ 22 w 52"/>
                <a:gd name="T55" fmla="*/ 2 h 50"/>
                <a:gd name="T56" fmla="*/ 32 w 52"/>
                <a:gd name="T57" fmla="*/ 3 h 50"/>
                <a:gd name="T58" fmla="*/ 35 w 52"/>
                <a:gd name="T59" fmla="*/ 1 h 50"/>
                <a:gd name="T60" fmla="*/ 36 w 52"/>
                <a:gd name="T61" fmla="*/ 4 h 50"/>
                <a:gd name="T62" fmla="*/ 15 w 52"/>
                <a:gd name="T63" fmla="*/ 25 h 50"/>
                <a:gd name="T64" fmla="*/ 26 w 52"/>
                <a:gd name="T65" fmla="*/ 35 h 50"/>
                <a:gd name="T66" fmla="*/ 36 w 52"/>
                <a:gd name="T67" fmla="*/ 25 h 50"/>
                <a:gd name="T68" fmla="*/ 26 w 52"/>
                <a:gd name="T69" fmla="*/ 14 h 50"/>
                <a:gd name="T70" fmla="*/ 15 w 52"/>
                <a:gd name="T7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 h="50">
                  <a:moveTo>
                    <a:pt x="36" y="4"/>
                  </a:moveTo>
                  <a:cubicBezTo>
                    <a:pt x="36" y="10"/>
                    <a:pt x="39" y="12"/>
                    <a:pt x="43" y="10"/>
                  </a:cubicBezTo>
                  <a:cubicBezTo>
                    <a:pt x="45" y="10"/>
                    <a:pt x="46" y="11"/>
                    <a:pt x="47" y="11"/>
                  </a:cubicBezTo>
                  <a:cubicBezTo>
                    <a:pt x="47" y="12"/>
                    <a:pt x="47" y="14"/>
                    <a:pt x="46" y="15"/>
                  </a:cubicBezTo>
                  <a:cubicBezTo>
                    <a:pt x="43" y="18"/>
                    <a:pt x="44" y="22"/>
                    <a:pt x="48" y="23"/>
                  </a:cubicBezTo>
                  <a:cubicBezTo>
                    <a:pt x="50" y="24"/>
                    <a:pt x="51" y="25"/>
                    <a:pt x="52" y="26"/>
                  </a:cubicBezTo>
                  <a:cubicBezTo>
                    <a:pt x="50" y="27"/>
                    <a:pt x="49" y="28"/>
                    <a:pt x="48" y="29"/>
                  </a:cubicBezTo>
                  <a:cubicBezTo>
                    <a:pt x="44" y="30"/>
                    <a:pt x="42" y="33"/>
                    <a:pt x="45" y="37"/>
                  </a:cubicBezTo>
                  <a:cubicBezTo>
                    <a:pt x="45" y="38"/>
                    <a:pt x="45" y="40"/>
                    <a:pt x="46" y="41"/>
                  </a:cubicBezTo>
                  <a:cubicBezTo>
                    <a:pt x="44" y="41"/>
                    <a:pt x="43" y="41"/>
                    <a:pt x="42" y="41"/>
                  </a:cubicBezTo>
                  <a:cubicBezTo>
                    <a:pt x="37" y="39"/>
                    <a:pt x="35" y="41"/>
                    <a:pt x="34" y="46"/>
                  </a:cubicBezTo>
                  <a:cubicBezTo>
                    <a:pt x="34" y="48"/>
                    <a:pt x="33" y="49"/>
                    <a:pt x="32" y="50"/>
                  </a:cubicBezTo>
                  <a:cubicBezTo>
                    <a:pt x="31" y="49"/>
                    <a:pt x="30" y="49"/>
                    <a:pt x="30" y="48"/>
                  </a:cubicBezTo>
                  <a:cubicBezTo>
                    <a:pt x="26" y="43"/>
                    <a:pt x="23" y="43"/>
                    <a:pt x="20" y="47"/>
                  </a:cubicBezTo>
                  <a:cubicBezTo>
                    <a:pt x="19" y="48"/>
                    <a:pt x="18" y="49"/>
                    <a:pt x="17" y="49"/>
                  </a:cubicBezTo>
                  <a:cubicBezTo>
                    <a:pt x="16" y="48"/>
                    <a:pt x="15" y="47"/>
                    <a:pt x="15" y="45"/>
                  </a:cubicBezTo>
                  <a:cubicBezTo>
                    <a:pt x="16" y="40"/>
                    <a:pt x="13" y="38"/>
                    <a:pt x="8" y="39"/>
                  </a:cubicBezTo>
                  <a:cubicBezTo>
                    <a:pt x="7" y="40"/>
                    <a:pt x="5" y="39"/>
                    <a:pt x="4" y="39"/>
                  </a:cubicBezTo>
                  <a:cubicBezTo>
                    <a:pt x="4" y="38"/>
                    <a:pt x="5" y="36"/>
                    <a:pt x="5" y="35"/>
                  </a:cubicBezTo>
                  <a:cubicBezTo>
                    <a:pt x="8" y="31"/>
                    <a:pt x="8" y="28"/>
                    <a:pt x="3" y="26"/>
                  </a:cubicBezTo>
                  <a:cubicBezTo>
                    <a:pt x="2" y="26"/>
                    <a:pt x="1" y="24"/>
                    <a:pt x="0" y="24"/>
                  </a:cubicBezTo>
                  <a:cubicBezTo>
                    <a:pt x="1" y="23"/>
                    <a:pt x="2" y="22"/>
                    <a:pt x="3" y="21"/>
                  </a:cubicBezTo>
                  <a:cubicBezTo>
                    <a:pt x="8" y="20"/>
                    <a:pt x="9" y="17"/>
                    <a:pt x="7" y="12"/>
                  </a:cubicBezTo>
                  <a:cubicBezTo>
                    <a:pt x="6" y="11"/>
                    <a:pt x="6" y="10"/>
                    <a:pt x="6" y="9"/>
                  </a:cubicBezTo>
                  <a:cubicBezTo>
                    <a:pt x="7" y="9"/>
                    <a:pt x="8" y="8"/>
                    <a:pt x="10" y="9"/>
                  </a:cubicBezTo>
                  <a:cubicBezTo>
                    <a:pt x="14" y="10"/>
                    <a:pt x="17" y="9"/>
                    <a:pt x="17" y="4"/>
                  </a:cubicBezTo>
                  <a:cubicBezTo>
                    <a:pt x="18" y="2"/>
                    <a:pt x="18" y="1"/>
                    <a:pt x="19" y="0"/>
                  </a:cubicBezTo>
                  <a:cubicBezTo>
                    <a:pt x="20" y="1"/>
                    <a:pt x="21" y="1"/>
                    <a:pt x="22" y="2"/>
                  </a:cubicBezTo>
                  <a:cubicBezTo>
                    <a:pt x="25" y="6"/>
                    <a:pt x="28" y="7"/>
                    <a:pt x="32" y="3"/>
                  </a:cubicBezTo>
                  <a:cubicBezTo>
                    <a:pt x="32" y="2"/>
                    <a:pt x="34" y="1"/>
                    <a:pt x="35" y="1"/>
                  </a:cubicBezTo>
                  <a:cubicBezTo>
                    <a:pt x="36" y="2"/>
                    <a:pt x="36" y="3"/>
                    <a:pt x="36" y="4"/>
                  </a:cubicBezTo>
                  <a:close/>
                  <a:moveTo>
                    <a:pt x="15" y="25"/>
                  </a:moveTo>
                  <a:cubicBezTo>
                    <a:pt x="15" y="31"/>
                    <a:pt x="20" y="36"/>
                    <a:pt x="26" y="35"/>
                  </a:cubicBezTo>
                  <a:cubicBezTo>
                    <a:pt x="32" y="35"/>
                    <a:pt x="36" y="31"/>
                    <a:pt x="36" y="25"/>
                  </a:cubicBezTo>
                  <a:cubicBezTo>
                    <a:pt x="36" y="19"/>
                    <a:pt x="31" y="14"/>
                    <a:pt x="26" y="14"/>
                  </a:cubicBezTo>
                  <a:cubicBezTo>
                    <a:pt x="20" y="14"/>
                    <a:pt x="15" y="19"/>
                    <a:pt x="15" y="2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sp>
          <p:nvSpPr>
            <p:cNvPr id="49" name="Freeform 7"/>
            <p:cNvSpPr>
              <a:spLocks noEditPoints="1"/>
            </p:cNvSpPr>
            <p:nvPr/>
          </p:nvSpPr>
          <p:spPr bwMode="auto">
            <a:xfrm>
              <a:off x="1897063" y="5678488"/>
              <a:ext cx="566738" cy="744538"/>
            </a:xfrm>
            <a:custGeom>
              <a:avLst/>
              <a:gdLst>
                <a:gd name="T0" fmla="*/ 13 w 29"/>
                <a:gd name="T1" fmla="*/ 0 h 38"/>
                <a:gd name="T2" fmla="*/ 25 w 29"/>
                <a:gd name="T3" fmla="*/ 15 h 38"/>
                <a:gd name="T4" fmla="*/ 25 w 29"/>
                <a:gd name="T5" fmla="*/ 31 h 38"/>
                <a:gd name="T6" fmla="*/ 10 w 29"/>
                <a:gd name="T7" fmla="*/ 36 h 38"/>
                <a:gd name="T8" fmla="*/ 0 w 29"/>
                <a:gd name="T9" fmla="*/ 25 h 38"/>
                <a:gd name="T10" fmla="*/ 1 w 29"/>
                <a:gd name="T11" fmla="*/ 17 h 38"/>
                <a:gd name="T12" fmla="*/ 13 w 29"/>
                <a:gd name="T13" fmla="*/ 0 h 38"/>
                <a:gd name="T14" fmla="*/ 15 w 29"/>
                <a:gd name="T15" fmla="*/ 8 h 38"/>
                <a:gd name="T16" fmla="*/ 14 w 29"/>
                <a:gd name="T17" fmla="*/ 8 h 38"/>
                <a:gd name="T18" fmla="*/ 19 w 29"/>
                <a:gd name="T19" fmla="*/ 17 h 38"/>
                <a:gd name="T20" fmla="*/ 14 w 29"/>
                <a:gd name="T21" fmla="*/ 30 h 38"/>
                <a:gd name="T22" fmla="*/ 11 w 29"/>
                <a:gd name="T23" fmla="*/ 30 h 38"/>
                <a:gd name="T24" fmla="*/ 15 w 29"/>
                <a:gd name="T25" fmla="*/ 33 h 38"/>
                <a:gd name="T26" fmla="*/ 24 w 29"/>
                <a:gd name="T27" fmla="*/ 28 h 38"/>
                <a:gd name="T28" fmla="*/ 24 w 29"/>
                <a:gd name="T29" fmla="*/ 18 h 38"/>
                <a:gd name="T30" fmla="*/ 15 w 29"/>
                <a:gd name="T31"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8">
                  <a:moveTo>
                    <a:pt x="13" y="0"/>
                  </a:moveTo>
                  <a:cubicBezTo>
                    <a:pt x="17" y="5"/>
                    <a:pt x="21" y="10"/>
                    <a:pt x="25" y="15"/>
                  </a:cubicBezTo>
                  <a:cubicBezTo>
                    <a:pt x="29" y="20"/>
                    <a:pt x="29" y="26"/>
                    <a:pt x="25" y="31"/>
                  </a:cubicBezTo>
                  <a:cubicBezTo>
                    <a:pt x="22" y="35"/>
                    <a:pt x="16" y="38"/>
                    <a:pt x="10" y="36"/>
                  </a:cubicBezTo>
                  <a:cubicBezTo>
                    <a:pt x="5" y="35"/>
                    <a:pt x="0" y="31"/>
                    <a:pt x="0" y="25"/>
                  </a:cubicBezTo>
                  <a:cubicBezTo>
                    <a:pt x="0" y="22"/>
                    <a:pt x="0" y="19"/>
                    <a:pt x="1" y="17"/>
                  </a:cubicBezTo>
                  <a:cubicBezTo>
                    <a:pt x="5" y="11"/>
                    <a:pt x="9" y="6"/>
                    <a:pt x="13" y="0"/>
                  </a:cubicBezTo>
                  <a:close/>
                  <a:moveTo>
                    <a:pt x="15" y="8"/>
                  </a:moveTo>
                  <a:cubicBezTo>
                    <a:pt x="15" y="8"/>
                    <a:pt x="15" y="8"/>
                    <a:pt x="14" y="8"/>
                  </a:cubicBezTo>
                  <a:cubicBezTo>
                    <a:pt x="16" y="11"/>
                    <a:pt x="17" y="14"/>
                    <a:pt x="19" y="17"/>
                  </a:cubicBezTo>
                  <a:cubicBezTo>
                    <a:pt x="23" y="23"/>
                    <a:pt x="21" y="28"/>
                    <a:pt x="14" y="30"/>
                  </a:cubicBezTo>
                  <a:cubicBezTo>
                    <a:pt x="13" y="30"/>
                    <a:pt x="12" y="30"/>
                    <a:pt x="11" y="30"/>
                  </a:cubicBezTo>
                  <a:cubicBezTo>
                    <a:pt x="12" y="32"/>
                    <a:pt x="14" y="33"/>
                    <a:pt x="15" y="33"/>
                  </a:cubicBezTo>
                  <a:cubicBezTo>
                    <a:pt x="18" y="32"/>
                    <a:pt x="22" y="30"/>
                    <a:pt x="24" y="28"/>
                  </a:cubicBezTo>
                  <a:cubicBezTo>
                    <a:pt x="27" y="25"/>
                    <a:pt x="27" y="22"/>
                    <a:pt x="24" y="18"/>
                  </a:cubicBezTo>
                  <a:cubicBezTo>
                    <a:pt x="22" y="15"/>
                    <a:pt x="18" y="11"/>
                    <a:pt x="15"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AR"/>
            </a:p>
          </p:txBody>
        </p:sp>
      </p:grpSp>
      <p:pic>
        <p:nvPicPr>
          <p:cNvPr id="39" name="Picture 4" descr="Chart, line chart&#10;&#10;Description automatically generated">
            <a:extLst>
              <a:ext uri="{FF2B5EF4-FFF2-40B4-BE49-F238E27FC236}">
                <a16:creationId xmlns:a16="http://schemas.microsoft.com/office/drawing/2014/main" id="{7920391C-65A9-41A1-9190-46B28B89140D}"/>
              </a:ext>
            </a:extLst>
          </p:cNvPr>
          <p:cNvPicPr>
            <a:picLocks noChangeAspect="1"/>
          </p:cNvPicPr>
          <p:nvPr/>
        </p:nvPicPr>
        <p:blipFill>
          <a:blip r:embed="rId2"/>
          <a:stretch>
            <a:fillRect/>
          </a:stretch>
        </p:blipFill>
        <p:spPr>
          <a:xfrm>
            <a:off x="1846277" y="2080919"/>
            <a:ext cx="8863578" cy="4188433"/>
          </a:xfrm>
          <a:prstGeom prst="rect">
            <a:avLst/>
          </a:prstGeom>
        </p:spPr>
      </p:pic>
    </p:spTree>
    <p:extLst>
      <p:ext uri="{BB962C8B-B14F-4D97-AF65-F5344CB8AC3E}">
        <p14:creationId xmlns:p14="http://schemas.microsoft.com/office/powerpoint/2010/main" val="2129532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296B5C06-A83F-47DC-8E0D-E2490E1F1AC8}"/>
              </a:ext>
            </a:extLst>
          </p:cNvPr>
          <p:cNvSpPr/>
          <p:nvPr/>
        </p:nvSpPr>
        <p:spPr>
          <a:xfrm>
            <a:off x="5771537" y="1287883"/>
            <a:ext cx="465380" cy="365225"/>
          </a:xfrm>
          <a:custGeom>
            <a:avLst/>
            <a:gdLst/>
            <a:ahLst/>
            <a:cxnLst/>
            <a:rect l="l" t="t" r="r" b="b"/>
            <a:pathLst>
              <a:path w="212936" h="167110">
                <a:moveTo>
                  <a:pt x="135829" y="0"/>
                </a:moveTo>
                <a:lnTo>
                  <a:pt x="212936" y="0"/>
                </a:lnTo>
                <a:lnTo>
                  <a:pt x="212936" y="55429"/>
                </a:lnTo>
                <a:cubicBezTo>
                  <a:pt x="212936" y="77747"/>
                  <a:pt x="210970" y="95308"/>
                  <a:pt x="207037" y="108114"/>
                </a:cubicBezTo>
                <a:cubicBezTo>
                  <a:pt x="203103" y="120919"/>
                  <a:pt x="195786" y="132490"/>
                  <a:pt x="185084" y="142826"/>
                </a:cubicBezTo>
                <a:cubicBezTo>
                  <a:pt x="174383" y="153162"/>
                  <a:pt x="160891" y="161256"/>
                  <a:pt x="144610" y="167110"/>
                </a:cubicBezTo>
                <a:lnTo>
                  <a:pt x="129518" y="135005"/>
                </a:lnTo>
                <a:cubicBezTo>
                  <a:pt x="144885" y="129883"/>
                  <a:pt x="155906" y="122749"/>
                  <a:pt x="162584" y="113602"/>
                </a:cubicBezTo>
                <a:cubicBezTo>
                  <a:pt x="169261" y="104455"/>
                  <a:pt x="172691" y="92290"/>
                  <a:pt x="172874" y="77106"/>
                </a:cubicBezTo>
                <a:lnTo>
                  <a:pt x="135829" y="77106"/>
                </a:lnTo>
                <a:close/>
                <a:moveTo>
                  <a:pt x="6312" y="0"/>
                </a:moveTo>
                <a:lnTo>
                  <a:pt x="83419" y="0"/>
                </a:lnTo>
                <a:lnTo>
                  <a:pt x="83419" y="55429"/>
                </a:lnTo>
                <a:cubicBezTo>
                  <a:pt x="83419" y="77747"/>
                  <a:pt x="81498" y="95308"/>
                  <a:pt x="77656" y="108114"/>
                </a:cubicBezTo>
                <a:cubicBezTo>
                  <a:pt x="73815" y="120919"/>
                  <a:pt x="66543" y="132490"/>
                  <a:pt x="55841" y="142826"/>
                </a:cubicBezTo>
                <a:cubicBezTo>
                  <a:pt x="45140" y="153162"/>
                  <a:pt x="31557" y="161256"/>
                  <a:pt x="15093" y="167110"/>
                </a:cubicBezTo>
                <a:lnTo>
                  <a:pt x="0" y="135005"/>
                </a:lnTo>
                <a:cubicBezTo>
                  <a:pt x="15550" y="129883"/>
                  <a:pt x="26617" y="122749"/>
                  <a:pt x="33203" y="113602"/>
                </a:cubicBezTo>
                <a:cubicBezTo>
                  <a:pt x="39789" y="104455"/>
                  <a:pt x="43264" y="92290"/>
                  <a:pt x="43630" y="77106"/>
                </a:cubicBezTo>
                <a:lnTo>
                  <a:pt x="6312" y="7710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ECADF9E-6C88-4B47-A379-83F907A3A85D}"/>
              </a:ext>
            </a:extLst>
          </p:cNvPr>
          <p:cNvSpPr txBox="1"/>
          <p:nvPr/>
        </p:nvSpPr>
        <p:spPr>
          <a:xfrm>
            <a:off x="898073" y="554976"/>
            <a:ext cx="5106154" cy="707886"/>
          </a:xfrm>
          <a:prstGeom prst="rect">
            <a:avLst/>
          </a:prstGeom>
          <a:noFill/>
        </p:spPr>
        <p:txBody>
          <a:bodyPr wrap="square" lIns="91440" tIns="45720" rIns="91440" bIns="45720" rtlCol="0" anchor="t">
            <a:spAutoFit/>
          </a:bodyPr>
          <a:lstStyle/>
          <a:p>
            <a:r>
              <a:rPr lang="en-US" altLang="ko-KR" sz="2000">
                <a:solidFill>
                  <a:srgbClr val="595757"/>
                </a:solidFill>
                <a:cs typeface="Arial"/>
              </a:rPr>
              <a:t>Line graph depicting the total number of milliseconds taken in a lap for pit stops.</a:t>
            </a:r>
            <a:endParaRPr lang="ko-KR" altLang="en-US" sz="2000">
              <a:solidFill>
                <a:srgbClr val="595757"/>
              </a:solidFill>
              <a:cs typeface="Arial"/>
            </a:endParaRPr>
          </a:p>
        </p:txBody>
      </p:sp>
      <p:sp>
        <p:nvSpPr>
          <p:cNvPr id="22" name="Freeform: Shape 21">
            <a:extLst>
              <a:ext uri="{FF2B5EF4-FFF2-40B4-BE49-F238E27FC236}">
                <a16:creationId xmlns:a16="http://schemas.microsoft.com/office/drawing/2014/main" id="{04B857F6-9CAC-4A4F-AAE7-CF35CCB1C922}"/>
              </a:ext>
            </a:extLst>
          </p:cNvPr>
          <p:cNvSpPr/>
          <p:nvPr/>
        </p:nvSpPr>
        <p:spPr>
          <a:xfrm rot="10800000">
            <a:off x="255813" y="300861"/>
            <a:ext cx="465380" cy="365225"/>
          </a:xfrm>
          <a:custGeom>
            <a:avLst/>
            <a:gdLst/>
            <a:ahLst/>
            <a:cxnLst/>
            <a:rect l="l" t="t" r="r" b="b"/>
            <a:pathLst>
              <a:path w="212936" h="167110">
                <a:moveTo>
                  <a:pt x="135829" y="0"/>
                </a:moveTo>
                <a:lnTo>
                  <a:pt x="212936" y="0"/>
                </a:lnTo>
                <a:lnTo>
                  <a:pt x="212936" y="55429"/>
                </a:lnTo>
                <a:cubicBezTo>
                  <a:pt x="212936" y="77747"/>
                  <a:pt x="210970" y="95308"/>
                  <a:pt x="207037" y="108114"/>
                </a:cubicBezTo>
                <a:cubicBezTo>
                  <a:pt x="203103" y="120919"/>
                  <a:pt x="195786" y="132490"/>
                  <a:pt x="185084" y="142826"/>
                </a:cubicBezTo>
                <a:cubicBezTo>
                  <a:pt x="174383" y="153162"/>
                  <a:pt x="160891" y="161256"/>
                  <a:pt x="144610" y="167110"/>
                </a:cubicBezTo>
                <a:lnTo>
                  <a:pt x="129518" y="135005"/>
                </a:lnTo>
                <a:cubicBezTo>
                  <a:pt x="144885" y="129883"/>
                  <a:pt x="155906" y="122749"/>
                  <a:pt x="162584" y="113602"/>
                </a:cubicBezTo>
                <a:cubicBezTo>
                  <a:pt x="169261" y="104455"/>
                  <a:pt x="172691" y="92290"/>
                  <a:pt x="172874" y="77106"/>
                </a:cubicBezTo>
                <a:lnTo>
                  <a:pt x="135829" y="77106"/>
                </a:lnTo>
                <a:close/>
                <a:moveTo>
                  <a:pt x="6312" y="0"/>
                </a:moveTo>
                <a:lnTo>
                  <a:pt x="83419" y="0"/>
                </a:lnTo>
                <a:lnTo>
                  <a:pt x="83419" y="55429"/>
                </a:lnTo>
                <a:cubicBezTo>
                  <a:pt x="83419" y="77747"/>
                  <a:pt x="81498" y="95308"/>
                  <a:pt x="77656" y="108114"/>
                </a:cubicBezTo>
                <a:cubicBezTo>
                  <a:pt x="73815" y="120919"/>
                  <a:pt x="66543" y="132490"/>
                  <a:pt x="55841" y="142826"/>
                </a:cubicBezTo>
                <a:cubicBezTo>
                  <a:pt x="45140" y="153162"/>
                  <a:pt x="31557" y="161256"/>
                  <a:pt x="15093" y="167110"/>
                </a:cubicBezTo>
                <a:lnTo>
                  <a:pt x="0" y="135005"/>
                </a:lnTo>
                <a:cubicBezTo>
                  <a:pt x="15550" y="129883"/>
                  <a:pt x="26617" y="122749"/>
                  <a:pt x="33203" y="113602"/>
                </a:cubicBezTo>
                <a:cubicBezTo>
                  <a:pt x="39789" y="104455"/>
                  <a:pt x="43264" y="92290"/>
                  <a:pt x="43630" y="77106"/>
                </a:cubicBezTo>
                <a:lnTo>
                  <a:pt x="6312" y="77106"/>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rapecio 4"/>
          <p:cNvSpPr/>
          <p:nvPr/>
        </p:nvSpPr>
        <p:spPr>
          <a:xfrm rot="16200000" flipV="1">
            <a:off x="10268949" y="-1407390"/>
            <a:ext cx="511637" cy="3289094"/>
          </a:xfrm>
          <a:custGeom>
            <a:avLst/>
            <a:gdLst>
              <a:gd name="connsiteX0" fmla="*/ 0 w 1718797"/>
              <a:gd name="connsiteY0" fmla="*/ 2286000 h 2286000"/>
              <a:gd name="connsiteX1" fmla="*/ 429699 w 1718797"/>
              <a:gd name="connsiteY1" fmla="*/ 0 h 2286000"/>
              <a:gd name="connsiteX2" fmla="*/ 1289098 w 1718797"/>
              <a:gd name="connsiteY2" fmla="*/ 0 h 2286000"/>
              <a:gd name="connsiteX3" fmla="*/ 1718797 w 1718797"/>
              <a:gd name="connsiteY3" fmla="*/ 2286000 h 2286000"/>
              <a:gd name="connsiteX4" fmla="*/ 0 w 1718797"/>
              <a:gd name="connsiteY4" fmla="*/ 2286000 h 2286000"/>
              <a:gd name="connsiteX0" fmla="*/ 1996001 w 3714798"/>
              <a:gd name="connsiteY0" fmla="*/ 3898900 h 3898900"/>
              <a:gd name="connsiteX1" fmla="*/ 0 w 3714798"/>
              <a:gd name="connsiteY1" fmla="*/ 0 h 3898900"/>
              <a:gd name="connsiteX2" fmla="*/ 3285099 w 3714798"/>
              <a:gd name="connsiteY2" fmla="*/ 1612900 h 3898900"/>
              <a:gd name="connsiteX3" fmla="*/ 3714798 w 3714798"/>
              <a:gd name="connsiteY3" fmla="*/ 3898900 h 3898900"/>
              <a:gd name="connsiteX4" fmla="*/ 1996001 w 3714798"/>
              <a:gd name="connsiteY4" fmla="*/ 3898900 h 3898900"/>
              <a:gd name="connsiteX0" fmla="*/ 14801 w 3714798"/>
              <a:gd name="connsiteY0" fmla="*/ 6883400 h 6883400"/>
              <a:gd name="connsiteX1" fmla="*/ 0 w 3714798"/>
              <a:gd name="connsiteY1" fmla="*/ 0 h 6883400"/>
              <a:gd name="connsiteX2" fmla="*/ 3285099 w 3714798"/>
              <a:gd name="connsiteY2" fmla="*/ 1612900 h 6883400"/>
              <a:gd name="connsiteX3" fmla="*/ 3714798 w 3714798"/>
              <a:gd name="connsiteY3" fmla="*/ 3898900 h 6883400"/>
              <a:gd name="connsiteX4" fmla="*/ 14801 w 3714798"/>
              <a:gd name="connsiteY4" fmla="*/ 6883400 h 6883400"/>
              <a:gd name="connsiteX0" fmla="*/ 14801 w 4502198"/>
              <a:gd name="connsiteY0" fmla="*/ 6883400 h 6883400"/>
              <a:gd name="connsiteX1" fmla="*/ 0 w 4502198"/>
              <a:gd name="connsiteY1" fmla="*/ 0 h 6883400"/>
              <a:gd name="connsiteX2" fmla="*/ 3285099 w 4502198"/>
              <a:gd name="connsiteY2" fmla="*/ 1612900 h 6883400"/>
              <a:gd name="connsiteX3" fmla="*/ 4502198 w 4502198"/>
              <a:gd name="connsiteY3" fmla="*/ 6858000 h 6883400"/>
              <a:gd name="connsiteX4" fmla="*/ 14801 w 4502198"/>
              <a:gd name="connsiteY4" fmla="*/ 6883400 h 6883400"/>
              <a:gd name="connsiteX0" fmla="*/ 14801 w 3285099"/>
              <a:gd name="connsiteY0" fmla="*/ 6883400 h 6883400"/>
              <a:gd name="connsiteX1" fmla="*/ 0 w 3285099"/>
              <a:gd name="connsiteY1" fmla="*/ 0 h 6883400"/>
              <a:gd name="connsiteX2" fmla="*/ 3285099 w 3285099"/>
              <a:gd name="connsiteY2" fmla="*/ 1612900 h 6883400"/>
              <a:gd name="connsiteX3" fmla="*/ 14801 w 3285099"/>
              <a:gd name="connsiteY3" fmla="*/ 6883400 h 6883400"/>
              <a:gd name="connsiteX0" fmla="*/ 14801 w 821299"/>
              <a:gd name="connsiteY0" fmla="*/ 6883400 h 6883400"/>
              <a:gd name="connsiteX1" fmla="*/ 0 w 821299"/>
              <a:gd name="connsiteY1" fmla="*/ 0 h 6883400"/>
              <a:gd name="connsiteX2" fmla="*/ 821299 w 821299"/>
              <a:gd name="connsiteY2" fmla="*/ 6642100 h 6883400"/>
              <a:gd name="connsiteX3" fmla="*/ 14801 w 821299"/>
              <a:gd name="connsiteY3" fmla="*/ 6883400 h 6883400"/>
              <a:gd name="connsiteX0" fmla="*/ 14801 w 656199"/>
              <a:gd name="connsiteY0" fmla="*/ 6883400 h 6883400"/>
              <a:gd name="connsiteX1" fmla="*/ 0 w 656199"/>
              <a:gd name="connsiteY1" fmla="*/ 0 h 6883400"/>
              <a:gd name="connsiteX2" fmla="*/ 656199 w 656199"/>
              <a:gd name="connsiteY2" fmla="*/ 3733800 h 6883400"/>
              <a:gd name="connsiteX3" fmla="*/ 14801 w 656199"/>
              <a:gd name="connsiteY3" fmla="*/ 6883400 h 6883400"/>
              <a:gd name="connsiteX0" fmla="*/ 29 w 641427"/>
              <a:gd name="connsiteY0" fmla="*/ 6946900 h 6946900"/>
              <a:gd name="connsiteX1" fmla="*/ 632928 w 641427"/>
              <a:gd name="connsiteY1" fmla="*/ 0 h 6946900"/>
              <a:gd name="connsiteX2" fmla="*/ 641427 w 641427"/>
              <a:gd name="connsiteY2" fmla="*/ 3797300 h 6946900"/>
              <a:gd name="connsiteX3" fmla="*/ 29 w 641427"/>
              <a:gd name="connsiteY3" fmla="*/ 6946900 h 6946900"/>
              <a:gd name="connsiteX0" fmla="*/ 59675 w 701073"/>
              <a:gd name="connsiteY0" fmla="*/ 6946900 h 6946900"/>
              <a:gd name="connsiteX1" fmla="*/ 692574 w 701073"/>
              <a:gd name="connsiteY1" fmla="*/ 0 h 6946900"/>
              <a:gd name="connsiteX2" fmla="*/ 701073 w 701073"/>
              <a:gd name="connsiteY2" fmla="*/ 3797300 h 6946900"/>
              <a:gd name="connsiteX3" fmla="*/ 59675 w 701073"/>
              <a:gd name="connsiteY3" fmla="*/ 6946900 h 6946900"/>
            </a:gdLst>
            <a:ahLst/>
            <a:cxnLst>
              <a:cxn ang="0">
                <a:pos x="connsiteX0" y="connsiteY0"/>
              </a:cxn>
              <a:cxn ang="0">
                <a:pos x="connsiteX1" y="connsiteY1"/>
              </a:cxn>
              <a:cxn ang="0">
                <a:pos x="connsiteX2" y="connsiteY2"/>
              </a:cxn>
              <a:cxn ang="0">
                <a:pos x="connsiteX3" y="connsiteY3"/>
              </a:cxn>
            </a:cxnLst>
            <a:rect l="l" t="t" r="r" b="b"/>
            <a:pathLst>
              <a:path w="701073" h="6946900">
                <a:moveTo>
                  <a:pt x="59675" y="6946900"/>
                </a:moveTo>
                <a:cubicBezTo>
                  <a:pt x="54741" y="4652433"/>
                  <a:pt x="-280392" y="364067"/>
                  <a:pt x="692574" y="0"/>
                </a:cubicBezTo>
                <a:lnTo>
                  <a:pt x="701073" y="3797300"/>
                </a:lnTo>
                <a:lnTo>
                  <a:pt x="59675" y="694690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2"/>
          <a:stretch>
            <a:fillRect/>
          </a:stretch>
        </p:blipFill>
        <p:spPr>
          <a:xfrm>
            <a:off x="221671" y="4824408"/>
            <a:ext cx="4500943" cy="1231390"/>
          </a:xfrm>
          <a:prstGeom prst="rect">
            <a:avLst/>
          </a:prstGeom>
        </p:spPr>
      </p:pic>
      <p:pic>
        <p:nvPicPr>
          <p:cNvPr id="3" name="Picture 4" descr="Chart, line chart&#10;&#10;Description automatically generated">
            <a:extLst>
              <a:ext uri="{FF2B5EF4-FFF2-40B4-BE49-F238E27FC236}">
                <a16:creationId xmlns:a16="http://schemas.microsoft.com/office/drawing/2014/main" id="{FAA8164F-B06A-D029-64B8-928B99A43B72}"/>
              </a:ext>
            </a:extLst>
          </p:cNvPr>
          <p:cNvPicPr>
            <a:picLocks noChangeAspect="1"/>
          </p:cNvPicPr>
          <p:nvPr/>
        </p:nvPicPr>
        <p:blipFill rotWithShape="1">
          <a:blip r:embed="rId3"/>
          <a:srcRect t="1246"/>
          <a:stretch/>
        </p:blipFill>
        <p:spPr>
          <a:xfrm>
            <a:off x="3362752" y="1796744"/>
            <a:ext cx="8446443" cy="3309548"/>
          </a:xfrm>
          <a:prstGeom prst="rect">
            <a:avLst/>
          </a:prstGeom>
        </p:spPr>
      </p:pic>
    </p:spTree>
    <p:extLst>
      <p:ext uri="{BB962C8B-B14F-4D97-AF65-F5344CB8AC3E}">
        <p14:creationId xmlns:p14="http://schemas.microsoft.com/office/powerpoint/2010/main" val="1039044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4711D711-D322-6FEF-66C1-0E1437CB54BA}"/>
              </a:ext>
            </a:extLst>
          </p:cNvPr>
          <p:cNvPicPr>
            <a:picLocks noChangeAspect="1"/>
          </p:cNvPicPr>
          <p:nvPr/>
        </p:nvPicPr>
        <p:blipFill rotWithShape="1">
          <a:blip r:embed="rId2">
            <a:extLst>
              <a:ext uri="{28A0092B-C50C-407E-A947-70E740481C1C}">
                <a14:useLocalDpi xmlns:a14="http://schemas.microsoft.com/office/drawing/2010/main" val="0"/>
              </a:ext>
            </a:extLst>
          </a:blip>
          <a:srcRect t="11980"/>
          <a:stretch/>
        </p:blipFill>
        <p:spPr>
          <a:xfrm>
            <a:off x="1354384" y="2270114"/>
            <a:ext cx="6732661" cy="3164994"/>
          </a:xfrm>
          <a:prstGeom prst="rect">
            <a:avLst/>
          </a:prstGeom>
        </p:spPr>
      </p:pic>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685825" y="431611"/>
            <a:ext cx="11572875" cy="839788"/>
          </a:xfrm>
          <a:prstGeom prst="rect">
            <a:avLst/>
          </a:prstGeom>
        </p:spPr>
        <p:txBody>
          <a:bodyPr/>
          <a:lstStyle/>
          <a:p>
            <a:r>
              <a:rPr lang="en-US">
                <a:solidFill>
                  <a:schemeClr val="bg1"/>
                </a:solidFill>
              </a:rPr>
              <a:t>Distribution of races hosted by countries across all seasons</a:t>
            </a:r>
          </a:p>
        </p:txBody>
      </p:sp>
      <p:sp>
        <p:nvSpPr>
          <p:cNvPr id="709" name="TextBox 708">
            <a:extLst>
              <a:ext uri="{FF2B5EF4-FFF2-40B4-BE49-F238E27FC236}">
                <a16:creationId xmlns:a16="http://schemas.microsoft.com/office/drawing/2014/main" id="{3E9C0FEB-F7BC-462C-8217-2723245597E1}"/>
              </a:ext>
            </a:extLst>
          </p:cNvPr>
          <p:cNvSpPr txBox="1"/>
          <p:nvPr/>
        </p:nvSpPr>
        <p:spPr>
          <a:xfrm>
            <a:off x="7457465" y="1748530"/>
            <a:ext cx="4385549" cy="461665"/>
          </a:xfrm>
          <a:prstGeom prst="rect">
            <a:avLst/>
          </a:prstGeom>
          <a:noFill/>
        </p:spPr>
        <p:txBody>
          <a:bodyPr wrap="square" rtlCol="0">
            <a:spAutoFit/>
          </a:bodyPr>
          <a:lstStyle/>
          <a:p>
            <a:r>
              <a:rPr lang="en-US" altLang="ko-KR" sz="1200">
                <a:solidFill>
                  <a:schemeClr val="tx1">
                    <a:lumMod val="75000"/>
                    <a:lumOff val="25000"/>
                  </a:schemeClr>
                </a:solidFill>
                <a:cs typeface="Arial" pitchFamily="34" charset="0"/>
              </a:rPr>
              <a:t>Italy has been the top country to host the Formula 1 races across the world, followed by Germany, UK and USA</a:t>
            </a:r>
          </a:p>
        </p:txBody>
      </p:sp>
      <p:grpSp>
        <p:nvGrpSpPr>
          <p:cNvPr id="723" name="Graphic 17">
            <a:extLst>
              <a:ext uri="{FF2B5EF4-FFF2-40B4-BE49-F238E27FC236}">
                <a16:creationId xmlns:a16="http://schemas.microsoft.com/office/drawing/2014/main" id="{FF655BB0-E7AA-419A-BC3D-99009C269780}"/>
              </a:ext>
            </a:extLst>
          </p:cNvPr>
          <p:cNvGrpSpPr/>
          <p:nvPr/>
        </p:nvGrpSpPr>
        <p:grpSpPr>
          <a:xfrm>
            <a:off x="8205849" y="4603043"/>
            <a:ext cx="3771529" cy="2213393"/>
            <a:chOff x="2687161" y="3731096"/>
            <a:chExt cx="5158677" cy="3027467"/>
          </a:xfrm>
          <a:solidFill>
            <a:schemeClr val="tx1"/>
          </a:solidFill>
        </p:grpSpPr>
        <p:sp>
          <p:nvSpPr>
            <p:cNvPr id="724" name="Freeform: Shape 723">
              <a:extLst>
                <a:ext uri="{FF2B5EF4-FFF2-40B4-BE49-F238E27FC236}">
                  <a16:creationId xmlns:a16="http://schemas.microsoft.com/office/drawing/2014/main" id="{6D01087B-8CC1-4AC6-B868-AB23E17A04B3}"/>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E037A2BF-FA6A-42D2-B7CB-E0E76F28665D}"/>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292B6F3B-F8A2-4FEE-864F-EDC6518D8419}"/>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61D4AF4F-D6C1-4E4F-9BFD-CE2D73485163}"/>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B1B3E79F-B422-47AF-8D5A-4937700DD480}"/>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9EB50482-8CA2-434F-A66F-FD1C21A070EC}"/>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F437450E-0C7B-4646-B088-835506008F1B}"/>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88CB0315-402B-43D6-BBAC-298032AA50F7}"/>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4D8EA247-84DC-4793-8D44-030F4D10E6F6}"/>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CF35DD6C-C0CA-4E96-8AAC-5F1688DAA341}"/>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D29E5305-F663-4C5B-8BBE-693BF38C7E7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F011227E-16B1-4544-9104-76327DBEDE2E}"/>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64E6B40A-C13B-42F8-99BE-4466165B6939}"/>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E0727E99-A1C6-4914-88DD-F259567FC0ED}"/>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9B142DC2-4D7C-40A1-9323-D8EF7792A349}"/>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7631A0BD-2B4E-4EBB-8A0F-34C5BEA7C96D}"/>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55B433AF-16BF-491E-B730-C9C0AED7FE0E}"/>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C0C673B0-6DF3-40A1-8189-5FF3375487C9}"/>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5503F7A2-435E-4653-9FC7-27C2B9C43593}"/>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0C2CCB48-19DB-4BA0-83CB-66327EAE1A51}"/>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A1688123-3E0C-42A7-BFE7-48644C9FC769}"/>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D31F8F48-5EE6-4C78-95D6-8A0BDE2E00C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5EF12A9D-5A93-4B01-9DFB-7C817E5C0729}"/>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6270B67E-65C9-4ECD-9C9B-48EF09E3683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DFD254DB-9AE6-4CB7-B7BA-7F8580B6D661}"/>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4ECA7FAA-F325-4865-AD55-28F5989740B0}"/>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C48DE388-3982-43EE-AF54-1E31A80FAA82}"/>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DD3F18C0-47EB-4911-8793-2C4A8EB77EC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51B838CC-5517-4C20-917A-386531D86466}"/>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D2BD6B50-97D8-4F26-929D-4279A05B5303}"/>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95F7B857-00C7-4098-8732-D7AFC8B6A8B4}"/>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B5B18D10-8D91-44D5-A58E-1DCB737F8EF1}"/>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96C73D96-CE9D-4878-8109-129F7ADF9E90}"/>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D23B0D91-B55D-4A06-B09B-E3C3D97FFA5E}"/>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E72C9184-EB92-47DA-B959-D1C0B7A7B5D2}"/>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4A6D556D-F533-4188-8048-50C6ADDECEB6}"/>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FA291351-76B9-4BCF-8F8E-4BA7D1674E85}"/>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4EEE5C90-7A39-4D27-8AA5-E644E12B419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5D848FD6-E480-4CB3-BCB2-D77C7D3F240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98A9DC2D-7689-4CEB-976B-EFE5E5096967}"/>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4EC0FF8F-65AE-47CD-9E4C-D9FEA38E15FD}"/>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2D811EAE-4BA5-4861-9292-2568309DB657}"/>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8400A1B4-997B-4043-8159-B1C4AC1AE0CA}"/>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1B45ECB2-47EC-44FF-9BBF-14057389CA15}"/>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69A55403-8A79-4877-8521-18D4FCD6AC0C}"/>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BEE4D90F-FDA3-4D0F-A14A-331C4D181571}"/>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5E3A15C3-4D5B-4BA3-B267-7F42D9BD51AE}"/>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A6482250-F433-43B2-9C45-754EF3489A94}"/>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E927557A-3C9B-4FF1-B53F-6CFFA074F310}"/>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8F51DF23-3108-4732-865C-9EB0918D2031}"/>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D202BE4B-3F36-4687-AEF6-1863420DDEE0}"/>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D3E3F54C-1E07-4E82-96EB-5FABEFDD0345}"/>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A3A0C9B0-54F5-472C-92C6-F9568BE129A1}"/>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6902DFF1-02CE-41B3-92CD-88C56F8B3CC7}"/>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47A4637B-EDCE-423D-8C95-D56D943E1407}"/>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974EAEA6-F7DB-4017-A75D-2527A8125FC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0C84A615-9883-44B0-94DB-7B3D4FA491F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781" name="Freeform: Shape 780">
              <a:extLst>
                <a:ext uri="{FF2B5EF4-FFF2-40B4-BE49-F238E27FC236}">
                  <a16:creationId xmlns:a16="http://schemas.microsoft.com/office/drawing/2014/main" id="{B2F4F798-08F0-4C00-B2B6-6190C62A1A3B}"/>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782" name="Freeform: Shape 781">
              <a:extLst>
                <a:ext uri="{FF2B5EF4-FFF2-40B4-BE49-F238E27FC236}">
                  <a16:creationId xmlns:a16="http://schemas.microsoft.com/office/drawing/2014/main" id="{45EED1FF-8959-48F1-8A62-5E9FF03034F5}"/>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D93E8B5A-BBAC-4F14-9ECF-351993E02E57}"/>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816CC49D-4083-4459-BD11-4ECCD78B8345}"/>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E60C8DDA-06A5-4CC7-A45B-377B40DAEAD5}"/>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117352A0-A987-463C-9BC1-0734D9C75AF9}"/>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52EE7857-3F06-4BAD-AA3A-22CB82450E3E}"/>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8F13AFE9-E627-4759-87EE-7F2CA88BF399}"/>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CBDF1BBF-E73E-4BCE-8F92-161C8E34145D}"/>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EA9C4075-D46D-4506-ACB6-AD1DF0EE0340}"/>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4E126DCF-4805-47E2-A3BB-953C8C735E9A}"/>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2DC66719-62B1-477F-9D4B-30649C636040}"/>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ACAB820D-E8A5-4A0F-B6EC-E8481F8275C1}"/>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FF2912AB-8F84-49F9-BE8A-3DB984F835C1}"/>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BFCB384C-BB93-4DAF-94BA-349746C71874}"/>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65FC7C5E-4563-4E52-AF13-EB6C4CFC54BD}"/>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3723B217-DE56-49CC-AC0B-F9140EB21AF1}"/>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61304AF0-6D28-485B-B0F6-1A172E3FA6EE}"/>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F7847E98-E479-4337-84D4-54C15E84F25A}"/>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C5FDAAE8-7BA1-49BB-A563-6B964082BA50}"/>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01459430-FC7D-4825-9727-98DE719E9764}"/>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0DAB75D7-397B-4963-AAEF-04D2F36F9369}"/>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D10F27E4-3070-4059-A430-DA5879C07216}"/>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B2B0D09E-39E9-456D-9EB6-EAB6263A8D8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9534D9F7-CE96-49AA-9BDD-D899FFB45987}"/>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DD53A6D1-B49F-474E-B7CB-ECCCFC525421}"/>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F236429C-ECF4-44B7-BA06-FD0F0E194FF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1069BDA7-8461-44EF-8ABC-27F364CAE710}"/>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4547270C-8B31-4597-BE31-39B05966200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E8A326C3-7E8B-4395-9F8C-BA36FE412E1E}"/>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CE03A7BE-9316-4B25-9FC1-EF306E62CB99}"/>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D7E186C7-37CE-47BC-931F-B74FC3AAB6A1}"/>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65140289-1E0E-426C-ADEE-C732DAC6C5B0}"/>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2F5A675F-C22C-4D2D-A2DD-A3D507DCC1C8}"/>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C2DB5211-265A-4A68-8738-57E734059885}"/>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E5139EF2-85A3-45AC-AA23-4EB4A5A29687}"/>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8FE73F67-36F2-452F-ABA2-6DF0B049007B}"/>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6FD3EACF-7677-47E7-BA13-37C1383A705D}"/>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7BB5766D-C55B-478F-8909-D968922FCAF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02B5E911-E842-4F3B-A7B4-F7432118F93B}"/>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10A2EE89-ECF4-4E54-8177-4B3795CFD020}"/>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8613F821-F67E-46A7-8543-24AB6BCC2197}"/>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7E9D69A0-5123-4931-BE9D-B8F0DE1CF9AD}"/>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049D1C98-1D3A-4869-8BC7-C7B00D39D848}"/>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9FD68C65-4962-4E22-86F8-C369BFCB59C7}"/>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2F89ACB2-7613-4B3F-962F-3E2C0942768E}"/>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1D7CEE7B-0D2B-4E76-8663-DB825D4F968D}"/>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88B364B5-BB9C-47BB-AA69-832DC72C5A2B}"/>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2EB0760A-4187-48D4-8944-4F67BD74B344}"/>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B5D3322A-605E-45C8-AFB6-FE7D9583A23A}"/>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F7885DC6-860C-4D06-B595-7CC71E31C2A5}"/>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2E85FA96-BA2E-483B-9225-DA01A18804DA}"/>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C232D5AB-48CB-4E6A-9C5C-4FF770AC634F}"/>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BEAA40B9-602C-4B47-9D70-011555815C74}"/>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C8F86451-B529-4A91-84FB-11306C84AF49}"/>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3432990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p:cNvPicPr>
            <a:picLocks noChangeAspect="1"/>
          </p:cNvPicPr>
          <p:nvPr/>
        </p:nvPicPr>
        <p:blipFill>
          <a:blip r:embed="rId2"/>
          <a:stretch>
            <a:fillRect/>
          </a:stretch>
        </p:blipFill>
        <p:spPr>
          <a:xfrm>
            <a:off x="9334742" y="1346257"/>
            <a:ext cx="2303769" cy="2303769"/>
          </a:xfrm>
          <a:prstGeom prst="rect">
            <a:avLst/>
          </a:prstGeom>
        </p:spPr>
      </p:pic>
      <p:sp>
        <p:nvSpPr>
          <p:cNvPr id="20" name="Text Placeholder 1">
            <a:extLst>
              <a:ext uri="{FF2B5EF4-FFF2-40B4-BE49-F238E27FC236}">
                <a16:creationId xmlns:a16="http://schemas.microsoft.com/office/drawing/2014/main" id="{4E7D14D6-9BFE-B9F0-4554-255F84F097AB}"/>
              </a:ext>
            </a:extLst>
          </p:cNvPr>
          <p:cNvSpPr txBox="1">
            <a:spLocks/>
          </p:cNvSpPr>
          <p:nvPr/>
        </p:nvSpPr>
        <p:spPr>
          <a:xfrm>
            <a:off x="685825" y="431611"/>
            <a:ext cx="11572875" cy="839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Maximum number of races won by a single driver across seasons</a:t>
            </a:r>
          </a:p>
        </p:txBody>
      </p:sp>
      <p:pic>
        <p:nvPicPr>
          <p:cNvPr id="22" name="Picture 21" descr="Chart, bar chart, histogram&#10;&#10;Description automatically generated">
            <a:extLst>
              <a:ext uri="{FF2B5EF4-FFF2-40B4-BE49-F238E27FC236}">
                <a16:creationId xmlns:a16="http://schemas.microsoft.com/office/drawing/2014/main" id="{BDD39486-9CEB-8D96-64E1-10CBF405EE26}"/>
              </a:ext>
            </a:extLst>
          </p:cNvPr>
          <p:cNvPicPr>
            <a:picLocks noChangeAspect="1"/>
          </p:cNvPicPr>
          <p:nvPr/>
        </p:nvPicPr>
        <p:blipFill rotWithShape="1">
          <a:blip r:embed="rId3">
            <a:extLst>
              <a:ext uri="{28A0092B-C50C-407E-A947-70E740481C1C}">
                <a14:useLocalDpi xmlns:a14="http://schemas.microsoft.com/office/drawing/2010/main" val="0"/>
              </a:ext>
            </a:extLst>
          </a:blip>
          <a:srcRect t="10410"/>
          <a:stretch/>
        </p:blipFill>
        <p:spPr>
          <a:xfrm>
            <a:off x="1410504" y="2596738"/>
            <a:ext cx="6644925" cy="3179464"/>
          </a:xfrm>
          <a:prstGeom prst="rect">
            <a:avLst/>
          </a:prstGeom>
        </p:spPr>
      </p:pic>
      <p:sp>
        <p:nvSpPr>
          <p:cNvPr id="23" name="TextBox 22">
            <a:extLst>
              <a:ext uri="{FF2B5EF4-FFF2-40B4-BE49-F238E27FC236}">
                <a16:creationId xmlns:a16="http://schemas.microsoft.com/office/drawing/2014/main" id="{819DC438-C5F1-BC7D-4785-D94D5C371E5F}"/>
              </a:ext>
            </a:extLst>
          </p:cNvPr>
          <p:cNvSpPr txBox="1"/>
          <p:nvPr/>
        </p:nvSpPr>
        <p:spPr>
          <a:xfrm>
            <a:off x="8055429" y="4711253"/>
            <a:ext cx="3823212" cy="1384995"/>
          </a:xfrm>
          <a:prstGeom prst="rect">
            <a:avLst/>
          </a:prstGeom>
          <a:noFill/>
        </p:spPr>
        <p:txBody>
          <a:bodyPr wrap="square" rtlCol="0">
            <a:spAutoFit/>
          </a:bodyPr>
          <a:lstStyle/>
          <a:p>
            <a:pPr algn="just"/>
            <a:r>
              <a:rPr lang="en-US" altLang="ko-KR" sz="1200">
                <a:solidFill>
                  <a:schemeClr val="tx1">
                    <a:lumMod val="75000"/>
                    <a:lumOff val="25000"/>
                  </a:schemeClr>
                </a:solidFill>
                <a:cs typeface="Arial" pitchFamily="34" charset="0"/>
              </a:rPr>
              <a:t>There doesn’t seem to be a significant pattern for the races won by a single driver across seasons however the numbers have been on the lower side from 2005 to 2012 (exception for 2011) as compared to the other years from which we can say that there was tough competition between the drivers specifically during these years.</a:t>
            </a:r>
          </a:p>
        </p:txBody>
      </p:sp>
    </p:spTree>
    <p:extLst>
      <p:ext uri="{BB962C8B-B14F-4D97-AF65-F5344CB8AC3E}">
        <p14:creationId xmlns:p14="http://schemas.microsoft.com/office/powerpoint/2010/main" val="1815976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bar chart&#10;&#10;Description automatically generated">
            <a:extLst>
              <a:ext uri="{FF2B5EF4-FFF2-40B4-BE49-F238E27FC236}">
                <a16:creationId xmlns:a16="http://schemas.microsoft.com/office/drawing/2014/main" id="{A5C1B9B6-100E-B2C5-75BF-D3A45E37E1A8}"/>
              </a:ext>
            </a:extLst>
          </p:cNvPr>
          <p:cNvPicPr>
            <a:picLocks noChangeAspect="1"/>
          </p:cNvPicPr>
          <p:nvPr/>
        </p:nvPicPr>
        <p:blipFill rotWithShape="1">
          <a:blip r:embed="rId2">
            <a:extLst>
              <a:ext uri="{28A0092B-C50C-407E-A947-70E740481C1C}">
                <a14:useLocalDpi xmlns:a14="http://schemas.microsoft.com/office/drawing/2010/main" val="0"/>
              </a:ext>
            </a:extLst>
          </a:blip>
          <a:srcRect t="11003"/>
          <a:stretch/>
        </p:blipFill>
        <p:spPr>
          <a:xfrm>
            <a:off x="1378062" y="1547821"/>
            <a:ext cx="7915515" cy="3762357"/>
          </a:xfrm>
          <a:prstGeom prst="rect">
            <a:avLst/>
          </a:prstGeom>
        </p:spPr>
      </p:pic>
      <p:sp>
        <p:nvSpPr>
          <p:cNvPr id="20" name="Text Placeholder 1">
            <a:extLst>
              <a:ext uri="{FF2B5EF4-FFF2-40B4-BE49-F238E27FC236}">
                <a16:creationId xmlns:a16="http://schemas.microsoft.com/office/drawing/2014/main" id="{4E7D14D6-9BFE-B9F0-4554-255F84F097AB}"/>
              </a:ext>
            </a:extLst>
          </p:cNvPr>
          <p:cNvSpPr txBox="1">
            <a:spLocks/>
          </p:cNvSpPr>
          <p:nvPr/>
        </p:nvSpPr>
        <p:spPr>
          <a:xfrm>
            <a:off x="685825" y="431611"/>
            <a:ext cx="11572875" cy="839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solidFill>
                  <a:schemeClr val="bg1"/>
                </a:solidFill>
              </a:rPr>
              <a:t>Top 10 Constructor – Driver combo </a:t>
            </a:r>
            <a:r>
              <a:rPr lang="en-US" sz="1200">
                <a:solidFill>
                  <a:schemeClr val="bg1"/>
                </a:solidFill>
              </a:rPr>
              <a:t>(based on points)</a:t>
            </a:r>
            <a:endParaRPr lang="en-US" sz="2800">
              <a:solidFill>
                <a:schemeClr val="bg1"/>
              </a:solidFill>
            </a:endParaRPr>
          </a:p>
          <a:p>
            <a:endParaRPr lang="en-US">
              <a:solidFill>
                <a:schemeClr val="bg1"/>
              </a:solidFill>
            </a:endParaRPr>
          </a:p>
        </p:txBody>
      </p:sp>
      <p:grpSp>
        <p:nvGrpSpPr>
          <p:cNvPr id="2" name="Group 1">
            <a:extLst>
              <a:ext uri="{FF2B5EF4-FFF2-40B4-BE49-F238E27FC236}">
                <a16:creationId xmlns:a16="http://schemas.microsoft.com/office/drawing/2014/main" id="{391D13C4-8DE7-10A5-7B9B-CC2634137B20}"/>
              </a:ext>
            </a:extLst>
          </p:cNvPr>
          <p:cNvGrpSpPr/>
          <p:nvPr/>
        </p:nvGrpSpPr>
        <p:grpSpPr>
          <a:xfrm>
            <a:off x="9221567" y="4170723"/>
            <a:ext cx="2499317" cy="2499317"/>
            <a:chOff x="3933286" y="2362242"/>
            <a:chExt cx="4325428" cy="4325428"/>
          </a:xfrm>
        </p:grpSpPr>
        <p:sp>
          <p:nvSpPr>
            <p:cNvPr id="3" name="Block Arc 2">
              <a:extLst>
                <a:ext uri="{FF2B5EF4-FFF2-40B4-BE49-F238E27FC236}">
                  <a16:creationId xmlns:a16="http://schemas.microsoft.com/office/drawing/2014/main" id="{75091D44-C241-9BC4-16E8-F5AEBDA452AA}"/>
                </a:ext>
              </a:extLst>
            </p:cNvPr>
            <p:cNvSpPr/>
            <p:nvPr/>
          </p:nvSpPr>
          <p:spPr>
            <a:xfrm rot="8261054">
              <a:off x="3933286" y="2362242"/>
              <a:ext cx="4325428" cy="4325428"/>
            </a:xfrm>
            <a:prstGeom prst="blockArc">
              <a:avLst>
                <a:gd name="adj1" fmla="val 13411126"/>
                <a:gd name="adj2" fmla="val 15919102"/>
                <a:gd name="adj3" fmla="val 690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Block Arc 3">
              <a:extLst>
                <a:ext uri="{FF2B5EF4-FFF2-40B4-BE49-F238E27FC236}">
                  <a16:creationId xmlns:a16="http://schemas.microsoft.com/office/drawing/2014/main" id="{0B16CB19-9AC3-F731-BD11-C4BA0AD06518}"/>
                </a:ext>
              </a:extLst>
            </p:cNvPr>
            <p:cNvSpPr/>
            <p:nvPr/>
          </p:nvSpPr>
          <p:spPr>
            <a:xfrm rot="19032052">
              <a:off x="3933286" y="2362242"/>
              <a:ext cx="4325428" cy="4325428"/>
            </a:xfrm>
            <a:prstGeom prst="blockArc">
              <a:avLst>
                <a:gd name="adj1" fmla="val 10899473"/>
                <a:gd name="adj2" fmla="val 13310838"/>
                <a:gd name="adj3" fmla="val 70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 name="Block Arc 4">
              <a:extLst>
                <a:ext uri="{FF2B5EF4-FFF2-40B4-BE49-F238E27FC236}">
                  <a16:creationId xmlns:a16="http://schemas.microsoft.com/office/drawing/2014/main" id="{6DB63173-59CD-DB1A-2269-E958FAFBD06E}"/>
                </a:ext>
              </a:extLst>
            </p:cNvPr>
            <p:cNvSpPr/>
            <p:nvPr/>
          </p:nvSpPr>
          <p:spPr>
            <a:xfrm>
              <a:off x="3933286" y="2362242"/>
              <a:ext cx="4325428" cy="4325428"/>
            </a:xfrm>
            <a:prstGeom prst="blockArc">
              <a:avLst>
                <a:gd name="adj1" fmla="val 10849205"/>
                <a:gd name="adj2" fmla="val 13299261"/>
                <a:gd name="adj3" fmla="val 705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 name="Block Arc 5">
              <a:extLst>
                <a:ext uri="{FF2B5EF4-FFF2-40B4-BE49-F238E27FC236}">
                  <a16:creationId xmlns:a16="http://schemas.microsoft.com/office/drawing/2014/main" id="{0E3A01B7-0F7F-FDA2-F569-FBC021ABD5A8}"/>
                </a:ext>
              </a:extLst>
            </p:cNvPr>
            <p:cNvSpPr/>
            <p:nvPr/>
          </p:nvSpPr>
          <p:spPr>
            <a:xfrm rot="5400000">
              <a:off x="3933286" y="2362242"/>
              <a:ext cx="4325428" cy="4325428"/>
            </a:xfrm>
            <a:prstGeom prst="blockArc">
              <a:avLst>
                <a:gd name="adj1" fmla="val 13650321"/>
                <a:gd name="adj2" fmla="val 16152490"/>
                <a:gd name="adj3" fmla="val 71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Block Arc 6">
              <a:extLst>
                <a:ext uri="{FF2B5EF4-FFF2-40B4-BE49-F238E27FC236}">
                  <a16:creationId xmlns:a16="http://schemas.microsoft.com/office/drawing/2014/main" id="{BC7D72F5-DD8C-3769-BA94-C18B512A21DE}"/>
                </a:ext>
              </a:extLst>
            </p:cNvPr>
            <p:cNvSpPr/>
            <p:nvPr/>
          </p:nvSpPr>
          <p:spPr>
            <a:xfrm rot="2854073">
              <a:off x="3933286" y="2362242"/>
              <a:ext cx="4325428" cy="4325428"/>
            </a:xfrm>
            <a:prstGeom prst="blockArc">
              <a:avLst>
                <a:gd name="adj1" fmla="val 10553048"/>
                <a:gd name="adj2" fmla="val 13271468"/>
                <a:gd name="adj3" fmla="val 703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Block Arc 7">
              <a:extLst>
                <a:ext uri="{FF2B5EF4-FFF2-40B4-BE49-F238E27FC236}">
                  <a16:creationId xmlns:a16="http://schemas.microsoft.com/office/drawing/2014/main" id="{DC316B9E-CD19-69F7-5B09-AFCC5851D1DE}"/>
                </a:ext>
              </a:extLst>
            </p:cNvPr>
            <p:cNvSpPr/>
            <p:nvPr/>
          </p:nvSpPr>
          <p:spPr>
            <a:xfrm rot="2854464">
              <a:off x="3933286" y="2362242"/>
              <a:ext cx="4325428" cy="4325428"/>
            </a:xfrm>
            <a:prstGeom prst="blockArc">
              <a:avLst>
                <a:gd name="adj1" fmla="val 13411126"/>
                <a:gd name="adj2" fmla="val 16068669"/>
                <a:gd name="adj3" fmla="val 719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pic>
          <p:nvPicPr>
            <p:cNvPr id="9" name="Imagen 28">
              <a:extLst>
                <a:ext uri="{FF2B5EF4-FFF2-40B4-BE49-F238E27FC236}">
                  <a16:creationId xmlns:a16="http://schemas.microsoft.com/office/drawing/2014/main" id="{AE7F46F8-845C-8B18-58AA-370F29389272}"/>
                </a:ext>
              </a:extLst>
            </p:cNvPr>
            <p:cNvPicPr>
              <a:picLocks noChangeAspect="1"/>
            </p:cNvPicPr>
            <p:nvPr/>
          </p:nvPicPr>
          <p:blipFill>
            <a:blip r:embed="rId3"/>
            <a:stretch>
              <a:fillRect/>
            </a:stretch>
          </p:blipFill>
          <p:spPr>
            <a:xfrm>
              <a:off x="4618116" y="3465079"/>
              <a:ext cx="2895480" cy="3009775"/>
            </a:xfrm>
            <a:prstGeom prst="rect">
              <a:avLst/>
            </a:prstGeom>
          </p:spPr>
        </p:pic>
      </p:grpSp>
      <p:sp>
        <p:nvSpPr>
          <p:cNvPr id="11" name="TextBox 10">
            <a:extLst>
              <a:ext uri="{FF2B5EF4-FFF2-40B4-BE49-F238E27FC236}">
                <a16:creationId xmlns:a16="http://schemas.microsoft.com/office/drawing/2014/main" id="{D862C6CB-1FA8-ABA4-3E0F-2B6A2B37232C}"/>
              </a:ext>
            </a:extLst>
          </p:cNvPr>
          <p:cNvSpPr txBox="1"/>
          <p:nvPr/>
        </p:nvSpPr>
        <p:spPr>
          <a:xfrm>
            <a:off x="1764622" y="5232421"/>
            <a:ext cx="7295096" cy="830997"/>
          </a:xfrm>
          <a:prstGeom prst="rect">
            <a:avLst/>
          </a:prstGeom>
          <a:noFill/>
        </p:spPr>
        <p:txBody>
          <a:bodyPr wrap="square" rtlCol="0">
            <a:spAutoFit/>
          </a:bodyPr>
          <a:lstStyle/>
          <a:p>
            <a:pPr algn="just"/>
            <a:r>
              <a:rPr lang="en-US" altLang="ko-KR" sz="1200">
                <a:solidFill>
                  <a:schemeClr val="tx1">
                    <a:lumMod val="75000"/>
                    <a:lumOff val="25000"/>
                  </a:schemeClr>
                </a:solidFill>
                <a:cs typeface="Arial" pitchFamily="34" charset="0"/>
              </a:rPr>
              <a:t>Lewis Hamilton has been on top of the charts along with Mercedes in terms of the total number of points followed by Max Verstappen from Red bull when looking at a constructor-driver combo. However, Sebastian Vettel takes over Verstappen when considering the total driver points (irrespective of the constructor they were with)</a:t>
            </a:r>
          </a:p>
        </p:txBody>
      </p:sp>
    </p:spTree>
    <p:extLst>
      <p:ext uri="{BB962C8B-B14F-4D97-AF65-F5344CB8AC3E}">
        <p14:creationId xmlns:p14="http://schemas.microsoft.com/office/powerpoint/2010/main" val="2866377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10321997" y="1309809"/>
            <a:ext cx="1577539" cy="2902672"/>
          </a:xfrm>
          <a:prstGeom prst="rect">
            <a:avLst/>
          </a:prstGeom>
        </p:spPr>
      </p:pic>
      <p:pic>
        <p:nvPicPr>
          <p:cNvPr id="9" name="Picture 26">
            <a:extLst>
              <a:ext uri="{FF2B5EF4-FFF2-40B4-BE49-F238E27FC236}">
                <a16:creationId xmlns:a16="http://schemas.microsoft.com/office/drawing/2014/main" id="{F28410D3-DAD8-0C85-7FBC-51F8F71A1577}"/>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726" r="4976" b="-3"/>
          <a:stretch/>
        </p:blipFill>
        <p:spPr>
          <a:xfrm>
            <a:off x="6232972" y="2761145"/>
            <a:ext cx="3767672" cy="2277517"/>
          </a:xfrm>
          <a:prstGeom prst="rect">
            <a:avLst/>
          </a:prstGeom>
        </p:spPr>
      </p:pic>
      <p:pic>
        <p:nvPicPr>
          <p:cNvPr id="10" name="Picture 9" descr="Chart, bar chart, histogram&#10;&#10;Description automatically generated">
            <a:extLst>
              <a:ext uri="{FF2B5EF4-FFF2-40B4-BE49-F238E27FC236}">
                <a16:creationId xmlns:a16="http://schemas.microsoft.com/office/drawing/2014/main" id="{6BD07A83-6BD7-D7DD-AD75-F2E861C0BF87}"/>
              </a:ext>
            </a:extLst>
          </p:cNvPr>
          <p:cNvPicPr>
            <a:picLocks noChangeAspect="1"/>
          </p:cNvPicPr>
          <p:nvPr/>
        </p:nvPicPr>
        <p:blipFill rotWithShape="1">
          <a:blip r:embed="rId5"/>
          <a:srcRect r="1243" b="-4"/>
          <a:stretch/>
        </p:blipFill>
        <p:spPr>
          <a:xfrm>
            <a:off x="492760" y="1560520"/>
            <a:ext cx="4532289" cy="2742240"/>
          </a:xfrm>
          <a:prstGeom prst="rect">
            <a:avLst/>
          </a:prstGeom>
          <a:noFill/>
        </p:spPr>
      </p:pic>
      <p:sp>
        <p:nvSpPr>
          <p:cNvPr id="11" name="TextBox 10">
            <a:extLst>
              <a:ext uri="{FF2B5EF4-FFF2-40B4-BE49-F238E27FC236}">
                <a16:creationId xmlns:a16="http://schemas.microsoft.com/office/drawing/2014/main" id="{3C12EAE3-3382-8FBB-5418-E3EE36423AB1}"/>
              </a:ext>
            </a:extLst>
          </p:cNvPr>
          <p:cNvSpPr txBox="1"/>
          <p:nvPr/>
        </p:nvSpPr>
        <p:spPr>
          <a:xfrm>
            <a:off x="428582" y="4693297"/>
            <a:ext cx="5382938" cy="830997"/>
          </a:xfrm>
          <a:prstGeom prst="rect">
            <a:avLst/>
          </a:prstGeom>
          <a:noFill/>
        </p:spPr>
        <p:txBody>
          <a:bodyPr wrap="square" rtlCol="0">
            <a:spAutoFit/>
          </a:bodyPr>
          <a:lstStyle/>
          <a:p>
            <a:r>
              <a:rPr lang="en-US" sz="1200" kern="1200">
                <a:solidFill>
                  <a:schemeClr val="tx1"/>
                </a:solidFill>
                <a:latin typeface="+mj-lt"/>
                <a:ea typeface="+mj-ea"/>
                <a:cs typeface="+mj-cs"/>
              </a:rPr>
              <a:t>This bar chart represents the relationship between the constructor </a:t>
            </a:r>
            <a:r>
              <a:rPr lang="en-US" sz="1200" kern="1200" err="1">
                <a:solidFill>
                  <a:schemeClr val="tx1"/>
                </a:solidFill>
                <a:latin typeface="+mj-lt"/>
                <a:ea typeface="+mj-ea"/>
                <a:cs typeface="+mj-cs"/>
              </a:rPr>
              <a:t>I.d</a:t>
            </a:r>
            <a:r>
              <a:rPr lang="en-US" sz="1200" kern="1200">
                <a:solidFill>
                  <a:schemeClr val="tx1"/>
                </a:solidFill>
                <a:latin typeface="+mj-lt"/>
                <a:ea typeface="+mj-ea"/>
                <a:cs typeface="+mj-cs"/>
              </a:rPr>
              <a:t> and the points each constructor contributes, and the leading constructor is Ferrari with 86138 points.</a:t>
            </a:r>
          </a:p>
          <a:p>
            <a:r>
              <a:rPr lang="en-US" sz="1200" kern="1200">
                <a:solidFill>
                  <a:schemeClr val="tx1"/>
                </a:solidFill>
                <a:latin typeface="+mj-lt"/>
                <a:ea typeface="+mj-ea"/>
                <a:cs typeface="+mj-cs"/>
              </a:rPr>
              <a:t>So, Ferrari is the best constructor.</a:t>
            </a:r>
            <a:endParaRPr lang="en-US" altLang="ko-KR" sz="1200">
              <a:solidFill>
                <a:schemeClr val="tx1">
                  <a:lumMod val="75000"/>
                  <a:lumOff val="25000"/>
                </a:schemeClr>
              </a:solidFill>
              <a:cs typeface="Arial" pitchFamily="34" charset="0"/>
            </a:endParaRPr>
          </a:p>
        </p:txBody>
      </p:sp>
      <p:sp>
        <p:nvSpPr>
          <p:cNvPr id="2" name="Text Placeholder 1">
            <a:extLst>
              <a:ext uri="{FF2B5EF4-FFF2-40B4-BE49-F238E27FC236}">
                <a16:creationId xmlns:a16="http://schemas.microsoft.com/office/drawing/2014/main" id="{92750BFC-C2C3-3DF0-9755-43453DC2DF88}"/>
              </a:ext>
            </a:extLst>
          </p:cNvPr>
          <p:cNvSpPr txBox="1">
            <a:spLocks/>
          </p:cNvSpPr>
          <p:nvPr/>
        </p:nvSpPr>
        <p:spPr>
          <a:xfrm>
            <a:off x="1008847" y="381916"/>
            <a:ext cx="11572875" cy="839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a:solidFill>
                  <a:schemeClr val="bg1"/>
                </a:solidFill>
              </a:rPr>
              <a:t>Best Constructor</a:t>
            </a:r>
            <a:r>
              <a:rPr lang="en-US" sz="1200">
                <a:solidFill>
                  <a:schemeClr val="bg1"/>
                </a:solidFill>
              </a:rPr>
              <a:t>(based on points)</a:t>
            </a:r>
            <a:endParaRPr lang="en-US" sz="2800">
              <a:solidFill>
                <a:schemeClr val="bg1"/>
              </a:solidFill>
            </a:endParaRPr>
          </a:p>
          <a:p>
            <a:endParaRPr lang="en-US">
              <a:solidFill>
                <a:schemeClr val="bg1"/>
              </a:solidFill>
            </a:endParaRPr>
          </a:p>
        </p:txBody>
      </p:sp>
    </p:spTree>
    <p:extLst>
      <p:ext uri="{BB962C8B-B14F-4D97-AF65-F5344CB8AC3E}">
        <p14:creationId xmlns:p14="http://schemas.microsoft.com/office/powerpoint/2010/main" val="2366296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edge">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781421" y="514350"/>
            <a:ext cx="11378911" cy="839788"/>
          </a:xfrm>
          <a:prstGeom prst="rect">
            <a:avLst/>
          </a:prstGeom>
        </p:spPr>
        <p:txBody>
          <a:bodyPr lIns="91440" tIns="45720" rIns="91440" bIns="45720" anchor="t"/>
          <a:lstStyle/>
          <a:p>
            <a:pPr marL="0" indent="0">
              <a:buNone/>
            </a:pPr>
            <a:r>
              <a:rPr lang="en-US" sz="4400">
                <a:solidFill>
                  <a:schemeClr val="bg1"/>
                </a:solidFill>
              </a:rPr>
              <a:t>Key Takeaways</a:t>
            </a:r>
            <a:endParaRPr lang="en-US"/>
          </a:p>
        </p:txBody>
      </p:sp>
      <p:sp>
        <p:nvSpPr>
          <p:cNvPr id="40" name="Rectangle 26">
            <a:extLst>
              <a:ext uri="{FF2B5EF4-FFF2-40B4-BE49-F238E27FC236}">
                <a16:creationId xmlns:a16="http://schemas.microsoft.com/office/drawing/2014/main" id="{12696CFB-8F51-4E5D-A845-5512504FC93F}"/>
              </a:ext>
            </a:extLst>
          </p:cNvPr>
          <p:cNvSpPr/>
          <p:nvPr/>
        </p:nvSpPr>
        <p:spPr>
          <a:xfrm>
            <a:off x="1403649" y="1431249"/>
            <a:ext cx="5151793" cy="4401205"/>
          </a:xfrm>
          <a:prstGeom prst="rect">
            <a:avLst/>
          </a:prstGeom>
        </p:spPr>
        <p:txBody>
          <a:bodyPr wrap="square" lIns="91440" tIns="45720" rIns="91440" bIns="45720" anchor="t">
            <a:spAutoFit/>
          </a:bodyPr>
          <a:lstStyle/>
          <a:p>
            <a:pPr marL="342900" indent="-342900" algn="just">
              <a:buFont typeface="+mj-lt"/>
              <a:buAutoNum type="arabicPeriod"/>
            </a:pPr>
            <a:r>
              <a:rPr lang="en-US" altLang="ko-KR" sz="1400">
                <a:solidFill>
                  <a:schemeClr val="bg1"/>
                </a:solidFill>
              </a:rPr>
              <a:t>Italy hosted the max number of F1 races with over a 100 races overall</a:t>
            </a:r>
            <a:endParaRPr lang="en-US" altLang="ko-KR" sz="1400">
              <a:solidFill>
                <a:schemeClr val="bg1"/>
              </a:solidFill>
              <a:cs typeface="Arial"/>
            </a:endParaRPr>
          </a:p>
          <a:p>
            <a:pPr marL="342900" indent="-342900" algn="just">
              <a:buFont typeface="+mj-lt"/>
              <a:buAutoNum type="arabicPeriod"/>
            </a:pPr>
            <a:r>
              <a:rPr lang="en-US" altLang="ko-KR" sz="1400">
                <a:solidFill>
                  <a:schemeClr val="bg1"/>
                </a:solidFill>
              </a:rPr>
              <a:t>2005 to 2012 observed a high competition among the drivers resulting in lower number of max races won by a single driver</a:t>
            </a:r>
            <a:endParaRPr lang="ko-KR" altLang="en-US" sz="1400">
              <a:solidFill>
                <a:schemeClr val="bg1"/>
              </a:solidFill>
              <a:cs typeface="Arial"/>
            </a:endParaRPr>
          </a:p>
          <a:p>
            <a:pPr marL="342900" indent="-342900" algn="just">
              <a:buFont typeface="+mj-lt"/>
              <a:buAutoNum type="arabicPeriod"/>
            </a:pPr>
            <a:r>
              <a:rPr lang="en-US" altLang="ko-KR" sz="1400">
                <a:solidFill>
                  <a:schemeClr val="bg1"/>
                </a:solidFill>
              </a:rPr>
              <a:t>Lewis Hamilton has been dominating the F1 races along with Mercedes as his constructor </a:t>
            </a:r>
            <a:endParaRPr lang="en-US" altLang="ko-KR" sz="1400">
              <a:solidFill>
                <a:schemeClr val="bg1"/>
              </a:solidFill>
              <a:cs typeface="Arial"/>
            </a:endParaRPr>
          </a:p>
          <a:p>
            <a:pPr marL="342900" indent="-342900" algn="just">
              <a:buAutoNum type="arabicPeriod"/>
            </a:pPr>
            <a:r>
              <a:rPr lang="en-US" sz="1400">
                <a:solidFill>
                  <a:schemeClr val="bg1"/>
                </a:solidFill>
                <a:cs typeface="Arial"/>
              </a:rPr>
              <a:t>Fast pitstops do play a part in winning the race</a:t>
            </a:r>
            <a:endParaRPr lang="en-US">
              <a:solidFill>
                <a:schemeClr val="bg1"/>
              </a:solidFill>
              <a:cs typeface="Arial"/>
            </a:endParaRPr>
          </a:p>
          <a:p>
            <a:pPr marL="342900" indent="-342900" algn="just">
              <a:buAutoNum type="arabicPeriod"/>
            </a:pPr>
            <a:r>
              <a:rPr lang="en-US" sz="1400">
                <a:solidFill>
                  <a:schemeClr val="bg1"/>
                </a:solidFill>
                <a:cs typeface="Arial"/>
              </a:rPr>
              <a:t>Lewis</a:t>
            </a:r>
            <a:r>
              <a:rPr lang="en-US" sz="1400">
                <a:solidFill>
                  <a:schemeClr val="bg1"/>
                </a:solidFill>
                <a:ea typeface="+mn-lt"/>
                <a:cs typeface="+mn-lt"/>
              </a:rPr>
              <a:t> Hamilton has won minimum races until 2021. His total     is 103.</a:t>
            </a:r>
            <a:endParaRPr lang="en-US">
              <a:solidFill>
                <a:schemeClr val="bg1"/>
              </a:solidFill>
              <a:ea typeface="Arial Unicode MS"/>
              <a:cs typeface="+mn-lt"/>
            </a:endParaRPr>
          </a:p>
          <a:p>
            <a:pPr marL="342900" indent="-342900" algn="just">
              <a:buAutoNum type="arabicPeriod"/>
            </a:pPr>
            <a:r>
              <a:rPr lang="en-US" sz="1400">
                <a:solidFill>
                  <a:schemeClr val="bg1"/>
                </a:solidFill>
                <a:ea typeface="+mn-lt"/>
                <a:cs typeface="+mn-lt"/>
              </a:rPr>
              <a:t>Lewis Hamilton has the highest number of fastest lap times followed by Vettel and Verstappen</a:t>
            </a:r>
            <a:endParaRPr lang="en-US">
              <a:solidFill>
                <a:schemeClr val="bg1"/>
              </a:solidFill>
              <a:ea typeface="Arial Unicode MS"/>
              <a:cs typeface="+mn-lt"/>
            </a:endParaRPr>
          </a:p>
          <a:p>
            <a:pPr marL="342900" indent="-342900" algn="just">
              <a:buAutoNum type="arabicPeriod"/>
            </a:pPr>
            <a:r>
              <a:rPr lang="en-US" sz="1400">
                <a:solidFill>
                  <a:schemeClr val="bg1"/>
                </a:solidFill>
                <a:ea typeface="+mn-lt"/>
                <a:cs typeface="+mn-lt"/>
              </a:rPr>
              <a:t>The lap times have seen a slight decrease in time over the years</a:t>
            </a:r>
            <a:endParaRPr lang="en-US">
              <a:solidFill>
                <a:schemeClr val="bg1"/>
              </a:solidFill>
              <a:ea typeface="Arial Unicode MS"/>
              <a:cs typeface="+mn-lt"/>
            </a:endParaRPr>
          </a:p>
          <a:p>
            <a:pPr marL="342900" indent="-342900" algn="just">
              <a:buAutoNum type="arabicPeriod"/>
            </a:pPr>
            <a:r>
              <a:rPr lang="en-US" sz="1400">
                <a:solidFill>
                  <a:schemeClr val="bg1"/>
                </a:solidFill>
                <a:ea typeface="+mn-lt"/>
                <a:cs typeface="+mn-lt"/>
              </a:rPr>
              <a:t>The reason being the changes made in the car, may it be the car design, engine, tires and the skills of the driver as well.</a:t>
            </a:r>
            <a:endParaRPr lang="en-US" sz="1400">
              <a:solidFill>
                <a:schemeClr val="bg1"/>
              </a:solidFill>
              <a:ea typeface="Arial Unicode MS"/>
              <a:cs typeface="+mn-lt"/>
            </a:endParaRPr>
          </a:p>
          <a:p>
            <a:pPr marL="342900" indent="-342900" algn="just">
              <a:buAutoNum type="arabicPeriod"/>
            </a:pPr>
            <a:r>
              <a:rPr lang="en-US" sz="1400">
                <a:solidFill>
                  <a:schemeClr val="bg1"/>
                </a:solidFill>
                <a:ea typeface="+mn-lt"/>
                <a:cs typeface="+mn-lt"/>
              </a:rPr>
              <a:t>The pitstop times are not constant it has, increases and decreases, but the pattern here is the  increase in pitstop time is doubled after every reduced pitstop time.</a:t>
            </a:r>
          </a:p>
        </p:txBody>
      </p:sp>
      <p:sp>
        <p:nvSpPr>
          <p:cNvPr id="7" name="Freeform 5"/>
          <p:cNvSpPr>
            <a:spLocks noEditPoints="1"/>
          </p:cNvSpPr>
          <p:nvPr/>
        </p:nvSpPr>
        <p:spPr bwMode="auto">
          <a:xfrm>
            <a:off x="8446634" y="4105397"/>
            <a:ext cx="1489075" cy="2366962"/>
          </a:xfrm>
          <a:custGeom>
            <a:avLst/>
            <a:gdLst>
              <a:gd name="T0" fmla="*/ 52 w 52"/>
              <a:gd name="T1" fmla="*/ 80 h 81"/>
              <a:gd name="T2" fmla="*/ 11 w 52"/>
              <a:gd name="T3" fmla="*/ 81 h 81"/>
              <a:gd name="T4" fmla="*/ 1 w 52"/>
              <a:gd name="T5" fmla="*/ 81 h 81"/>
              <a:gd name="T6" fmla="*/ 0 w 52"/>
              <a:gd name="T7" fmla="*/ 3 h 81"/>
              <a:gd name="T8" fmla="*/ 4 w 52"/>
              <a:gd name="T9" fmla="*/ 0 h 81"/>
              <a:gd name="T10" fmla="*/ 48 w 52"/>
              <a:gd name="T11" fmla="*/ 0 h 81"/>
              <a:gd name="T12" fmla="*/ 52 w 52"/>
              <a:gd name="T13" fmla="*/ 4 h 81"/>
              <a:gd name="T14" fmla="*/ 52 w 52"/>
              <a:gd name="T15" fmla="*/ 79 h 81"/>
              <a:gd name="T16" fmla="*/ 52 w 52"/>
              <a:gd name="T17" fmla="*/ 80 h 81"/>
              <a:gd name="T18" fmla="*/ 32 w 52"/>
              <a:gd name="T19" fmla="*/ 24 h 81"/>
              <a:gd name="T20" fmla="*/ 32 w 52"/>
              <a:gd name="T21" fmla="*/ 14 h 81"/>
              <a:gd name="T22" fmla="*/ 31 w 52"/>
              <a:gd name="T23" fmla="*/ 11 h 81"/>
              <a:gd name="T24" fmla="*/ 28 w 52"/>
              <a:gd name="T25" fmla="*/ 12 h 81"/>
              <a:gd name="T26" fmla="*/ 22 w 52"/>
              <a:gd name="T27" fmla="*/ 16 h 81"/>
              <a:gd name="T28" fmla="*/ 20 w 52"/>
              <a:gd name="T29" fmla="*/ 19 h 81"/>
              <a:gd name="T30" fmla="*/ 22 w 52"/>
              <a:gd name="T31" fmla="*/ 20 h 81"/>
              <a:gd name="T32" fmla="*/ 27 w 52"/>
              <a:gd name="T33" fmla="*/ 26 h 81"/>
              <a:gd name="T34" fmla="*/ 27 w 52"/>
              <a:gd name="T35" fmla="*/ 33 h 81"/>
              <a:gd name="T36" fmla="*/ 29 w 52"/>
              <a:gd name="T37" fmla="*/ 37 h 81"/>
              <a:gd name="T38" fmla="*/ 32 w 52"/>
              <a:gd name="T39" fmla="*/ 33 h 81"/>
              <a:gd name="T40" fmla="*/ 32 w 52"/>
              <a:gd name="T41" fmla="*/ 2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81">
                <a:moveTo>
                  <a:pt x="52" y="80"/>
                </a:moveTo>
                <a:cubicBezTo>
                  <a:pt x="38" y="81"/>
                  <a:pt x="24" y="81"/>
                  <a:pt x="11" y="81"/>
                </a:cubicBezTo>
                <a:cubicBezTo>
                  <a:pt x="7" y="81"/>
                  <a:pt x="4" y="81"/>
                  <a:pt x="1" y="81"/>
                </a:cubicBezTo>
                <a:cubicBezTo>
                  <a:pt x="1" y="55"/>
                  <a:pt x="1" y="29"/>
                  <a:pt x="0" y="3"/>
                </a:cubicBezTo>
                <a:cubicBezTo>
                  <a:pt x="0" y="1"/>
                  <a:pt x="1" y="0"/>
                  <a:pt x="4" y="0"/>
                </a:cubicBezTo>
                <a:cubicBezTo>
                  <a:pt x="19" y="0"/>
                  <a:pt x="33" y="0"/>
                  <a:pt x="48" y="0"/>
                </a:cubicBezTo>
                <a:cubicBezTo>
                  <a:pt x="51" y="0"/>
                  <a:pt x="52" y="1"/>
                  <a:pt x="52" y="4"/>
                </a:cubicBezTo>
                <a:cubicBezTo>
                  <a:pt x="52" y="29"/>
                  <a:pt x="52" y="54"/>
                  <a:pt x="52" y="79"/>
                </a:cubicBezTo>
                <a:cubicBezTo>
                  <a:pt x="52" y="80"/>
                  <a:pt x="52" y="80"/>
                  <a:pt x="52" y="80"/>
                </a:cubicBezTo>
                <a:close/>
                <a:moveTo>
                  <a:pt x="32" y="24"/>
                </a:moveTo>
                <a:cubicBezTo>
                  <a:pt x="32" y="21"/>
                  <a:pt x="32" y="17"/>
                  <a:pt x="32" y="14"/>
                </a:cubicBezTo>
                <a:cubicBezTo>
                  <a:pt x="32" y="13"/>
                  <a:pt x="33" y="11"/>
                  <a:pt x="31" y="11"/>
                </a:cubicBezTo>
                <a:cubicBezTo>
                  <a:pt x="30" y="11"/>
                  <a:pt x="28" y="10"/>
                  <a:pt x="28" y="12"/>
                </a:cubicBezTo>
                <a:cubicBezTo>
                  <a:pt x="27" y="15"/>
                  <a:pt x="24" y="16"/>
                  <a:pt x="22" y="16"/>
                </a:cubicBezTo>
                <a:cubicBezTo>
                  <a:pt x="20" y="17"/>
                  <a:pt x="20" y="18"/>
                  <a:pt x="20" y="19"/>
                </a:cubicBezTo>
                <a:cubicBezTo>
                  <a:pt x="20" y="20"/>
                  <a:pt x="21" y="21"/>
                  <a:pt x="22" y="20"/>
                </a:cubicBezTo>
                <a:cubicBezTo>
                  <a:pt x="27" y="19"/>
                  <a:pt x="27" y="23"/>
                  <a:pt x="27" y="26"/>
                </a:cubicBezTo>
                <a:cubicBezTo>
                  <a:pt x="27" y="28"/>
                  <a:pt x="27" y="31"/>
                  <a:pt x="27" y="33"/>
                </a:cubicBezTo>
                <a:cubicBezTo>
                  <a:pt x="27" y="35"/>
                  <a:pt x="26" y="37"/>
                  <a:pt x="29" y="37"/>
                </a:cubicBezTo>
                <a:cubicBezTo>
                  <a:pt x="33" y="37"/>
                  <a:pt x="32" y="35"/>
                  <a:pt x="32" y="33"/>
                </a:cubicBezTo>
                <a:cubicBezTo>
                  <a:pt x="32" y="30"/>
                  <a:pt x="32" y="27"/>
                  <a:pt x="32" y="2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AR"/>
          </a:p>
        </p:txBody>
      </p:sp>
      <p:sp>
        <p:nvSpPr>
          <p:cNvPr id="8" name="Freeform 6"/>
          <p:cNvSpPr>
            <a:spLocks noEditPoints="1"/>
          </p:cNvSpPr>
          <p:nvPr/>
        </p:nvSpPr>
        <p:spPr bwMode="auto">
          <a:xfrm>
            <a:off x="10223047" y="4953122"/>
            <a:ext cx="1462088" cy="1519237"/>
          </a:xfrm>
          <a:custGeom>
            <a:avLst/>
            <a:gdLst>
              <a:gd name="T0" fmla="*/ 51 w 51"/>
              <a:gd name="T1" fmla="*/ 51 h 52"/>
              <a:gd name="T2" fmla="*/ 0 w 51"/>
              <a:gd name="T3" fmla="*/ 51 h 52"/>
              <a:gd name="T4" fmla="*/ 0 w 51"/>
              <a:gd name="T5" fmla="*/ 51 h 52"/>
              <a:gd name="T6" fmla="*/ 0 w 51"/>
              <a:gd name="T7" fmla="*/ 4 h 52"/>
              <a:gd name="T8" fmla="*/ 4 w 51"/>
              <a:gd name="T9" fmla="*/ 0 h 52"/>
              <a:gd name="T10" fmla="*/ 47 w 51"/>
              <a:gd name="T11" fmla="*/ 0 h 52"/>
              <a:gd name="T12" fmla="*/ 51 w 51"/>
              <a:gd name="T13" fmla="*/ 5 h 52"/>
              <a:gd name="T14" fmla="*/ 51 w 51"/>
              <a:gd name="T15" fmla="*/ 51 h 52"/>
              <a:gd name="T16" fmla="*/ 26 w 51"/>
              <a:gd name="T17" fmla="*/ 39 h 52"/>
              <a:gd name="T18" fmla="*/ 34 w 51"/>
              <a:gd name="T19" fmla="*/ 35 h 52"/>
              <a:gd name="T20" fmla="*/ 32 w 51"/>
              <a:gd name="T21" fmla="*/ 26 h 52"/>
              <a:gd name="T22" fmla="*/ 32 w 51"/>
              <a:gd name="T23" fmla="*/ 24 h 52"/>
              <a:gd name="T24" fmla="*/ 30 w 51"/>
              <a:gd name="T25" fmla="*/ 14 h 52"/>
              <a:gd name="T26" fmla="*/ 17 w 51"/>
              <a:gd name="T27" fmla="*/ 18 h 52"/>
              <a:gd name="T28" fmla="*/ 17 w 51"/>
              <a:gd name="T29" fmla="*/ 22 h 52"/>
              <a:gd name="T30" fmla="*/ 21 w 51"/>
              <a:gd name="T31" fmla="*/ 21 h 52"/>
              <a:gd name="T32" fmla="*/ 22 w 51"/>
              <a:gd name="T33" fmla="*/ 19 h 52"/>
              <a:gd name="T34" fmla="*/ 26 w 51"/>
              <a:gd name="T35" fmla="*/ 17 h 52"/>
              <a:gd name="T36" fmla="*/ 29 w 51"/>
              <a:gd name="T37" fmla="*/ 20 h 52"/>
              <a:gd name="T38" fmla="*/ 26 w 51"/>
              <a:gd name="T39" fmla="*/ 24 h 52"/>
              <a:gd name="T40" fmla="*/ 24 w 51"/>
              <a:gd name="T41" fmla="*/ 26 h 52"/>
              <a:gd name="T42" fmla="*/ 27 w 51"/>
              <a:gd name="T43" fmla="*/ 28 h 52"/>
              <a:gd name="T44" fmla="*/ 29 w 51"/>
              <a:gd name="T45" fmla="*/ 32 h 52"/>
              <a:gd name="T46" fmla="*/ 25 w 51"/>
              <a:gd name="T47" fmla="*/ 35 h 52"/>
              <a:gd name="T48" fmla="*/ 21 w 51"/>
              <a:gd name="T49" fmla="*/ 32 h 52"/>
              <a:gd name="T50" fmla="*/ 17 w 51"/>
              <a:gd name="T51" fmla="*/ 30 h 52"/>
              <a:gd name="T52" fmla="*/ 16 w 51"/>
              <a:gd name="T53" fmla="*/ 34 h 52"/>
              <a:gd name="T54" fmla="*/ 26 w 51"/>
              <a:gd name="T55" fmla="*/ 3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52">
                <a:moveTo>
                  <a:pt x="51" y="51"/>
                </a:moveTo>
                <a:cubicBezTo>
                  <a:pt x="34" y="52"/>
                  <a:pt x="17" y="52"/>
                  <a:pt x="0" y="51"/>
                </a:cubicBezTo>
                <a:cubicBezTo>
                  <a:pt x="0" y="51"/>
                  <a:pt x="0" y="51"/>
                  <a:pt x="0" y="51"/>
                </a:cubicBezTo>
                <a:cubicBezTo>
                  <a:pt x="0" y="35"/>
                  <a:pt x="0" y="20"/>
                  <a:pt x="0" y="4"/>
                </a:cubicBezTo>
                <a:cubicBezTo>
                  <a:pt x="0" y="1"/>
                  <a:pt x="0" y="0"/>
                  <a:pt x="4" y="0"/>
                </a:cubicBezTo>
                <a:cubicBezTo>
                  <a:pt x="18" y="0"/>
                  <a:pt x="32" y="0"/>
                  <a:pt x="47" y="0"/>
                </a:cubicBezTo>
                <a:cubicBezTo>
                  <a:pt x="50" y="0"/>
                  <a:pt x="51" y="1"/>
                  <a:pt x="51" y="5"/>
                </a:cubicBezTo>
                <a:cubicBezTo>
                  <a:pt x="51" y="20"/>
                  <a:pt x="51" y="36"/>
                  <a:pt x="51" y="51"/>
                </a:cubicBezTo>
                <a:close/>
                <a:moveTo>
                  <a:pt x="26" y="39"/>
                </a:moveTo>
                <a:cubicBezTo>
                  <a:pt x="29" y="40"/>
                  <a:pt x="32" y="38"/>
                  <a:pt x="34" y="35"/>
                </a:cubicBezTo>
                <a:cubicBezTo>
                  <a:pt x="36" y="32"/>
                  <a:pt x="36" y="28"/>
                  <a:pt x="32" y="26"/>
                </a:cubicBezTo>
                <a:cubicBezTo>
                  <a:pt x="31" y="25"/>
                  <a:pt x="32" y="25"/>
                  <a:pt x="32" y="24"/>
                </a:cubicBezTo>
                <a:cubicBezTo>
                  <a:pt x="35" y="19"/>
                  <a:pt x="34" y="16"/>
                  <a:pt x="30" y="14"/>
                </a:cubicBezTo>
                <a:cubicBezTo>
                  <a:pt x="25" y="11"/>
                  <a:pt x="19" y="13"/>
                  <a:pt x="17" y="18"/>
                </a:cubicBezTo>
                <a:cubicBezTo>
                  <a:pt x="17" y="19"/>
                  <a:pt x="15" y="21"/>
                  <a:pt x="17" y="22"/>
                </a:cubicBezTo>
                <a:cubicBezTo>
                  <a:pt x="19" y="22"/>
                  <a:pt x="20" y="23"/>
                  <a:pt x="21" y="21"/>
                </a:cubicBezTo>
                <a:cubicBezTo>
                  <a:pt x="22" y="20"/>
                  <a:pt x="22" y="19"/>
                  <a:pt x="22" y="19"/>
                </a:cubicBezTo>
                <a:cubicBezTo>
                  <a:pt x="23" y="17"/>
                  <a:pt x="25" y="17"/>
                  <a:pt x="26" y="17"/>
                </a:cubicBezTo>
                <a:cubicBezTo>
                  <a:pt x="28" y="18"/>
                  <a:pt x="29" y="19"/>
                  <a:pt x="29" y="20"/>
                </a:cubicBezTo>
                <a:cubicBezTo>
                  <a:pt x="29" y="22"/>
                  <a:pt x="28" y="23"/>
                  <a:pt x="26" y="24"/>
                </a:cubicBezTo>
                <a:cubicBezTo>
                  <a:pt x="25" y="24"/>
                  <a:pt x="23" y="24"/>
                  <a:pt x="24" y="26"/>
                </a:cubicBezTo>
                <a:cubicBezTo>
                  <a:pt x="24" y="28"/>
                  <a:pt x="25" y="28"/>
                  <a:pt x="27" y="28"/>
                </a:cubicBezTo>
                <a:cubicBezTo>
                  <a:pt x="29" y="28"/>
                  <a:pt x="30" y="30"/>
                  <a:pt x="29" y="32"/>
                </a:cubicBezTo>
                <a:cubicBezTo>
                  <a:pt x="29" y="34"/>
                  <a:pt x="27" y="35"/>
                  <a:pt x="25" y="35"/>
                </a:cubicBezTo>
                <a:cubicBezTo>
                  <a:pt x="23" y="35"/>
                  <a:pt x="22" y="34"/>
                  <a:pt x="21" y="32"/>
                </a:cubicBezTo>
                <a:cubicBezTo>
                  <a:pt x="21" y="29"/>
                  <a:pt x="18" y="30"/>
                  <a:pt x="17" y="30"/>
                </a:cubicBezTo>
                <a:cubicBezTo>
                  <a:pt x="15" y="31"/>
                  <a:pt x="16" y="33"/>
                  <a:pt x="16" y="34"/>
                </a:cubicBezTo>
                <a:cubicBezTo>
                  <a:pt x="18" y="38"/>
                  <a:pt x="21" y="40"/>
                  <a:pt x="26" y="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AR"/>
          </a:p>
        </p:txBody>
      </p:sp>
      <p:sp>
        <p:nvSpPr>
          <p:cNvPr id="9" name="Freeform 7"/>
          <p:cNvSpPr>
            <a:spLocks noEditPoints="1"/>
          </p:cNvSpPr>
          <p:nvPr/>
        </p:nvSpPr>
        <p:spPr bwMode="auto">
          <a:xfrm>
            <a:off x="6697209" y="4953122"/>
            <a:ext cx="1490663" cy="1519237"/>
          </a:xfrm>
          <a:custGeom>
            <a:avLst/>
            <a:gdLst>
              <a:gd name="T0" fmla="*/ 0 w 52"/>
              <a:gd name="T1" fmla="*/ 52 h 52"/>
              <a:gd name="T2" fmla="*/ 0 w 52"/>
              <a:gd name="T3" fmla="*/ 4 h 52"/>
              <a:gd name="T4" fmla="*/ 4 w 52"/>
              <a:gd name="T5" fmla="*/ 0 h 52"/>
              <a:gd name="T6" fmla="*/ 48 w 52"/>
              <a:gd name="T7" fmla="*/ 0 h 52"/>
              <a:gd name="T8" fmla="*/ 52 w 52"/>
              <a:gd name="T9" fmla="*/ 5 h 52"/>
              <a:gd name="T10" fmla="*/ 52 w 52"/>
              <a:gd name="T11" fmla="*/ 52 h 52"/>
              <a:gd name="T12" fmla="*/ 0 w 52"/>
              <a:gd name="T13" fmla="*/ 52 h 52"/>
              <a:gd name="T14" fmla="*/ 25 w 52"/>
              <a:gd name="T15" fmla="*/ 35 h 52"/>
              <a:gd name="T16" fmla="*/ 24 w 52"/>
              <a:gd name="T17" fmla="*/ 34 h 52"/>
              <a:gd name="T18" fmla="*/ 32 w 52"/>
              <a:gd name="T19" fmla="*/ 28 h 52"/>
              <a:gd name="T20" fmla="*/ 35 w 52"/>
              <a:gd name="T21" fmla="*/ 19 h 52"/>
              <a:gd name="T22" fmla="*/ 27 w 52"/>
              <a:gd name="T23" fmla="*/ 13 h 52"/>
              <a:gd name="T24" fmla="*/ 18 w 52"/>
              <a:gd name="T25" fmla="*/ 18 h 52"/>
              <a:gd name="T26" fmla="*/ 18 w 52"/>
              <a:gd name="T27" fmla="*/ 23 h 52"/>
              <a:gd name="T28" fmla="*/ 23 w 52"/>
              <a:gd name="T29" fmla="*/ 20 h 52"/>
              <a:gd name="T30" fmla="*/ 28 w 52"/>
              <a:gd name="T31" fmla="*/ 18 h 52"/>
              <a:gd name="T32" fmla="*/ 29 w 52"/>
              <a:gd name="T33" fmla="*/ 24 h 52"/>
              <a:gd name="T34" fmla="*/ 24 w 52"/>
              <a:gd name="T35" fmla="*/ 28 h 52"/>
              <a:gd name="T36" fmla="*/ 17 w 52"/>
              <a:gd name="T37" fmla="*/ 36 h 52"/>
              <a:gd name="T38" fmla="*/ 19 w 52"/>
              <a:gd name="T39" fmla="*/ 39 h 52"/>
              <a:gd name="T40" fmla="*/ 33 w 52"/>
              <a:gd name="T41" fmla="*/ 39 h 52"/>
              <a:gd name="T42" fmla="*/ 36 w 52"/>
              <a:gd name="T43" fmla="*/ 37 h 52"/>
              <a:gd name="T44" fmla="*/ 33 w 52"/>
              <a:gd name="T45" fmla="*/ 35 h 52"/>
              <a:gd name="T46" fmla="*/ 25 w 52"/>
              <a:gd name="T47"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52">
                <a:moveTo>
                  <a:pt x="0" y="52"/>
                </a:moveTo>
                <a:cubicBezTo>
                  <a:pt x="0" y="36"/>
                  <a:pt x="0" y="20"/>
                  <a:pt x="0" y="4"/>
                </a:cubicBezTo>
                <a:cubicBezTo>
                  <a:pt x="0" y="1"/>
                  <a:pt x="1" y="0"/>
                  <a:pt x="4" y="0"/>
                </a:cubicBezTo>
                <a:cubicBezTo>
                  <a:pt x="19" y="0"/>
                  <a:pt x="33" y="0"/>
                  <a:pt x="48" y="0"/>
                </a:cubicBezTo>
                <a:cubicBezTo>
                  <a:pt x="51" y="0"/>
                  <a:pt x="52" y="1"/>
                  <a:pt x="52" y="5"/>
                </a:cubicBezTo>
                <a:cubicBezTo>
                  <a:pt x="52" y="20"/>
                  <a:pt x="52" y="36"/>
                  <a:pt x="52" y="52"/>
                </a:cubicBezTo>
                <a:cubicBezTo>
                  <a:pt x="35" y="52"/>
                  <a:pt x="18" y="52"/>
                  <a:pt x="0" y="52"/>
                </a:cubicBezTo>
                <a:close/>
                <a:moveTo>
                  <a:pt x="25" y="35"/>
                </a:moveTo>
                <a:cubicBezTo>
                  <a:pt x="24" y="34"/>
                  <a:pt x="24" y="34"/>
                  <a:pt x="24" y="34"/>
                </a:cubicBezTo>
                <a:cubicBezTo>
                  <a:pt x="27" y="32"/>
                  <a:pt x="29" y="30"/>
                  <a:pt x="32" y="28"/>
                </a:cubicBezTo>
                <a:cubicBezTo>
                  <a:pt x="35" y="26"/>
                  <a:pt x="36" y="23"/>
                  <a:pt x="35" y="19"/>
                </a:cubicBezTo>
                <a:cubicBezTo>
                  <a:pt x="34" y="15"/>
                  <a:pt x="31" y="13"/>
                  <a:pt x="27" y="13"/>
                </a:cubicBezTo>
                <a:cubicBezTo>
                  <a:pt x="23" y="13"/>
                  <a:pt x="20" y="14"/>
                  <a:pt x="18" y="18"/>
                </a:cubicBezTo>
                <a:cubicBezTo>
                  <a:pt x="17" y="20"/>
                  <a:pt x="16" y="22"/>
                  <a:pt x="18" y="23"/>
                </a:cubicBezTo>
                <a:cubicBezTo>
                  <a:pt x="20" y="24"/>
                  <a:pt x="22" y="24"/>
                  <a:pt x="23" y="20"/>
                </a:cubicBezTo>
                <a:cubicBezTo>
                  <a:pt x="23" y="18"/>
                  <a:pt x="26" y="17"/>
                  <a:pt x="28" y="18"/>
                </a:cubicBezTo>
                <a:cubicBezTo>
                  <a:pt x="31" y="20"/>
                  <a:pt x="31" y="22"/>
                  <a:pt x="29" y="24"/>
                </a:cubicBezTo>
                <a:cubicBezTo>
                  <a:pt x="28" y="26"/>
                  <a:pt x="26" y="27"/>
                  <a:pt x="24" y="28"/>
                </a:cubicBezTo>
                <a:cubicBezTo>
                  <a:pt x="21" y="30"/>
                  <a:pt x="18" y="32"/>
                  <a:pt x="17" y="36"/>
                </a:cubicBezTo>
                <a:cubicBezTo>
                  <a:pt x="16" y="38"/>
                  <a:pt x="16" y="40"/>
                  <a:pt x="19" y="39"/>
                </a:cubicBezTo>
                <a:cubicBezTo>
                  <a:pt x="24" y="39"/>
                  <a:pt x="28" y="39"/>
                  <a:pt x="33" y="39"/>
                </a:cubicBezTo>
                <a:cubicBezTo>
                  <a:pt x="35" y="39"/>
                  <a:pt x="36" y="39"/>
                  <a:pt x="36" y="37"/>
                </a:cubicBezTo>
                <a:cubicBezTo>
                  <a:pt x="36" y="35"/>
                  <a:pt x="35" y="35"/>
                  <a:pt x="33" y="35"/>
                </a:cubicBezTo>
                <a:cubicBezTo>
                  <a:pt x="30" y="35"/>
                  <a:pt x="27" y="35"/>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s-AR"/>
          </a:p>
        </p:txBody>
      </p:sp>
      <p:pic>
        <p:nvPicPr>
          <p:cNvPr id="17" name="Imagen 16"/>
          <p:cNvPicPr>
            <a:picLocks noChangeAspect="1"/>
          </p:cNvPicPr>
          <p:nvPr/>
        </p:nvPicPr>
        <p:blipFill>
          <a:blip r:embed="rId2"/>
          <a:stretch>
            <a:fillRect/>
          </a:stretch>
        </p:blipFill>
        <p:spPr>
          <a:xfrm>
            <a:off x="8576254" y="1299037"/>
            <a:ext cx="1359455" cy="2744805"/>
          </a:xfrm>
          <a:prstGeom prst="rect">
            <a:avLst/>
          </a:prstGeom>
        </p:spPr>
      </p:pic>
    </p:spTree>
    <p:extLst>
      <p:ext uri="{BB962C8B-B14F-4D97-AF65-F5344CB8AC3E}">
        <p14:creationId xmlns:p14="http://schemas.microsoft.com/office/powerpoint/2010/main" val="332946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2667028" y="2348697"/>
            <a:ext cx="6901485" cy="839788"/>
          </a:xfrm>
          <a:prstGeom prst="rect">
            <a:avLst/>
          </a:prstGeom>
        </p:spPr>
        <p:txBody>
          <a:bodyPr lIns="91440" tIns="45720" rIns="91440" bIns="45720" anchor="t"/>
          <a:lstStyle/>
          <a:p>
            <a:pPr marL="0" indent="0" algn="ctr">
              <a:buNone/>
            </a:pPr>
            <a:r>
              <a:rPr lang="en-US" sz="5400"/>
              <a:t>Thank You</a:t>
            </a:r>
            <a:endParaRPr lang="en-US" sz="5400">
              <a:cs typeface="Arial"/>
            </a:endParaRPr>
          </a:p>
        </p:txBody>
      </p:sp>
      <p:grpSp>
        <p:nvGrpSpPr>
          <p:cNvPr id="21" name="Grupo 20"/>
          <p:cNvGrpSpPr/>
          <p:nvPr/>
        </p:nvGrpSpPr>
        <p:grpSpPr>
          <a:xfrm>
            <a:off x="7817922" y="3910526"/>
            <a:ext cx="3847028" cy="2239864"/>
            <a:chOff x="5789613" y="2658547"/>
            <a:chExt cx="5646737" cy="3287713"/>
          </a:xfrm>
        </p:grpSpPr>
        <p:sp>
          <p:nvSpPr>
            <p:cNvPr id="7" name="Freeform 5"/>
            <p:cNvSpPr>
              <a:spLocks noEditPoints="1"/>
            </p:cNvSpPr>
            <p:nvPr/>
          </p:nvSpPr>
          <p:spPr bwMode="auto">
            <a:xfrm>
              <a:off x="8542338" y="2658547"/>
              <a:ext cx="2894012" cy="2501900"/>
            </a:xfrm>
            <a:custGeom>
              <a:avLst/>
              <a:gdLst>
                <a:gd name="T0" fmla="*/ 41 w 104"/>
                <a:gd name="T1" fmla="*/ 57 h 89"/>
                <a:gd name="T2" fmla="*/ 35 w 104"/>
                <a:gd name="T3" fmla="*/ 67 h 89"/>
                <a:gd name="T4" fmla="*/ 33 w 104"/>
                <a:gd name="T5" fmla="*/ 67 h 89"/>
                <a:gd name="T6" fmla="*/ 33 w 104"/>
                <a:gd name="T7" fmla="*/ 68 h 89"/>
                <a:gd name="T8" fmla="*/ 33 w 104"/>
                <a:gd name="T9" fmla="*/ 68 h 89"/>
                <a:gd name="T10" fmla="*/ 33 w 104"/>
                <a:gd name="T11" fmla="*/ 68 h 89"/>
                <a:gd name="T12" fmla="*/ 32 w 104"/>
                <a:gd name="T13" fmla="*/ 66 h 89"/>
                <a:gd name="T14" fmla="*/ 32 w 104"/>
                <a:gd name="T15" fmla="*/ 66 h 89"/>
                <a:gd name="T16" fmla="*/ 28 w 104"/>
                <a:gd name="T17" fmla="*/ 64 h 89"/>
                <a:gd name="T18" fmla="*/ 23 w 104"/>
                <a:gd name="T19" fmla="*/ 61 h 89"/>
                <a:gd name="T20" fmla="*/ 20 w 104"/>
                <a:gd name="T21" fmla="*/ 59 h 89"/>
                <a:gd name="T22" fmla="*/ 14 w 104"/>
                <a:gd name="T23" fmla="*/ 60 h 89"/>
                <a:gd name="T24" fmla="*/ 10 w 104"/>
                <a:gd name="T25" fmla="*/ 69 h 89"/>
                <a:gd name="T26" fmla="*/ 0 w 104"/>
                <a:gd name="T27" fmla="*/ 72 h 89"/>
                <a:gd name="T28" fmla="*/ 7 w 104"/>
                <a:gd name="T29" fmla="*/ 62 h 89"/>
                <a:gd name="T30" fmla="*/ 28 w 104"/>
                <a:gd name="T31" fmla="*/ 28 h 89"/>
                <a:gd name="T32" fmla="*/ 44 w 104"/>
                <a:gd name="T33" fmla="*/ 3 h 89"/>
                <a:gd name="T34" fmla="*/ 49 w 104"/>
                <a:gd name="T35" fmla="*/ 2 h 89"/>
                <a:gd name="T36" fmla="*/ 65 w 104"/>
                <a:gd name="T37" fmla="*/ 12 h 89"/>
                <a:gd name="T38" fmla="*/ 66 w 104"/>
                <a:gd name="T39" fmla="*/ 16 h 89"/>
                <a:gd name="T40" fmla="*/ 58 w 104"/>
                <a:gd name="T41" fmla="*/ 29 h 89"/>
                <a:gd name="T42" fmla="*/ 59 w 104"/>
                <a:gd name="T43" fmla="*/ 33 h 89"/>
                <a:gd name="T44" fmla="*/ 72 w 104"/>
                <a:gd name="T45" fmla="*/ 41 h 89"/>
                <a:gd name="T46" fmla="*/ 76 w 104"/>
                <a:gd name="T47" fmla="*/ 40 h 89"/>
                <a:gd name="T48" fmla="*/ 84 w 104"/>
                <a:gd name="T49" fmla="*/ 27 h 89"/>
                <a:gd name="T50" fmla="*/ 88 w 104"/>
                <a:gd name="T51" fmla="*/ 26 h 89"/>
                <a:gd name="T52" fmla="*/ 101 w 104"/>
                <a:gd name="T53" fmla="*/ 34 h 89"/>
                <a:gd name="T54" fmla="*/ 102 w 104"/>
                <a:gd name="T55" fmla="*/ 38 h 89"/>
                <a:gd name="T56" fmla="*/ 96 w 104"/>
                <a:gd name="T57" fmla="*/ 48 h 89"/>
                <a:gd name="T58" fmla="*/ 86 w 104"/>
                <a:gd name="T59" fmla="*/ 50 h 89"/>
                <a:gd name="T60" fmla="*/ 77 w 104"/>
                <a:gd name="T61" fmla="*/ 44 h 89"/>
                <a:gd name="T62" fmla="*/ 73 w 104"/>
                <a:gd name="T63" fmla="*/ 45 h 89"/>
                <a:gd name="T64" fmla="*/ 65 w 104"/>
                <a:gd name="T65" fmla="*/ 58 h 89"/>
                <a:gd name="T66" fmla="*/ 66 w 104"/>
                <a:gd name="T67" fmla="*/ 62 h 89"/>
                <a:gd name="T68" fmla="*/ 79 w 104"/>
                <a:gd name="T69" fmla="*/ 70 h 89"/>
                <a:gd name="T70" fmla="*/ 80 w 104"/>
                <a:gd name="T71" fmla="*/ 74 h 89"/>
                <a:gd name="T72" fmla="*/ 72 w 104"/>
                <a:gd name="T73" fmla="*/ 87 h 89"/>
                <a:gd name="T74" fmla="*/ 67 w 104"/>
                <a:gd name="T75" fmla="*/ 88 h 89"/>
                <a:gd name="T76" fmla="*/ 59 w 104"/>
                <a:gd name="T77" fmla="*/ 83 h 89"/>
                <a:gd name="T78" fmla="*/ 56 w 104"/>
                <a:gd name="T79" fmla="*/ 72 h 89"/>
                <a:gd name="T80" fmla="*/ 57 w 104"/>
                <a:gd name="T81" fmla="*/ 71 h 89"/>
                <a:gd name="T82" fmla="*/ 58 w 104"/>
                <a:gd name="T83" fmla="*/ 69 h 89"/>
                <a:gd name="T84" fmla="*/ 59 w 104"/>
                <a:gd name="T85" fmla="*/ 68 h 89"/>
                <a:gd name="T86" fmla="*/ 61 w 104"/>
                <a:gd name="T87" fmla="*/ 64 h 89"/>
                <a:gd name="T88" fmla="*/ 62 w 104"/>
                <a:gd name="T89" fmla="*/ 63 h 89"/>
                <a:gd name="T90" fmla="*/ 59 w 104"/>
                <a:gd name="T91" fmla="*/ 58 h 89"/>
                <a:gd name="T92" fmla="*/ 57 w 104"/>
                <a:gd name="T93" fmla="*/ 57 h 89"/>
                <a:gd name="T94" fmla="*/ 53 w 104"/>
                <a:gd name="T95" fmla="*/ 54 h 89"/>
                <a:gd name="T96" fmla="*/ 48 w 104"/>
                <a:gd name="T97" fmla="*/ 51 h 89"/>
                <a:gd name="T98" fmla="*/ 45 w 104"/>
                <a:gd name="T99" fmla="*/ 51 h 89"/>
                <a:gd name="T100" fmla="*/ 41 w 104"/>
                <a:gd name="T101" fmla="*/ 57 h 89"/>
                <a:gd name="T102" fmla="*/ 56 w 104"/>
                <a:gd name="T103" fmla="*/ 32 h 89"/>
                <a:gd name="T104" fmla="*/ 54 w 104"/>
                <a:gd name="T105" fmla="*/ 30 h 89"/>
                <a:gd name="T106" fmla="*/ 45 w 104"/>
                <a:gd name="T107" fmla="*/ 24 h 89"/>
                <a:gd name="T108" fmla="*/ 35 w 104"/>
                <a:gd name="T109" fmla="*/ 27 h 89"/>
                <a:gd name="T110" fmla="*/ 31 w 104"/>
                <a:gd name="T111" fmla="*/ 33 h 89"/>
                <a:gd name="T112" fmla="*/ 33 w 104"/>
                <a:gd name="T113" fmla="*/ 42 h 89"/>
                <a:gd name="T114" fmla="*/ 45 w 104"/>
                <a:gd name="T115" fmla="*/ 48 h 89"/>
                <a:gd name="T116" fmla="*/ 54 w 104"/>
                <a:gd name="T117" fmla="*/ 36 h 89"/>
                <a:gd name="T118" fmla="*/ 56 w 104"/>
                <a:gd name="T119"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 h="89">
                  <a:moveTo>
                    <a:pt x="41" y="57"/>
                  </a:moveTo>
                  <a:cubicBezTo>
                    <a:pt x="39" y="60"/>
                    <a:pt x="37" y="64"/>
                    <a:pt x="35" y="67"/>
                  </a:cubicBezTo>
                  <a:cubicBezTo>
                    <a:pt x="34" y="67"/>
                    <a:pt x="34" y="67"/>
                    <a:pt x="33" y="67"/>
                  </a:cubicBezTo>
                  <a:cubicBezTo>
                    <a:pt x="33" y="68"/>
                    <a:pt x="33" y="68"/>
                    <a:pt x="33" y="68"/>
                  </a:cubicBezTo>
                  <a:cubicBezTo>
                    <a:pt x="33" y="68"/>
                    <a:pt x="33" y="68"/>
                    <a:pt x="33" y="68"/>
                  </a:cubicBezTo>
                  <a:cubicBezTo>
                    <a:pt x="33" y="68"/>
                    <a:pt x="33" y="68"/>
                    <a:pt x="33" y="68"/>
                  </a:cubicBezTo>
                  <a:cubicBezTo>
                    <a:pt x="33" y="67"/>
                    <a:pt x="32" y="67"/>
                    <a:pt x="32" y="66"/>
                  </a:cubicBezTo>
                  <a:cubicBezTo>
                    <a:pt x="32" y="66"/>
                    <a:pt x="32" y="66"/>
                    <a:pt x="32" y="66"/>
                  </a:cubicBezTo>
                  <a:cubicBezTo>
                    <a:pt x="30" y="65"/>
                    <a:pt x="29" y="65"/>
                    <a:pt x="28" y="64"/>
                  </a:cubicBezTo>
                  <a:cubicBezTo>
                    <a:pt x="27" y="63"/>
                    <a:pt x="25" y="61"/>
                    <a:pt x="23" y="61"/>
                  </a:cubicBezTo>
                  <a:cubicBezTo>
                    <a:pt x="22" y="60"/>
                    <a:pt x="21" y="60"/>
                    <a:pt x="20" y="59"/>
                  </a:cubicBezTo>
                  <a:cubicBezTo>
                    <a:pt x="18" y="56"/>
                    <a:pt x="16" y="56"/>
                    <a:pt x="14" y="60"/>
                  </a:cubicBezTo>
                  <a:cubicBezTo>
                    <a:pt x="13" y="63"/>
                    <a:pt x="11" y="66"/>
                    <a:pt x="10" y="69"/>
                  </a:cubicBezTo>
                  <a:cubicBezTo>
                    <a:pt x="9" y="74"/>
                    <a:pt x="4" y="71"/>
                    <a:pt x="0" y="72"/>
                  </a:cubicBezTo>
                  <a:cubicBezTo>
                    <a:pt x="1" y="67"/>
                    <a:pt x="5" y="65"/>
                    <a:pt x="7" y="62"/>
                  </a:cubicBezTo>
                  <a:cubicBezTo>
                    <a:pt x="14" y="51"/>
                    <a:pt x="21" y="39"/>
                    <a:pt x="28" y="28"/>
                  </a:cubicBezTo>
                  <a:cubicBezTo>
                    <a:pt x="33" y="20"/>
                    <a:pt x="39" y="12"/>
                    <a:pt x="44" y="3"/>
                  </a:cubicBezTo>
                  <a:cubicBezTo>
                    <a:pt x="45" y="1"/>
                    <a:pt x="46" y="0"/>
                    <a:pt x="49" y="2"/>
                  </a:cubicBezTo>
                  <a:cubicBezTo>
                    <a:pt x="54" y="5"/>
                    <a:pt x="60" y="9"/>
                    <a:pt x="65" y="12"/>
                  </a:cubicBezTo>
                  <a:cubicBezTo>
                    <a:pt x="67" y="13"/>
                    <a:pt x="68" y="14"/>
                    <a:pt x="66" y="16"/>
                  </a:cubicBezTo>
                  <a:cubicBezTo>
                    <a:pt x="63" y="21"/>
                    <a:pt x="61" y="25"/>
                    <a:pt x="58" y="29"/>
                  </a:cubicBezTo>
                  <a:cubicBezTo>
                    <a:pt x="57" y="31"/>
                    <a:pt x="57" y="32"/>
                    <a:pt x="59" y="33"/>
                  </a:cubicBezTo>
                  <a:cubicBezTo>
                    <a:pt x="63" y="36"/>
                    <a:pt x="68" y="38"/>
                    <a:pt x="72" y="41"/>
                  </a:cubicBezTo>
                  <a:cubicBezTo>
                    <a:pt x="74" y="42"/>
                    <a:pt x="75" y="42"/>
                    <a:pt x="76" y="40"/>
                  </a:cubicBezTo>
                  <a:cubicBezTo>
                    <a:pt x="79" y="36"/>
                    <a:pt x="81" y="31"/>
                    <a:pt x="84" y="27"/>
                  </a:cubicBezTo>
                  <a:cubicBezTo>
                    <a:pt x="85" y="25"/>
                    <a:pt x="86" y="25"/>
                    <a:pt x="88" y="26"/>
                  </a:cubicBezTo>
                  <a:cubicBezTo>
                    <a:pt x="92" y="29"/>
                    <a:pt x="97" y="32"/>
                    <a:pt x="101" y="34"/>
                  </a:cubicBezTo>
                  <a:cubicBezTo>
                    <a:pt x="103" y="35"/>
                    <a:pt x="104" y="36"/>
                    <a:pt x="102" y="38"/>
                  </a:cubicBezTo>
                  <a:cubicBezTo>
                    <a:pt x="100" y="42"/>
                    <a:pt x="98" y="45"/>
                    <a:pt x="96" y="48"/>
                  </a:cubicBezTo>
                  <a:cubicBezTo>
                    <a:pt x="92" y="54"/>
                    <a:pt x="92" y="54"/>
                    <a:pt x="86" y="50"/>
                  </a:cubicBezTo>
                  <a:cubicBezTo>
                    <a:pt x="83" y="48"/>
                    <a:pt x="80" y="47"/>
                    <a:pt x="77" y="44"/>
                  </a:cubicBezTo>
                  <a:cubicBezTo>
                    <a:pt x="75" y="43"/>
                    <a:pt x="74" y="43"/>
                    <a:pt x="73" y="45"/>
                  </a:cubicBezTo>
                  <a:cubicBezTo>
                    <a:pt x="70" y="50"/>
                    <a:pt x="68" y="54"/>
                    <a:pt x="65" y="58"/>
                  </a:cubicBezTo>
                  <a:cubicBezTo>
                    <a:pt x="64" y="60"/>
                    <a:pt x="64" y="61"/>
                    <a:pt x="66" y="62"/>
                  </a:cubicBezTo>
                  <a:cubicBezTo>
                    <a:pt x="71" y="65"/>
                    <a:pt x="75" y="68"/>
                    <a:pt x="79" y="70"/>
                  </a:cubicBezTo>
                  <a:cubicBezTo>
                    <a:pt x="81" y="71"/>
                    <a:pt x="81" y="72"/>
                    <a:pt x="80" y="74"/>
                  </a:cubicBezTo>
                  <a:cubicBezTo>
                    <a:pt x="77" y="78"/>
                    <a:pt x="75" y="83"/>
                    <a:pt x="72" y="87"/>
                  </a:cubicBezTo>
                  <a:cubicBezTo>
                    <a:pt x="71" y="89"/>
                    <a:pt x="69" y="89"/>
                    <a:pt x="67" y="88"/>
                  </a:cubicBezTo>
                  <a:cubicBezTo>
                    <a:pt x="65" y="86"/>
                    <a:pt x="62" y="85"/>
                    <a:pt x="59" y="83"/>
                  </a:cubicBezTo>
                  <a:cubicBezTo>
                    <a:pt x="52" y="79"/>
                    <a:pt x="52" y="79"/>
                    <a:pt x="56" y="72"/>
                  </a:cubicBezTo>
                  <a:cubicBezTo>
                    <a:pt x="57" y="71"/>
                    <a:pt x="57" y="71"/>
                    <a:pt x="57" y="71"/>
                  </a:cubicBezTo>
                  <a:cubicBezTo>
                    <a:pt x="57" y="70"/>
                    <a:pt x="58" y="69"/>
                    <a:pt x="58" y="69"/>
                  </a:cubicBezTo>
                  <a:cubicBezTo>
                    <a:pt x="58" y="68"/>
                    <a:pt x="59" y="68"/>
                    <a:pt x="59" y="68"/>
                  </a:cubicBezTo>
                  <a:cubicBezTo>
                    <a:pt x="60" y="66"/>
                    <a:pt x="60" y="65"/>
                    <a:pt x="61" y="64"/>
                  </a:cubicBezTo>
                  <a:cubicBezTo>
                    <a:pt x="61" y="64"/>
                    <a:pt x="62" y="63"/>
                    <a:pt x="62" y="63"/>
                  </a:cubicBezTo>
                  <a:cubicBezTo>
                    <a:pt x="65" y="59"/>
                    <a:pt x="60" y="60"/>
                    <a:pt x="59" y="58"/>
                  </a:cubicBezTo>
                  <a:cubicBezTo>
                    <a:pt x="59" y="57"/>
                    <a:pt x="58" y="57"/>
                    <a:pt x="57" y="57"/>
                  </a:cubicBezTo>
                  <a:cubicBezTo>
                    <a:pt x="56" y="56"/>
                    <a:pt x="54" y="55"/>
                    <a:pt x="53" y="54"/>
                  </a:cubicBezTo>
                  <a:cubicBezTo>
                    <a:pt x="51" y="53"/>
                    <a:pt x="50" y="52"/>
                    <a:pt x="48" y="51"/>
                  </a:cubicBezTo>
                  <a:cubicBezTo>
                    <a:pt x="47" y="50"/>
                    <a:pt x="46" y="50"/>
                    <a:pt x="45" y="51"/>
                  </a:cubicBezTo>
                  <a:cubicBezTo>
                    <a:pt x="43" y="53"/>
                    <a:pt x="42" y="55"/>
                    <a:pt x="41" y="57"/>
                  </a:cubicBezTo>
                  <a:close/>
                  <a:moveTo>
                    <a:pt x="56" y="32"/>
                  </a:moveTo>
                  <a:cubicBezTo>
                    <a:pt x="56" y="31"/>
                    <a:pt x="55" y="31"/>
                    <a:pt x="54" y="30"/>
                  </a:cubicBezTo>
                  <a:cubicBezTo>
                    <a:pt x="51" y="28"/>
                    <a:pt x="48" y="26"/>
                    <a:pt x="45" y="24"/>
                  </a:cubicBezTo>
                  <a:cubicBezTo>
                    <a:pt x="39" y="20"/>
                    <a:pt x="39" y="20"/>
                    <a:pt x="35" y="27"/>
                  </a:cubicBezTo>
                  <a:cubicBezTo>
                    <a:pt x="33" y="29"/>
                    <a:pt x="32" y="31"/>
                    <a:pt x="31" y="33"/>
                  </a:cubicBezTo>
                  <a:cubicBezTo>
                    <a:pt x="27" y="39"/>
                    <a:pt x="27" y="39"/>
                    <a:pt x="33" y="42"/>
                  </a:cubicBezTo>
                  <a:cubicBezTo>
                    <a:pt x="37" y="44"/>
                    <a:pt x="42" y="50"/>
                    <a:pt x="45" y="48"/>
                  </a:cubicBezTo>
                  <a:cubicBezTo>
                    <a:pt x="49" y="47"/>
                    <a:pt x="51" y="40"/>
                    <a:pt x="54" y="36"/>
                  </a:cubicBezTo>
                  <a:cubicBezTo>
                    <a:pt x="55" y="35"/>
                    <a:pt x="55" y="33"/>
                    <a:pt x="56"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8" name="Freeform 6"/>
            <p:cNvSpPr>
              <a:spLocks noEditPoints="1"/>
            </p:cNvSpPr>
            <p:nvPr/>
          </p:nvSpPr>
          <p:spPr bwMode="auto">
            <a:xfrm>
              <a:off x="5789613" y="2658547"/>
              <a:ext cx="2752725" cy="2501900"/>
            </a:xfrm>
            <a:custGeom>
              <a:avLst/>
              <a:gdLst>
                <a:gd name="T0" fmla="*/ 94 w 99"/>
                <a:gd name="T1" fmla="*/ 71 h 89"/>
                <a:gd name="T2" fmla="*/ 88 w 99"/>
                <a:gd name="T3" fmla="*/ 59 h 89"/>
                <a:gd name="T4" fmla="*/ 85 w 99"/>
                <a:gd name="T5" fmla="*/ 58 h 89"/>
                <a:gd name="T6" fmla="*/ 72 w 99"/>
                <a:gd name="T7" fmla="*/ 66 h 89"/>
                <a:gd name="T8" fmla="*/ 67 w 99"/>
                <a:gd name="T9" fmla="*/ 64 h 89"/>
                <a:gd name="T10" fmla="*/ 60 w 99"/>
                <a:gd name="T11" fmla="*/ 53 h 89"/>
                <a:gd name="T12" fmla="*/ 55 w 99"/>
                <a:gd name="T13" fmla="*/ 51 h 89"/>
                <a:gd name="T14" fmla="*/ 42 w 99"/>
                <a:gd name="T15" fmla="*/ 59 h 89"/>
                <a:gd name="T16" fmla="*/ 42 w 99"/>
                <a:gd name="T17" fmla="*/ 63 h 89"/>
                <a:gd name="T18" fmla="*/ 50 w 99"/>
                <a:gd name="T19" fmla="*/ 76 h 89"/>
                <a:gd name="T20" fmla="*/ 48 w 99"/>
                <a:gd name="T21" fmla="*/ 80 h 89"/>
                <a:gd name="T22" fmla="*/ 36 w 99"/>
                <a:gd name="T23" fmla="*/ 88 h 89"/>
                <a:gd name="T24" fmla="*/ 31 w 99"/>
                <a:gd name="T25" fmla="*/ 87 h 89"/>
                <a:gd name="T26" fmla="*/ 23 w 99"/>
                <a:gd name="T27" fmla="*/ 74 h 89"/>
                <a:gd name="T28" fmla="*/ 24 w 99"/>
                <a:gd name="T29" fmla="*/ 70 h 89"/>
                <a:gd name="T30" fmla="*/ 37 w 99"/>
                <a:gd name="T31" fmla="*/ 62 h 89"/>
                <a:gd name="T32" fmla="*/ 38 w 99"/>
                <a:gd name="T33" fmla="*/ 58 h 89"/>
                <a:gd name="T34" fmla="*/ 31 w 99"/>
                <a:gd name="T35" fmla="*/ 46 h 89"/>
                <a:gd name="T36" fmla="*/ 26 w 99"/>
                <a:gd name="T37" fmla="*/ 45 h 89"/>
                <a:gd name="T38" fmla="*/ 13 w 99"/>
                <a:gd name="T39" fmla="*/ 53 h 89"/>
                <a:gd name="T40" fmla="*/ 10 w 99"/>
                <a:gd name="T41" fmla="*/ 52 h 89"/>
                <a:gd name="T42" fmla="*/ 1 w 99"/>
                <a:gd name="T43" fmla="*/ 38 h 89"/>
                <a:gd name="T44" fmla="*/ 2 w 99"/>
                <a:gd name="T45" fmla="*/ 35 h 89"/>
                <a:gd name="T46" fmla="*/ 16 w 99"/>
                <a:gd name="T47" fmla="*/ 26 h 89"/>
                <a:gd name="T48" fmla="*/ 19 w 99"/>
                <a:gd name="T49" fmla="*/ 27 h 89"/>
                <a:gd name="T50" fmla="*/ 27 w 99"/>
                <a:gd name="T51" fmla="*/ 39 h 89"/>
                <a:gd name="T52" fmla="*/ 32 w 99"/>
                <a:gd name="T53" fmla="*/ 41 h 89"/>
                <a:gd name="T54" fmla="*/ 44 w 99"/>
                <a:gd name="T55" fmla="*/ 33 h 89"/>
                <a:gd name="T56" fmla="*/ 45 w 99"/>
                <a:gd name="T57" fmla="*/ 29 h 89"/>
                <a:gd name="T58" fmla="*/ 37 w 99"/>
                <a:gd name="T59" fmla="*/ 16 h 89"/>
                <a:gd name="T60" fmla="*/ 38 w 99"/>
                <a:gd name="T61" fmla="*/ 12 h 89"/>
                <a:gd name="T62" fmla="*/ 56 w 99"/>
                <a:gd name="T63" fmla="*/ 1 h 89"/>
                <a:gd name="T64" fmla="*/ 59 w 99"/>
                <a:gd name="T65" fmla="*/ 2 h 89"/>
                <a:gd name="T66" fmla="*/ 97 w 99"/>
                <a:gd name="T67" fmla="*/ 62 h 89"/>
                <a:gd name="T68" fmla="*/ 94 w 99"/>
                <a:gd name="T69" fmla="*/ 71 h 89"/>
                <a:gd name="T70" fmla="*/ 75 w 99"/>
                <a:gd name="T71" fmla="*/ 38 h 89"/>
                <a:gd name="T72" fmla="*/ 75 w 99"/>
                <a:gd name="T73" fmla="*/ 37 h 89"/>
                <a:gd name="T74" fmla="*/ 66 w 99"/>
                <a:gd name="T75" fmla="*/ 22 h 89"/>
                <a:gd name="T76" fmla="*/ 63 w 99"/>
                <a:gd name="T77" fmla="*/ 22 h 89"/>
                <a:gd name="T78" fmla="*/ 47 w 99"/>
                <a:gd name="T79" fmla="*/ 32 h 89"/>
                <a:gd name="T80" fmla="*/ 57 w 99"/>
                <a:gd name="T81" fmla="*/ 48 h 89"/>
                <a:gd name="T82" fmla="*/ 60 w 99"/>
                <a:gd name="T83" fmla="*/ 48 h 89"/>
                <a:gd name="T84" fmla="*/ 74 w 99"/>
                <a:gd name="T85" fmla="*/ 40 h 89"/>
                <a:gd name="T86" fmla="*/ 75 w 99"/>
                <a:gd name="T87" fmla="*/ 3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89">
                  <a:moveTo>
                    <a:pt x="94" y="71"/>
                  </a:moveTo>
                  <a:cubicBezTo>
                    <a:pt x="93" y="66"/>
                    <a:pt x="90" y="63"/>
                    <a:pt x="88" y="59"/>
                  </a:cubicBezTo>
                  <a:cubicBezTo>
                    <a:pt x="87" y="57"/>
                    <a:pt x="86" y="57"/>
                    <a:pt x="85" y="58"/>
                  </a:cubicBezTo>
                  <a:cubicBezTo>
                    <a:pt x="80" y="61"/>
                    <a:pt x="76" y="63"/>
                    <a:pt x="72" y="66"/>
                  </a:cubicBezTo>
                  <a:cubicBezTo>
                    <a:pt x="69" y="68"/>
                    <a:pt x="68" y="67"/>
                    <a:pt x="67" y="64"/>
                  </a:cubicBezTo>
                  <a:cubicBezTo>
                    <a:pt x="65" y="60"/>
                    <a:pt x="62" y="57"/>
                    <a:pt x="60" y="53"/>
                  </a:cubicBezTo>
                  <a:cubicBezTo>
                    <a:pt x="58" y="50"/>
                    <a:pt x="57" y="50"/>
                    <a:pt x="55" y="51"/>
                  </a:cubicBezTo>
                  <a:cubicBezTo>
                    <a:pt x="51" y="54"/>
                    <a:pt x="47" y="57"/>
                    <a:pt x="42" y="59"/>
                  </a:cubicBezTo>
                  <a:cubicBezTo>
                    <a:pt x="40" y="60"/>
                    <a:pt x="40" y="62"/>
                    <a:pt x="42" y="63"/>
                  </a:cubicBezTo>
                  <a:cubicBezTo>
                    <a:pt x="44" y="68"/>
                    <a:pt x="47" y="72"/>
                    <a:pt x="50" y="76"/>
                  </a:cubicBezTo>
                  <a:cubicBezTo>
                    <a:pt x="51" y="78"/>
                    <a:pt x="51" y="79"/>
                    <a:pt x="48" y="80"/>
                  </a:cubicBezTo>
                  <a:cubicBezTo>
                    <a:pt x="44" y="83"/>
                    <a:pt x="40" y="85"/>
                    <a:pt x="36" y="88"/>
                  </a:cubicBezTo>
                  <a:cubicBezTo>
                    <a:pt x="34" y="89"/>
                    <a:pt x="33" y="89"/>
                    <a:pt x="31" y="87"/>
                  </a:cubicBezTo>
                  <a:cubicBezTo>
                    <a:pt x="29" y="83"/>
                    <a:pt x="26" y="78"/>
                    <a:pt x="23" y="74"/>
                  </a:cubicBezTo>
                  <a:cubicBezTo>
                    <a:pt x="22" y="72"/>
                    <a:pt x="22" y="71"/>
                    <a:pt x="24" y="70"/>
                  </a:cubicBezTo>
                  <a:cubicBezTo>
                    <a:pt x="29" y="68"/>
                    <a:pt x="33" y="65"/>
                    <a:pt x="37" y="62"/>
                  </a:cubicBezTo>
                  <a:cubicBezTo>
                    <a:pt x="39" y="61"/>
                    <a:pt x="40" y="60"/>
                    <a:pt x="38" y="58"/>
                  </a:cubicBezTo>
                  <a:cubicBezTo>
                    <a:pt x="36" y="54"/>
                    <a:pt x="33" y="50"/>
                    <a:pt x="31" y="46"/>
                  </a:cubicBezTo>
                  <a:cubicBezTo>
                    <a:pt x="29" y="43"/>
                    <a:pt x="28" y="43"/>
                    <a:pt x="26" y="45"/>
                  </a:cubicBezTo>
                  <a:cubicBezTo>
                    <a:pt x="22" y="47"/>
                    <a:pt x="17" y="50"/>
                    <a:pt x="13" y="53"/>
                  </a:cubicBezTo>
                  <a:cubicBezTo>
                    <a:pt x="11" y="54"/>
                    <a:pt x="11" y="54"/>
                    <a:pt x="10" y="52"/>
                  </a:cubicBezTo>
                  <a:cubicBezTo>
                    <a:pt x="7" y="47"/>
                    <a:pt x="4" y="42"/>
                    <a:pt x="1" y="38"/>
                  </a:cubicBezTo>
                  <a:cubicBezTo>
                    <a:pt x="0" y="36"/>
                    <a:pt x="0" y="36"/>
                    <a:pt x="2" y="35"/>
                  </a:cubicBezTo>
                  <a:cubicBezTo>
                    <a:pt x="6" y="32"/>
                    <a:pt x="11" y="29"/>
                    <a:pt x="16" y="26"/>
                  </a:cubicBezTo>
                  <a:cubicBezTo>
                    <a:pt x="18" y="25"/>
                    <a:pt x="19" y="26"/>
                    <a:pt x="19" y="27"/>
                  </a:cubicBezTo>
                  <a:cubicBezTo>
                    <a:pt x="22" y="31"/>
                    <a:pt x="25" y="35"/>
                    <a:pt x="27" y="39"/>
                  </a:cubicBezTo>
                  <a:cubicBezTo>
                    <a:pt x="28" y="42"/>
                    <a:pt x="29" y="43"/>
                    <a:pt x="32" y="41"/>
                  </a:cubicBezTo>
                  <a:cubicBezTo>
                    <a:pt x="36" y="38"/>
                    <a:pt x="40" y="36"/>
                    <a:pt x="44" y="33"/>
                  </a:cubicBezTo>
                  <a:cubicBezTo>
                    <a:pt x="46" y="32"/>
                    <a:pt x="46" y="31"/>
                    <a:pt x="45" y="29"/>
                  </a:cubicBezTo>
                  <a:cubicBezTo>
                    <a:pt x="42" y="25"/>
                    <a:pt x="40" y="20"/>
                    <a:pt x="37" y="16"/>
                  </a:cubicBezTo>
                  <a:cubicBezTo>
                    <a:pt x="36" y="15"/>
                    <a:pt x="36" y="14"/>
                    <a:pt x="38" y="12"/>
                  </a:cubicBezTo>
                  <a:cubicBezTo>
                    <a:pt x="44" y="9"/>
                    <a:pt x="50" y="5"/>
                    <a:pt x="56" y="1"/>
                  </a:cubicBezTo>
                  <a:cubicBezTo>
                    <a:pt x="58" y="0"/>
                    <a:pt x="59" y="1"/>
                    <a:pt x="59" y="2"/>
                  </a:cubicBezTo>
                  <a:cubicBezTo>
                    <a:pt x="72" y="22"/>
                    <a:pt x="84" y="42"/>
                    <a:pt x="97" y="62"/>
                  </a:cubicBezTo>
                  <a:cubicBezTo>
                    <a:pt x="99" y="66"/>
                    <a:pt x="96" y="68"/>
                    <a:pt x="94" y="71"/>
                  </a:cubicBezTo>
                  <a:close/>
                  <a:moveTo>
                    <a:pt x="75" y="38"/>
                  </a:moveTo>
                  <a:cubicBezTo>
                    <a:pt x="75" y="37"/>
                    <a:pt x="75" y="37"/>
                    <a:pt x="75" y="37"/>
                  </a:cubicBezTo>
                  <a:cubicBezTo>
                    <a:pt x="72" y="32"/>
                    <a:pt x="69" y="27"/>
                    <a:pt x="66" y="22"/>
                  </a:cubicBezTo>
                  <a:cubicBezTo>
                    <a:pt x="65" y="20"/>
                    <a:pt x="64" y="21"/>
                    <a:pt x="63" y="22"/>
                  </a:cubicBezTo>
                  <a:cubicBezTo>
                    <a:pt x="58" y="25"/>
                    <a:pt x="52" y="29"/>
                    <a:pt x="47" y="32"/>
                  </a:cubicBezTo>
                  <a:cubicBezTo>
                    <a:pt x="50" y="37"/>
                    <a:pt x="54" y="43"/>
                    <a:pt x="57" y="48"/>
                  </a:cubicBezTo>
                  <a:cubicBezTo>
                    <a:pt x="58" y="49"/>
                    <a:pt x="58" y="49"/>
                    <a:pt x="60" y="48"/>
                  </a:cubicBezTo>
                  <a:cubicBezTo>
                    <a:pt x="64" y="45"/>
                    <a:pt x="69" y="43"/>
                    <a:pt x="74" y="40"/>
                  </a:cubicBezTo>
                  <a:cubicBezTo>
                    <a:pt x="74" y="39"/>
                    <a:pt x="76" y="39"/>
                    <a:pt x="75"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9" name="Freeform 7"/>
            <p:cNvSpPr>
              <a:spLocks/>
            </p:cNvSpPr>
            <p:nvPr/>
          </p:nvSpPr>
          <p:spPr bwMode="auto">
            <a:xfrm>
              <a:off x="9070975" y="5693847"/>
              <a:ext cx="306387" cy="252413"/>
            </a:xfrm>
            <a:custGeom>
              <a:avLst/>
              <a:gdLst>
                <a:gd name="T0" fmla="*/ 5 w 11"/>
                <a:gd name="T1" fmla="*/ 9 h 9"/>
                <a:gd name="T2" fmla="*/ 0 w 11"/>
                <a:gd name="T3" fmla="*/ 0 h 9"/>
                <a:gd name="T4" fmla="*/ 8 w 11"/>
                <a:gd name="T5" fmla="*/ 1 h 9"/>
                <a:gd name="T6" fmla="*/ 11 w 11"/>
                <a:gd name="T7" fmla="*/ 6 h 9"/>
                <a:gd name="T8" fmla="*/ 7 w 11"/>
                <a:gd name="T9" fmla="*/ 9 h 9"/>
                <a:gd name="T10" fmla="*/ 5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5" y="9"/>
                  </a:moveTo>
                  <a:cubicBezTo>
                    <a:pt x="3" y="6"/>
                    <a:pt x="2" y="4"/>
                    <a:pt x="0" y="0"/>
                  </a:cubicBezTo>
                  <a:cubicBezTo>
                    <a:pt x="3" y="0"/>
                    <a:pt x="6" y="0"/>
                    <a:pt x="8" y="1"/>
                  </a:cubicBezTo>
                  <a:cubicBezTo>
                    <a:pt x="9" y="1"/>
                    <a:pt x="11" y="4"/>
                    <a:pt x="11" y="6"/>
                  </a:cubicBezTo>
                  <a:cubicBezTo>
                    <a:pt x="11" y="8"/>
                    <a:pt x="8" y="8"/>
                    <a:pt x="7" y="9"/>
                  </a:cubicBezTo>
                  <a:cubicBezTo>
                    <a:pt x="6" y="9"/>
                    <a:pt x="5" y="9"/>
                    <a:pt x="5" y="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0" name="Freeform 8"/>
            <p:cNvSpPr>
              <a:spLocks/>
            </p:cNvSpPr>
            <p:nvPr/>
          </p:nvSpPr>
          <p:spPr bwMode="auto">
            <a:xfrm>
              <a:off x="7791450" y="5693847"/>
              <a:ext cx="334962" cy="252413"/>
            </a:xfrm>
            <a:custGeom>
              <a:avLst/>
              <a:gdLst>
                <a:gd name="T0" fmla="*/ 6 w 12"/>
                <a:gd name="T1" fmla="*/ 9 h 9"/>
                <a:gd name="T2" fmla="*/ 4 w 12"/>
                <a:gd name="T3" fmla="*/ 8 h 9"/>
                <a:gd name="T4" fmla="*/ 1 w 12"/>
                <a:gd name="T5" fmla="*/ 5 h 9"/>
                <a:gd name="T6" fmla="*/ 6 w 12"/>
                <a:gd name="T7" fmla="*/ 0 h 9"/>
                <a:gd name="T8" fmla="*/ 12 w 12"/>
                <a:gd name="T9" fmla="*/ 0 h 9"/>
                <a:gd name="T10" fmla="*/ 8 w 12"/>
                <a:gd name="T11" fmla="*/ 9 h 9"/>
                <a:gd name="T12" fmla="*/ 6 w 1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6" y="9"/>
                  </a:moveTo>
                  <a:cubicBezTo>
                    <a:pt x="5" y="9"/>
                    <a:pt x="4" y="8"/>
                    <a:pt x="4" y="8"/>
                  </a:cubicBezTo>
                  <a:cubicBezTo>
                    <a:pt x="3" y="7"/>
                    <a:pt x="0" y="7"/>
                    <a:pt x="1" y="5"/>
                  </a:cubicBezTo>
                  <a:cubicBezTo>
                    <a:pt x="3" y="3"/>
                    <a:pt x="3" y="0"/>
                    <a:pt x="6" y="0"/>
                  </a:cubicBezTo>
                  <a:cubicBezTo>
                    <a:pt x="8" y="0"/>
                    <a:pt x="10" y="0"/>
                    <a:pt x="12" y="0"/>
                  </a:cubicBezTo>
                  <a:cubicBezTo>
                    <a:pt x="11" y="4"/>
                    <a:pt x="9" y="6"/>
                    <a:pt x="8" y="9"/>
                  </a:cubicBezTo>
                  <a:cubicBezTo>
                    <a:pt x="7" y="9"/>
                    <a:pt x="6" y="9"/>
                    <a:pt x="6" y="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1" name="Freeform 9"/>
            <p:cNvSpPr>
              <a:spLocks/>
            </p:cNvSpPr>
            <p:nvPr/>
          </p:nvSpPr>
          <p:spPr bwMode="auto">
            <a:xfrm>
              <a:off x="8959850" y="5468422"/>
              <a:ext cx="306387" cy="225425"/>
            </a:xfrm>
            <a:custGeom>
              <a:avLst/>
              <a:gdLst>
                <a:gd name="T0" fmla="*/ 11 w 11"/>
                <a:gd name="T1" fmla="*/ 7 h 8"/>
                <a:gd name="T2" fmla="*/ 0 w 11"/>
                <a:gd name="T3" fmla="*/ 2 h 8"/>
                <a:gd name="T4" fmla="*/ 11 w 11"/>
                <a:gd name="T5" fmla="*/ 7 h 8"/>
              </a:gdLst>
              <a:ahLst/>
              <a:cxnLst>
                <a:cxn ang="0">
                  <a:pos x="T0" y="T1"/>
                </a:cxn>
                <a:cxn ang="0">
                  <a:pos x="T2" y="T3"/>
                </a:cxn>
                <a:cxn ang="0">
                  <a:pos x="T4" y="T5"/>
                </a:cxn>
              </a:cxnLst>
              <a:rect l="0" t="0" r="r" b="b"/>
              <a:pathLst>
                <a:path w="11" h="8">
                  <a:moveTo>
                    <a:pt x="11" y="7"/>
                  </a:moveTo>
                  <a:cubicBezTo>
                    <a:pt x="6" y="7"/>
                    <a:pt x="1" y="8"/>
                    <a:pt x="0" y="2"/>
                  </a:cubicBezTo>
                  <a:cubicBezTo>
                    <a:pt x="7" y="0"/>
                    <a:pt x="8" y="1"/>
                    <a:pt x="11"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2" name="Freeform 10"/>
            <p:cNvSpPr>
              <a:spLocks/>
            </p:cNvSpPr>
            <p:nvPr/>
          </p:nvSpPr>
          <p:spPr bwMode="auto">
            <a:xfrm>
              <a:off x="7931150" y="5496997"/>
              <a:ext cx="306387" cy="196850"/>
            </a:xfrm>
            <a:custGeom>
              <a:avLst/>
              <a:gdLst>
                <a:gd name="T0" fmla="*/ 0 w 11"/>
                <a:gd name="T1" fmla="*/ 6 h 7"/>
                <a:gd name="T2" fmla="*/ 11 w 11"/>
                <a:gd name="T3" fmla="*/ 1 h 7"/>
                <a:gd name="T4" fmla="*/ 0 w 11"/>
                <a:gd name="T5" fmla="*/ 6 h 7"/>
              </a:gdLst>
              <a:ahLst/>
              <a:cxnLst>
                <a:cxn ang="0">
                  <a:pos x="T0" y="T1"/>
                </a:cxn>
                <a:cxn ang="0">
                  <a:pos x="T2" y="T3"/>
                </a:cxn>
                <a:cxn ang="0">
                  <a:pos x="T4" y="T5"/>
                </a:cxn>
              </a:cxnLst>
              <a:rect l="0" t="0" r="r" b="b"/>
              <a:pathLst>
                <a:path w="11" h="7">
                  <a:moveTo>
                    <a:pt x="0" y="6"/>
                  </a:moveTo>
                  <a:cubicBezTo>
                    <a:pt x="3" y="0"/>
                    <a:pt x="3" y="0"/>
                    <a:pt x="11" y="1"/>
                  </a:cubicBezTo>
                  <a:cubicBezTo>
                    <a:pt x="10" y="7"/>
                    <a:pt x="5" y="6"/>
                    <a:pt x="0"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3" name="Freeform 11"/>
            <p:cNvSpPr>
              <a:spLocks/>
            </p:cNvSpPr>
            <p:nvPr/>
          </p:nvSpPr>
          <p:spPr bwMode="auto">
            <a:xfrm>
              <a:off x="8431213" y="4682609"/>
              <a:ext cx="306387" cy="252413"/>
            </a:xfrm>
            <a:custGeom>
              <a:avLst/>
              <a:gdLst>
                <a:gd name="T0" fmla="*/ 0 w 11"/>
                <a:gd name="T1" fmla="*/ 7 h 9"/>
                <a:gd name="T2" fmla="*/ 11 w 11"/>
                <a:gd name="T3" fmla="*/ 2 h 9"/>
                <a:gd name="T4" fmla="*/ 0 w 11"/>
                <a:gd name="T5" fmla="*/ 7 h 9"/>
              </a:gdLst>
              <a:ahLst/>
              <a:cxnLst>
                <a:cxn ang="0">
                  <a:pos x="T0" y="T1"/>
                </a:cxn>
                <a:cxn ang="0">
                  <a:pos x="T2" y="T3"/>
                </a:cxn>
                <a:cxn ang="0">
                  <a:pos x="T4" y="T5"/>
                </a:cxn>
              </a:cxnLst>
              <a:rect l="0" t="0" r="r" b="b"/>
              <a:pathLst>
                <a:path w="11" h="9">
                  <a:moveTo>
                    <a:pt x="0" y="7"/>
                  </a:moveTo>
                  <a:cubicBezTo>
                    <a:pt x="1" y="0"/>
                    <a:pt x="6" y="2"/>
                    <a:pt x="11" y="2"/>
                  </a:cubicBezTo>
                  <a:cubicBezTo>
                    <a:pt x="10" y="9"/>
                    <a:pt x="4" y="7"/>
                    <a:pt x="0"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4" name="Freeform 12"/>
            <p:cNvSpPr>
              <a:spLocks/>
            </p:cNvSpPr>
            <p:nvPr/>
          </p:nvSpPr>
          <p:spPr bwMode="auto">
            <a:xfrm>
              <a:off x="8320088" y="4906447"/>
              <a:ext cx="279400" cy="168275"/>
            </a:xfrm>
            <a:custGeom>
              <a:avLst/>
              <a:gdLst>
                <a:gd name="T0" fmla="*/ 0 w 10"/>
                <a:gd name="T1" fmla="*/ 6 h 6"/>
                <a:gd name="T2" fmla="*/ 10 w 10"/>
                <a:gd name="T3" fmla="*/ 1 h 6"/>
                <a:gd name="T4" fmla="*/ 0 w 10"/>
                <a:gd name="T5" fmla="*/ 6 h 6"/>
              </a:gdLst>
              <a:ahLst/>
              <a:cxnLst>
                <a:cxn ang="0">
                  <a:pos x="T0" y="T1"/>
                </a:cxn>
                <a:cxn ang="0">
                  <a:pos x="T2" y="T3"/>
                </a:cxn>
                <a:cxn ang="0">
                  <a:pos x="T4" y="T5"/>
                </a:cxn>
              </a:cxnLst>
              <a:rect l="0" t="0" r="r" b="b"/>
              <a:pathLst>
                <a:path w="10" h="6">
                  <a:moveTo>
                    <a:pt x="0" y="6"/>
                  </a:moveTo>
                  <a:cubicBezTo>
                    <a:pt x="3" y="0"/>
                    <a:pt x="1" y="0"/>
                    <a:pt x="10" y="1"/>
                  </a:cubicBezTo>
                  <a:cubicBezTo>
                    <a:pt x="9" y="6"/>
                    <a:pt x="9" y="6"/>
                    <a:pt x="0"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5" name="Freeform 13"/>
            <p:cNvSpPr>
              <a:spLocks/>
            </p:cNvSpPr>
            <p:nvPr/>
          </p:nvSpPr>
          <p:spPr bwMode="auto">
            <a:xfrm>
              <a:off x="8070850" y="5300147"/>
              <a:ext cx="304800" cy="225425"/>
            </a:xfrm>
            <a:custGeom>
              <a:avLst/>
              <a:gdLst>
                <a:gd name="T0" fmla="*/ 11 w 11"/>
                <a:gd name="T1" fmla="*/ 1 h 8"/>
                <a:gd name="T2" fmla="*/ 0 w 11"/>
                <a:gd name="T3" fmla="*/ 6 h 8"/>
                <a:gd name="T4" fmla="*/ 11 w 11"/>
                <a:gd name="T5" fmla="*/ 1 h 8"/>
              </a:gdLst>
              <a:ahLst/>
              <a:cxnLst>
                <a:cxn ang="0">
                  <a:pos x="T0" y="T1"/>
                </a:cxn>
                <a:cxn ang="0">
                  <a:pos x="T2" y="T3"/>
                </a:cxn>
                <a:cxn ang="0">
                  <a:pos x="T4" y="T5"/>
                </a:cxn>
              </a:cxnLst>
              <a:rect l="0" t="0" r="r" b="b"/>
              <a:pathLst>
                <a:path w="11" h="8">
                  <a:moveTo>
                    <a:pt x="11" y="1"/>
                  </a:moveTo>
                  <a:cubicBezTo>
                    <a:pt x="9" y="8"/>
                    <a:pt x="4" y="5"/>
                    <a:pt x="0" y="6"/>
                  </a:cubicBezTo>
                  <a:cubicBezTo>
                    <a:pt x="2" y="0"/>
                    <a:pt x="2" y="0"/>
                    <a:pt x="11" y="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6" name="Freeform 14"/>
            <p:cNvSpPr>
              <a:spLocks/>
            </p:cNvSpPr>
            <p:nvPr/>
          </p:nvSpPr>
          <p:spPr bwMode="auto">
            <a:xfrm>
              <a:off x="8848725" y="5271572"/>
              <a:ext cx="277812" cy="225425"/>
            </a:xfrm>
            <a:custGeom>
              <a:avLst/>
              <a:gdLst>
                <a:gd name="T0" fmla="*/ 10 w 10"/>
                <a:gd name="T1" fmla="*/ 7 h 8"/>
                <a:gd name="T2" fmla="*/ 0 w 10"/>
                <a:gd name="T3" fmla="*/ 2 h 8"/>
                <a:gd name="T4" fmla="*/ 10 w 10"/>
                <a:gd name="T5" fmla="*/ 7 h 8"/>
              </a:gdLst>
              <a:ahLst/>
              <a:cxnLst>
                <a:cxn ang="0">
                  <a:pos x="T0" y="T1"/>
                </a:cxn>
                <a:cxn ang="0">
                  <a:pos x="T2" y="T3"/>
                </a:cxn>
                <a:cxn ang="0">
                  <a:pos x="T4" y="T5"/>
                </a:cxn>
              </a:cxnLst>
              <a:rect l="0" t="0" r="r" b="b"/>
              <a:pathLst>
                <a:path w="10" h="8">
                  <a:moveTo>
                    <a:pt x="10" y="7"/>
                  </a:moveTo>
                  <a:cubicBezTo>
                    <a:pt x="6" y="7"/>
                    <a:pt x="1" y="8"/>
                    <a:pt x="0" y="2"/>
                  </a:cubicBezTo>
                  <a:cubicBezTo>
                    <a:pt x="4" y="2"/>
                    <a:pt x="9" y="0"/>
                    <a:pt x="10"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7" name="Freeform 15"/>
            <p:cNvSpPr>
              <a:spLocks/>
            </p:cNvSpPr>
            <p:nvPr/>
          </p:nvSpPr>
          <p:spPr bwMode="auto">
            <a:xfrm>
              <a:off x="8181975" y="5074722"/>
              <a:ext cx="304800" cy="254000"/>
            </a:xfrm>
            <a:custGeom>
              <a:avLst/>
              <a:gdLst>
                <a:gd name="T0" fmla="*/ 0 w 11"/>
                <a:gd name="T1" fmla="*/ 7 h 9"/>
                <a:gd name="T2" fmla="*/ 11 w 11"/>
                <a:gd name="T3" fmla="*/ 2 h 9"/>
                <a:gd name="T4" fmla="*/ 0 w 11"/>
                <a:gd name="T5" fmla="*/ 7 h 9"/>
              </a:gdLst>
              <a:ahLst/>
              <a:cxnLst>
                <a:cxn ang="0">
                  <a:pos x="T0" y="T1"/>
                </a:cxn>
                <a:cxn ang="0">
                  <a:pos x="T2" y="T3"/>
                </a:cxn>
                <a:cxn ang="0">
                  <a:pos x="T4" y="T5"/>
                </a:cxn>
              </a:cxnLst>
              <a:rect l="0" t="0" r="r" b="b"/>
              <a:pathLst>
                <a:path w="11" h="9">
                  <a:moveTo>
                    <a:pt x="0" y="7"/>
                  </a:moveTo>
                  <a:cubicBezTo>
                    <a:pt x="2" y="0"/>
                    <a:pt x="7" y="2"/>
                    <a:pt x="11" y="2"/>
                  </a:cubicBezTo>
                  <a:cubicBezTo>
                    <a:pt x="10" y="9"/>
                    <a:pt x="5" y="6"/>
                    <a:pt x="0"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8" name="Freeform 16"/>
            <p:cNvSpPr>
              <a:spLocks/>
            </p:cNvSpPr>
            <p:nvPr/>
          </p:nvSpPr>
          <p:spPr bwMode="auto">
            <a:xfrm>
              <a:off x="8710613" y="5074722"/>
              <a:ext cx="304800" cy="254000"/>
            </a:xfrm>
            <a:custGeom>
              <a:avLst/>
              <a:gdLst>
                <a:gd name="T0" fmla="*/ 0 w 11"/>
                <a:gd name="T1" fmla="*/ 2 h 9"/>
                <a:gd name="T2" fmla="*/ 11 w 11"/>
                <a:gd name="T3" fmla="*/ 7 h 9"/>
                <a:gd name="T4" fmla="*/ 0 w 11"/>
                <a:gd name="T5" fmla="*/ 2 h 9"/>
              </a:gdLst>
              <a:ahLst/>
              <a:cxnLst>
                <a:cxn ang="0">
                  <a:pos x="T0" y="T1"/>
                </a:cxn>
                <a:cxn ang="0">
                  <a:pos x="T2" y="T3"/>
                </a:cxn>
                <a:cxn ang="0">
                  <a:pos x="T4" y="T5"/>
                </a:cxn>
              </a:cxnLst>
              <a:rect l="0" t="0" r="r" b="b"/>
              <a:pathLst>
                <a:path w="11" h="9">
                  <a:moveTo>
                    <a:pt x="0" y="2"/>
                  </a:moveTo>
                  <a:cubicBezTo>
                    <a:pt x="5" y="2"/>
                    <a:pt x="10" y="0"/>
                    <a:pt x="11" y="7"/>
                  </a:cubicBezTo>
                  <a:cubicBezTo>
                    <a:pt x="7" y="7"/>
                    <a:pt x="2" y="9"/>
                    <a:pt x="0"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9" name="Freeform 17"/>
            <p:cNvSpPr>
              <a:spLocks/>
            </p:cNvSpPr>
            <p:nvPr/>
          </p:nvSpPr>
          <p:spPr bwMode="auto">
            <a:xfrm>
              <a:off x="8682038" y="4935022"/>
              <a:ext cx="222250" cy="139700"/>
            </a:xfrm>
            <a:custGeom>
              <a:avLst/>
              <a:gdLst>
                <a:gd name="T0" fmla="*/ 8 w 8"/>
                <a:gd name="T1" fmla="*/ 5 h 5"/>
                <a:gd name="T2" fmla="*/ 0 w 8"/>
                <a:gd name="T3" fmla="*/ 5 h 5"/>
                <a:gd name="T4" fmla="*/ 4 w 8"/>
                <a:gd name="T5" fmla="*/ 0 h 5"/>
                <a:gd name="T6" fmla="*/ 8 w 8"/>
                <a:gd name="T7" fmla="*/ 5 h 5"/>
              </a:gdLst>
              <a:ahLst/>
              <a:cxnLst>
                <a:cxn ang="0">
                  <a:pos x="T0" y="T1"/>
                </a:cxn>
                <a:cxn ang="0">
                  <a:pos x="T2" y="T3"/>
                </a:cxn>
                <a:cxn ang="0">
                  <a:pos x="T4" y="T5"/>
                </a:cxn>
                <a:cxn ang="0">
                  <a:pos x="T6" y="T7"/>
                </a:cxn>
              </a:cxnLst>
              <a:rect l="0" t="0" r="r" b="b"/>
              <a:pathLst>
                <a:path w="8" h="5">
                  <a:moveTo>
                    <a:pt x="8" y="5"/>
                  </a:moveTo>
                  <a:cubicBezTo>
                    <a:pt x="5" y="5"/>
                    <a:pt x="3" y="5"/>
                    <a:pt x="0" y="5"/>
                  </a:cubicBezTo>
                  <a:cubicBezTo>
                    <a:pt x="1" y="3"/>
                    <a:pt x="2" y="0"/>
                    <a:pt x="4" y="0"/>
                  </a:cubicBezTo>
                  <a:cubicBezTo>
                    <a:pt x="6" y="0"/>
                    <a:pt x="7" y="3"/>
                    <a:pt x="8"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20" name="Freeform 18"/>
            <p:cNvSpPr>
              <a:spLocks/>
            </p:cNvSpPr>
            <p:nvPr/>
          </p:nvSpPr>
          <p:spPr bwMode="auto">
            <a:xfrm>
              <a:off x="9432925" y="4512747"/>
              <a:ext cx="0" cy="285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cubicBezTo>
                    <a:pt x="0" y="1"/>
                    <a:pt x="0" y="0"/>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2781155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463443" y="3672641"/>
            <a:ext cx="5495192" cy="52322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r>
              <a:rPr lang="en-US" altLang="ko-KR" sz="2800">
                <a:solidFill>
                  <a:schemeClr val="tx1">
                    <a:lumMod val="85000"/>
                    <a:lumOff val="15000"/>
                  </a:schemeClr>
                </a:solidFill>
                <a:effectLst/>
              </a:rPr>
              <a:t>What is Formula 1 </a:t>
            </a:r>
            <a:r>
              <a:rPr lang="en-US" altLang="ko-KR" sz="2800" err="1">
                <a:solidFill>
                  <a:schemeClr val="tx1">
                    <a:lumMod val="85000"/>
                    <a:lumOff val="15000"/>
                  </a:schemeClr>
                </a:solidFill>
                <a:effectLst/>
              </a:rPr>
              <a:t>a.k.a</a:t>
            </a:r>
            <a:r>
              <a:rPr lang="en-US" altLang="ko-KR" sz="2800">
                <a:solidFill>
                  <a:schemeClr val="tx1">
                    <a:lumMod val="85000"/>
                    <a:lumOff val="15000"/>
                  </a:schemeClr>
                </a:solidFill>
                <a:effectLst/>
              </a:rPr>
              <a:t> F1?</a:t>
            </a:r>
          </a:p>
        </p:txBody>
      </p:sp>
      <p:grpSp>
        <p:nvGrpSpPr>
          <p:cNvPr id="4" name="Grupo 3"/>
          <p:cNvGrpSpPr/>
          <p:nvPr/>
        </p:nvGrpSpPr>
        <p:grpSpPr>
          <a:xfrm>
            <a:off x="3691468" y="2051146"/>
            <a:ext cx="5267103" cy="1255405"/>
            <a:chOff x="5429250" y="3500438"/>
            <a:chExt cx="1192213" cy="284162"/>
          </a:xfrm>
        </p:grpSpPr>
        <p:sp>
          <p:nvSpPr>
            <p:cNvPr id="5" name="Freeform 5"/>
            <p:cNvSpPr>
              <a:spLocks/>
            </p:cNvSpPr>
            <p:nvPr/>
          </p:nvSpPr>
          <p:spPr bwMode="auto">
            <a:xfrm>
              <a:off x="5429250" y="3632200"/>
              <a:ext cx="185738" cy="133350"/>
            </a:xfrm>
            <a:custGeom>
              <a:avLst/>
              <a:gdLst>
                <a:gd name="T0" fmla="*/ 0 w 49"/>
                <a:gd name="T1" fmla="*/ 14 h 34"/>
                <a:gd name="T2" fmla="*/ 39 w 49"/>
                <a:gd name="T3" fmla="*/ 2 h 34"/>
                <a:gd name="T4" fmla="*/ 49 w 49"/>
                <a:gd name="T5" fmla="*/ 0 h 34"/>
                <a:gd name="T6" fmla="*/ 44 w 49"/>
                <a:gd name="T7" fmla="*/ 20 h 34"/>
                <a:gd name="T8" fmla="*/ 38 w 49"/>
                <a:gd name="T9" fmla="*/ 21 h 34"/>
                <a:gd name="T10" fmla="*/ 38 w 49"/>
                <a:gd name="T11" fmla="*/ 30 h 34"/>
                <a:gd name="T12" fmla="*/ 34 w 49"/>
                <a:gd name="T13" fmla="*/ 34 h 34"/>
                <a:gd name="T14" fmla="*/ 5 w 49"/>
                <a:gd name="T15" fmla="*/ 34 h 34"/>
                <a:gd name="T16" fmla="*/ 1 w 49"/>
                <a:gd name="T17" fmla="*/ 30 h 34"/>
                <a:gd name="T18" fmla="*/ 9 w 49"/>
                <a:gd name="T19" fmla="*/ 22 h 34"/>
                <a:gd name="T20" fmla="*/ 16 w 49"/>
                <a:gd name="T21" fmla="*/ 22 h 34"/>
                <a:gd name="T22" fmla="*/ 13 w 49"/>
                <a:gd name="T23" fmla="*/ 18 h 34"/>
                <a:gd name="T24" fmla="*/ 4 w 49"/>
                <a:gd name="T25" fmla="*/ 16 h 34"/>
                <a:gd name="T26" fmla="*/ 0 w 49"/>
                <a:gd name="T27" fmla="*/ 15 h 34"/>
                <a:gd name="T28" fmla="*/ 0 w 49"/>
                <a:gd name="T29"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34">
                  <a:moveTo>
                    <a:pt x="0" y="14"/>
                  </a:moveTo>
                  <a:cubicBezTo>
                    <a:pt x="12" y="7"/>
                    <a:pt x="25" y="4"/>
                    <a:pt x="39" y="2"/>
                  </a:cubicBezTo>
                  <a:cubicBezTo>
                    <a:pt x="42" y="1"/>
                    <a:pt x="45" y="1"/>
                    <a:pt x="49" y="0"/>
                  </a:cubicBezTo>
                  <a:cubicBezTo>
                    <a:pt x="45" y="6"/>
                    <a:pt x="43" y="13"/>
                    <a:pt x="44" y="20"/>
                  </a:cubicBezTo>
                  <a:cubicBezTo>
                    <a:pt x="42" y="20"/>
                    <a:pt x="40" y="21"/>
                    <a:pt x="38" y="21"/>
                  </a:cubicBezTo>
                  <a:cubicBezTo>
                    <a:pt x="38" y="24"/>
                    <a:pt x="38" y="27"/>
                    <a:pt x="38" y="30"/>
                  </a:cubicBezTo>
                  <a:cubicBezTo>
                    <a:pt x="38" y="32"/>
                    <a:pt x="37" y="34"/>
                    <a:pt x="34" y="34"/>
                  </a:cubicBezTo>
                  <a:cubicBezTo>
                    <a:pt x="24" y="34"/>
                    <a:pt x="15" y="34"/>
                    <a:pt x="5" y="34"/>
                  </a:cubicBezTo>
                  <a:cubicBezTo>
                    <a:pt x="2" y="34"/>
                    <a:pt x="1" y="32"/>
                    <a:pt x="1" y="30"/>
                  </a:cubicBezTo>
                  <a:cubicBezTo>
                    <a:pt x="1" y="22"/>
                    <a:pt x="1" y="22"/>
                    <a:pt x="9" y="22"/>
                  </a:cubicBezTo>
                  <a:cubicBezTo>
                    <a:pt x="11" y="22"/>
                    <a:pt x="13" y="22"/>
                    <a:pt x="16" y="22"/>
                  </a:cubicBezTo>
                  <a:cubicBezTo>
                    <a:pt x="16" y="19"/>
                    <a:pt x="15" y="18"/>
                    <a:pt x="13" y="18"/>
                  </a:cubicBezTo>
                  <a:cubicBezTo>
                    <a:pt x="10" y="17"/>
                    <a:pt x="7" y="17"/>
                    <a:pt x="4" y="16"/>
                  </a:cubicBezTo>
                  <a:cubicBezTo>
                    <a:pt x="2" y="16"/>
                    <a:pt x="1" y="15"/>
                    <a:pt x="0" y="15"/>
                  </a:cubicBezTo>
                  <a:cubicBezTo>
                    <a:pt x="0" y="14"/>
                    <a:pt x="0" y="14"/>
                    <a:pt x="0" y="14"/>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6" name="Freeform 6"/>
            <p:cNvSpPr>
              <a:spLocks/>
            </p:cNvSpPr>
            <p:nvPr/>
          </p:nvSpPr>
          <p:spPr bwMode="auto">
            <a:xfrm>
              <a:off x="5765800" y="3514725"/>
              <a:ext cx="655638" cy="246062"/>
            </a:xfrm>
            <a:custGeom>
              <a:avLst/>
              <a:gdLst>
                <a:gd name="T0" fmla="*/ 173 w 173"/>
                <a:gd name="T1" fmla="*/ 24 h 63"/>
                <a:gd name="T2" fmla="*/ 161 w 173"/>
                <a:gd name="T3" fmla="*/ 42 h 63"/>
                <a:gd name="T4" fmla="*/ 166 w 173"/>
                <a:gd name="T5" fmla="*/ 63 h 63"/>
                <a:gd name="T6" fmla="*/ 8 w 173"/>
                <a:gd name="T7" fmla="*/ 63 h 63"/>
                <a:gd name="T8" fmla="*/ 8 w 173"/>
                <a:gd name="T9" fmla="*/ 53 h 63"/>
                <a:gd name="T10" fmla="*/ 6 w 173"/>
                <a:gd name="T11" fmla="*/ 37 h 63"/>
                <a:gd name="T12" fmla="*/ 0 w 173"/>
                <a:gd name="T13" fmla="*/ 26 h 63"/>
                <a:gd name="T14" fmla="*/ 18 w 173"/>
                <a:gd name="T15" fmla="*/ 26 h 63"/>
                <a:gd name="T16" fmla="*/ 40 w 173"/>
                <a:gd name="T17" fmla="*/ 27 h 63"/>
                <a:gd name="T18" fmla="*/ 43 w 173"/>
                <a:gd name="T19" fmla="*/ 25 h 63"/>
                <a:gd name="T20" fmla="*/ 45 w 173"/>
                <a:gd name="T21" fmla="*/ 20 h 63"/>
                <a:gd name="T22" fmla="*/ 55 w 173"/>
                <a:gd name="T23" fmla="*/ 21 h 63"/>
                <a:gd name="T24" fmla="*/ 59 w 173"/>
                <a:gd name="T25" fmla="*/ 25 h 63"/>
                <a:gd name="T26" fmla="*/ 62 w 173"/>
                <a:gd name="T27" fmla="*/ 26 h 63"/>
                <a:gd name="T28" fmla="*/ 68 w 173"/>
                <a:gd name="T29" fmla="*/ 23 h 63"/>
                <a:gd name="T30" fmla="*/ 79 w 173"/>
                <a:gd name="T31" fmla="*/ 20 h 63"/>
                <a:gd name="T32" fmla="*/ 81 w 173"/>
                <a:gd name="T33" fmla="*/ 19 h 63"/>
                <a:gd name="T34" fmla="*/ 89 w 173"/>
                <a:gd name="T35" fmla="*/ 15 h 63"/>
                <a:gd name="T36" fmla="*/ 91 w 173"/>
                <a:gd name="T37" fmla="*/ 15 h 63"/>
                <a:gd name="T38" fmla="*/ 89 w 173"/>
                <a:gd name="T39" fmla="*/ 12 h 63"/>
                <a:gd name="T40" fmla="*/ 85 w 173"/>
                <a:gd name="T41" fmla="*/ 5 h 63"/>
                <a:gd name="T42" fmla="*/ 90 w 173"/>
                <a:gd name="T43" fmla="*/ 0 h 63"/>
                <a:gd name="T44" fmla="*/ 120 w 173"/>
                <a:gd name="T45" fmla="*/ 0 h 63"/>
                <a:gd name="T46" fmla="*/ 123 w 173"/>
                <a:gd name="T47" fmla="*/ 1 h 63"/>
                <a:gd name="T48" fmla="*/ 172 w 173"/>
                <a:gd name="T49" fmla="*/ 23 h 63"/>
                <a:gd name="T50" fmla="*/ 173 w 173"/>
                <a:gd name="T51" fmla="*/ 2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63">
                  <a:moveTo>
                    <a:pt x="173" y="24"/>
                  </a:moveTo>
                  <a:cubicBezTo>
                    <a:pt x="166" y="28"/>
                    <a:pt x="162" y="34"/>
                    <a:pt x="161" y="42"/>
                  </a:cubicBezTo>
                  <a:cubicBezTo>
                    <a:pt x="159" y="50"/>
                    <a:pt x="161" y="57"/>
                    <a:pt x="166" y="63"/>
                  </a:cubicBezTo>
                  <a:cubicBezTo>
                    <a:pt x="113" y="63"/>
                    <a:pt x="61" y="63"/>
                    <a:pt x="8" y="63"/>
                  </a:cubicBezTo>
                  <a:cubicBezTo>
                    <a:pt x="8" y="60"/>
                    <a:pt x="8" y="56"/>
                    <a:pt x="8" y="53"/>
                  </a:cubicBezTo>
                  <a:cubicBezTo>
                    <a:pt x="8" y="48"/>
                    <a:pt x="8" y="42"/>
                    <a:pt x="6" y="37"/>
                  </a:cubicBezTo>
                  <a:cubicBezTo>
                    <a:pt x="5" y="33"/>
                    <a:pt x="3" y="30"/>
                    <a:pt x="0" y="26"/>
                  </a:cubicBezTo>
                  <a:cubicBezTo>
                    <a:pt x="6" y="26"/>
                    <a:pt x="12" y="26"/>
                    <a:pt x="18" y="26"/>
                  </a:cubicBezTo>
                  <a:cubicBezTo>
                    <a:pt x="25" y="26"/>
                    <a:pt x="32" y="27"/>
                    <a:pt x="40" y="27"/>
                  </a:cubicBezTo>
                  <a:cubicBezTo>
                    <a:pt x="41" y="27"/>
                    <a:pt x="42" y="26"/>
                    <a:pt x="43" y="25"/>
                  </a:cubicBezTo>
                  <a:cubicBezTo>
                    <a:pt x="43" y="23"/>
                    <a:pt x="44" y="20"/>
                    <a:pt x="45" y="20"/>
                  </a:cubicBezTo>
                  <a:cubicBezTo>
                    <a:pt x="48" y="18"/>
                    <a:pt x="52" y="19"/>
                    <a:pt x="55" y="21"/>
                  </a:cubicBezTo>
                  <a:cubicBezTo>
                    <a:pt x="56" y="22"/>
                    <a:pt x="57" y="24"/>
                    <a:pt x="59" y="25"/>
                  </a:cubicBezTo>
                  <a:cubicBezTo>
                    <a:pt x="59" y="26"/>
                    <a:pt x="61" y="27"/>
                    <a:pt x="62" y="26"/>
                  </a:cubicBezTo>
                  <a:cubicBezTo>
                    <a:pt x="64" y="26"/>
                    <a:pt x="66" y="24"/>
                    <a:pt x="68" y="23"/>
                  </a:cubicBezTo>
                  <a:cubicBezTo>
                    <a:pt x="71" y="22"/>
                    <a:pt x="75" y="21"/>
                    <a:pt x="79" y="20"/>
                  </a:cubicBezTo>
                  <a:cubicBezTo>
                    <a:pt x="80" y="19"/>
                    <a:pt x="81" y="19"/>
                    <a:pt x="81" y="19"/>
                  </a:cubicBezTo>
                  <a:cubicBezTo>
                    <a:pt x="82" y="15"/>
                    <a:pt x="86" y="15"/>
                    <a:pt x="89" y="15"/>
                  </a:cubicBezTo>
                  <a:cubicBezTo>
                    <a:pt x="90" y="15"/>
                    <a:pt x="90" y="15"/>
                    <a:pt x="91" y="15"/>
                  </a:cubicBezTo>
                  <a:cubicBezTo>
                    <a:pt x="92" y="13"/>
                    <a:pt x="91" y="12"/>
                    <a:pt x="89" y="12"/>
                  </a:cubicBezTo>
                  <a:cubicBezTo>
                    <a:pt x="86" y="12"/>
                    <a:pt x="85" y="10"/>
                    <a:pt x="85" y="5"/>
                  </a:cubicBezTo>
                  <a:cubicBezTo>
                    <a:pt x="86" y="2"/>
                    <a:pt x="87" y="0"/>
                    <a:pt x="90" y="0"/>
                  </a:cubicBezTo>
                  <a:cubicBezTo>
                    <a:pt x="100" y="0"/>
                    <a:pt x="110" y="0"/>
                    <a:pt x="120" y="0"/>
                  </a:cubicBezTo>
                  <a:cubicBezTo>
                    <a:pt x="121" y="0"/>
                    <a:pt x="122" y="1"/>
                    <a:pt x="123" y="1"/>
                  </a:cubicBezTo>
                  <a:cubicBezTo>
                    <a:pt x="139" y="8"/>
                    <a:pt x="155" y="16"/>
                    <a:pt x="172" y="23"/>
                  </a:cubicBezTo>
                  <a:cubicBezTo>
                    <a:pt x="172" y="23"/>
                    <a:pt x="172" y="23"/>
                    <a:pt x="173" y="24"/>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7" name="Freeform 7"/>
            <p:cNvSpPr>
              <a:spLocks/>
            </p:cNvSpPr>
            <p:nvPr/>
          </p:nvSpPr>
          <p:spPr bwMode="auto">
            <a:xfrm>
              <a:off x="6451600" y="3500438"/>
              <a:ext cx="169863" cy="201612"/>
            </a:xfrm>
            <a:custGeom>
              <a:avLst/>
              <a:gdLst>
                <a:gd name="T0" fmla="*/ 45 w 45"/>
                <a:gd name="T1" fmla="*/ 52 h 52"/>
                <a:gd name="T2" fmla="*/ 33 w 45"/>
                <a:gd name="T3" fmla="*/ 52 h 52"/>
                <a:gd name="T4" fmla="*/ 30 w 45"/>
                <a:gd name="T5" fmla="*/ 39 h 52"/>
                <a:gd name="T6" fmla="*/ 9 w 45"/>
                <a:gd name="T7" fmla="*/ 24 h 52"/>
                <a:gd name="T8" fmla="*/ 0 w 45"/>
                <a:gd name="T9" fmla="*/ 14 h 52"/>
                <a:gd name="T10" fmla="*/ 0 w 45"/>
                <a:gd name="T11" fmla="*/ 7 h 52"/>
                <a:gd name="T12" fmla="*/ 6 w 45"/>
                <a:gd name="T13" fmla="*/ 0 h 52"/>
                <a:gd name="T14" fmla="*/ 39 w 45"/>
                <a:gd name="T15" fmla="*/ 0 h 52"/>
                <a:gd name="T16" fmla="*/ 45 w 45"/>
                <a:gd name="T17" fmla="*/ 6 h 52"/>
                <a:gd name="T18" fmla="*/ 45 w 45"/>
                <a:gd name="T19" fmla="*/ 50 h 52"/>
                <a:gd name="T20" fmla="*/ 45 w 45"/>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2">
                  <a:moveTo>
                    <a:pt x="45" y="52"/>
                  </a:moveTo>
                  <a:cubicBezTo>
                    <a:pt x="41" y="52"/>
                    <a:pt x="37" y="52"/>
                    <a:pt x="33" y="52"/>
                  </a:cubicBezTo>
                  <a:cubicBezTo>
                    <a:pt x="32" y="47"/>
                    <a:pt x="32" y="43"/>
                    <a:pt x="30" y="39"/>
                  </a:cubicBezTo>
                  <a:cubicBezTo>
                    <a:pt x="26" y="30"/>
                    <a:pt x="19" y="25"/>
                    <a:pt x="9" y="24"/>
                  </a:cubicBezTo>
                  <a:cubicBezTo>
                    <a:pt x="6" y="24"/>
                    <a:pt x="0" y="17"/>
                    <a:pt x="0" y="14"/>
                  </a:cubicBezTo>
                  <a:cubicBezTo>
                    <a:pt x="0" y="11"/>
                    <a:pt x="0" y="9"/>
                    <a:pt x="0" y="7"/>
                  </a:cubicBezTo>
                  <a:cubicBezTo>
                    <a:pt x="0" y="3"/>
                    <a:pt x="2" y="0"/>
                    <a:pt x="6" y="0"/>
                  </a:cubicBezTo>
                  <a:cubicBezTo>
                    <a:pt x="17" y="0"/>
                    <a:pt x="28" y="0"/>
                    <a:pt x="39" y="0"/>
                  </a:cubicBezTo>
                  <a:cubicBezTo>
                    <a:pt x="43" y="0"/>
                    <a:pt x="45" y="3"/>
                    <a:pt x="45" y="6"/>
                  </a:cubicBezTo>
                  <a:cubicBezTo>
                    <a:pt x="45" y="21"/>
                    <a:pt x="45" y="36"/>
                    <a:pt x="45" y="50"/>
                  </a:cubicBezTo>
                  <a:cubicBezTo>
                    <a:pt x="45" y="51"/>
                    <a:pt x="45" y="51"/>
                    <a:pt x="45" y="52"/>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8" name="Freeform 8"/>
            <p:cNvSpPr>
              <a:spLocks noEditPoints="1"/>
            </p:cNvSpPr>
            <p:nvPr/>
          </p:nvSpPr>
          <p:spPr bwMode="auto">
            <a:xfrm>
              <a:off x="6391275" y="3608388"/>
              <a:ext cx="173038" cy="176212"/>
            </a:xfrm>
            <a:custGeom>
              <a:avLst/>
              <a:gdLst>
                <a:gd name="T0" fmla="*/ 45 w 46"/>
                <a:gd name="T1" fmla="*/ 22 h 45"/>
                <a:gd name="T2" fmla="*/ 24 w 46"/>
                <a:gd name="T3" fmla="*/ 44 h 45"/>
                <a:gd name="T4" fmla="*/ 1 w 46"/>
                <a:gd name="T5" fmla="*/ 24 h 45"/>
                <a:gd name="T6" fmla="*/ 22 w 46"/>
                <a:gd name="T7" fmla="*/ 1 h 45"/>
                <a:gd name="T8" fmla="*/ 45 w 46"/>
                <a:gd name="T9" fmla="*/ 22 h 45"/>
                <a:gd name="T10" fmla="*/ 12 w 46"/>
                <a:gd name="T11" fmla="*/ 15 h 45"/>
                <a:gd name="T12" fmla="*/ 9 w 46"/>
                <a:gd name="T13" fmla="*/ 21 h 45"/>
                <a:gd name="T14" fmla="*/ 16 w 46"/>
                <a:gd name="T15" fmla="*/ 20 h 45"/>
                <a:gd name="T16" fmla="*/ 12 w 46"/>
                <a:gd name="T17" fmla="*/ 15 h 45"/>
                <a:gd name="T18" fmla="*/ 12 w 46"/>
                <a:gd name="T19" fmla="*/ 15 h 45"/>
                <a:gd name="T20" fmla="*/ 12 w 46"/>
                <a:gd name="T21" fmla="*/ 30 h 45"/>
                <a:gd name="T22" fmla="*/ 13 w 46"/>
                <a:gd name="T23" fmla="*/ 31 h 45"/>
                <a:gd name="T24" fmla="*/ 16 w 46"/>
                <a:gd name="T25" fmla="*/ 25 h 45"/>
                <a:gd name="T26" fmla="*/ 9 w 46"/>
                <a:gd name="T27" fmla="*/ 25 h 45"/>
                <a:gd name="T28" fmla="*/ 12 w 46"/>
                <a:gd name="T29" fmla="*/ 30 h 45"/>
                <a:gd name="T30" fmla="*/ 25 w 46"/>
                <a:gd name="T31" fmla="*/ 9 h 45"/>
                <a:gd name="T32" fmla="*/ 25 w 46"/>
                <a:gd name="T33" fmla="*/ 14 h 45"/>
                <a:gd name="T34" fmla="*/ 26 w 46"/>
                <a:gd name="T35" fmla="*/ 15 h 45"/>
                <a:gd name="T36" fmla="*/ 28 w 46"/>
                <a:gd name="T37" fmla="*/ 15 h 45"/>
                <a:gd name="T38" fmla="*/ 32 w 46"/>
                <a:gd name="T39" fmla="*/ 12 h 45"/>
                <a:gd name="T40" fmla="*/ 25 w 46"/>
                <a:gd name="T41" fmla="*/ 9 h 45"/>
                <a:gd name="T42" fmla="*/ 31 w 46"/>
                <a:gd name="T43" fmla="*/ 34 h 45"/>
                <a:gd name="T44" fmla="*/ 27 w 46"/>
                <a:gd name="T45" fmla="*/ 30 h 45"/>
                <a:gd name="T46" fmla="*/ 25 w 46"/>
                <a:gd name="T47" fmla="*/ 31 h 45"/>
                <a:gd name="T48" fmla="*/ 25 w 46"/>
                <a:gd name="T49" fmla="*/ 36 h 45"/>
                <a:gd name="T50" fmla="*/ 31 w 46"/>
                <a:gd name="T51" fmla="*/ 34 h 45"/>
                <a:gd name="T52" fmla="*/ 34 w 46"/>
                <a:gd name="T53" fmla="*/ 14 h 45"/>
                <a:gd name="T54" fmla="*/ 30 w 46"/>
                <a:gd name="T55" fmla="*/ 20 h 45"/>
                <a:gd name="T56" fmla="*/ 37 w 46"/>
                <a:gd name="T57" fmla="*/ 21 h 45"/>
                <a:gd name="T58" fmla="*/ 34 w 46"/>
                <a:gd name="T59" fmla="*/ 14 h 45"/>
                <a:gd name="T60" fmla="*/ 37 w 46"/>
                <a:gd name="T61" fmla="*/ 24 h 45"/>
                <a:gd name="T62" fmla="*/ 32 w 46"/>
                <a:gd name="T63" fmla="*/ 24 h 45"/>
                <a:gd name="T64" fmla="*/ 30 w 46"/>
                <a:gd name="T65" fmla="*/ 25 h 45"/>
                <a:gd name="T66" fmla="*/ 31 w 46"/>
                <a:gd name="T67" fmla="*/ 27 h 45"/>
                <a:gd name="T68" fmla="*/ 33 w 46"/>
                <a:gd name="T69" fmla="*/ 31 h 45"/>
                <a:gd name="T70" fmla="*/ 34 w 46"/>
                <a:gd name="T71" fmla="*/ 30 h 45"/>
                <a:gd name="T72" fmla="*/ 37 w 46"/>
                <a:gd name="T73" fmla="*/ 24 h 45"/>
                <a:gd name="T74" fmla="*/ 14 w 46"/>
                <a:gd name="T75" fmla="*/ 12 h 45"/>
                <a:gd name="T76" fmla="*/ 20 w 46"/>
                <a:gd name="T77" fmla="*/ 16 h 45"/>
                <a:gd name="T78" fmla="*/ 21 w 46"/>
                <a:gd name="T79" fmla="*/ 10 h 45"/>
                <a:gd name="T80" fmla="*/ 20 w 46"/>
                <a:gd name="T81" fmla="*/ 9 h 45"/>
                <a:gd name="T82" fmla="*/ 14 w 46"/>
                <a:gd name="T83" fmla="*/ 12 h 45"/>
                <a:gd name="T84" fmla="*/ 14 w 46"/>
                <a:gd name="T85" fmla="*/ 33 h 45"/>
                <a:gd name="T86" fmla="*/ 21 w 46"/>
                <a:gd name="T87" fmla="*/ 36 h 45"/>
                <a:gd name="T88" fmla="*/ 21 w 46"/>
                <a:gd name="T89" fmla="*/ 32 h 45"/>
                <a:gd name="T90" fmla="*/ 20 w 46"/>
                <a:gd name="T91" fmla="*/ 30 h 45"/>
                <a:gd name="T92" fmla="*/ 18 w 46"/>
                <a:gd name="T93" fmla="*/ 30 h 45"/>
                <a:gd name="T94" fmla="*/ 14 w 46"/>
                <a:gd name="T95"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 h="45">
                  <a:moveTo>
                    <a:pt x="45" y="22"/>
                  </a:moveTo>
                  <a:cubicBezTo>
                    <a:pt x="46" y="33"/>
                    <a:pt x="36" y="44"/>
                    <a:pt x="24" y="44"/>
                  </a:cubicBezTo>
                  <a:cubicBezTo>
                    <a:pt x="12" y="45"/>
                    <a:pt x="2" y="37"/>
                    <a:pt x="1" y="24"/>
                  </a:cubicBezTo>
                  <a:cubicBezTo>
                    <a:pt x="0" y="12"/>
                    <a:pt x="10" y="1"/>
                    <a:pt x="22" y="1"/>
                  </a:cubicBezTo>
                  <a:cubicBezTo>
                    <a:pt x="34" y="0"/>
                    <a:pt x="44" y="9"/>
                    <a:pt x="45" y="22"/>
                  </a:cubicBezTo>
                  <a:close/>
                  <a:moveTo>
                    <a:pt x="12" y="15"/>
                  </a:moveTo>
                  <a:cubicBezTo>
                    <a:pt x="11" y="17"/>
                    <a:pt x="10" y="18"/>
                    <a:pt x="9" y="21"/>
                  </a:cubicBezTo>
                  <a:cubicBezTo>
                    <a:pt x="12" y="21"/>
                    <a:pt x="14" y="20"/>
                    <a:pt x="16" y="20"/>
                  </a:cubicBezTo>
                  <a:cubicBezTo>
                    <a:pt x="15" y="18"/>
                    <a:pt x="13" y="16"/>
                    <a:pt x="12" y="15"/>
                  </a:cubicBezTo>
                  <a:cubicBezTo>
                    <a:pt x="12" y="15"/>
                    <a:pt x="12" y="15"/>
                    <a:pt x="12" y="15"/>
                  </a:cubicBezTo>
                  <a:close/>
                  <a:moveTo>
                    <a:pt x="12" y="30"/>
                  </a:moveTo>
                  <a:cubicBezTo>
                    <a:pt x="12" y="30"/>
                    <a:pt x="12" y="30"/>
                    <a:pt x="13" y="31"/>
                  </a:cubicBezTo>
                  <a:cubicBezTo>
                    <a:pt x="14" y="29"/>
                    <a:pt x="15" y="27"/>
                    <a:pt x="16" y="25"/>
                  </a:cubicBezTo>
                  <a:cubicBezTo>
                    <a:pt x="14" y="25"/>
                    <a:pt x="12" y="25"/>
                    <a:pt x="9" y="25"/>
                  </a:cubicBezTo>
                  <a:cubicBezTo>
                    <a:pt x="10" y="27"/>
                    <a:pt x="11" y="28"/>
                    <a:pt x="12" y="30"/>
                  </a:cubicBezTo>
                  <a:close/>
                  <a:moveTo>
                    <a:pt x="25" y="9"/>
                  </a:moveTo>
                  <a:cubicBezTo>
                    <a:pt x="25" y="11"/>
                    <a:pt x="25" y="12"/>
                    <a:pt x="25" y="14"/>
                  </a:cubicBezTo>
                  <a:cubicBezTo>
                    <a:pt x="25" y="14"/>
                    <a:pt x="25" y="15"/>
                    <a:pt x="26" y="15"/>
                  </a:cubicBezTo>
                  <a:cubicBezTo>
                    <a:pt x="26" y="16"/>
                    <a:pt x="27" y="15"/>
                    <a:pt x="28" y="15"/>
                  </a:cubicBezTo>
                  <a:cubicBezTo>
                    <a:pt x="29" y="14"/>
                    <a:pt x="30" y="13"/>
                    <a:pt x="32" y="12"/>
                  </a:cubicBezTo>
                  <a:cubicBezTo>
                    <a:pt x="29" y="10"/>
                    <a:pt x="27" y="10"/>
                    <a:pt x="25" y="9"/>
                  </a:cubicBezTo>
                  <a:close/>
                  <a:moveTo>
                    <a:pt x="31" y="34"/>
                  </a:moveTo>
                  <a:cubicBezTo>
                    <a:pt x="30" y="32"/>
                    <a:pt x="29" y="31"/>
                    <a:pt x="27" y="30"/>
                  </a:cubicBezTo>
                  <a:cubicBezTo>
                    <a:pt x="26" y="29"/>
                    <a:pt x="25" y="29"/>
                    <a:pt x="25" y="31"/>
                  </a:cubicBezTo>
                  <a:cubicBezTo>
                    <a:pt x="25" y="32"/>
                    <a:pt x="25" y="34"/>
                    <a:pt x="25" y="36"/>
                  </a:cubicBezTo>
                  <a:cubicBezTo>
                    <a:pt x="27" y="35"/>
                    <a:pt x="29" y="34"/>
                    <a:pt x="31" y="34"/>
                  </a:cubicBezTo>
                  <a:close/>
                  <a:moveTo>
                    <a:pt x="34" y="14"/>
                  </a:moveTo>
                  <a:cubicBezTo>
                    <a:pt x="32" y="16"/>
                    <a:pt x="31" y="18"/>
                    <a:pt x="30" y="20"/>
                  </a:cubicBezTo>
                  <a:cubicBezTo>
                    <a:pt x="32" y="20"/>
                    <a:pt x="34" y="21"/>
                    <a:pt x="37" y="21"/>
                  </a:cubicBezTo>
                  <a:cubicBezTo>
                    <a:pt x="36" y="18"/>
                    <a:pt x="35" y="16"/>
                    <a:pt x="34" y="14"/>
                  </a:cubicBezTo>
                  <a:close/>
                  <a:moveTo>
                    <a:pt x="37" y="24"/>
                  </a:moveTo>
                  <a:cubicBezTo>
                    <a:pt x="35" y="24"/>
                    <a:pt x="33" y="24"/>
                    <a:pt x="32" y="24"/>
                  </a:cubicBezTo>
                  <a:cubicBezTo>
                    <a:pt x="31" y="24"/>
                    <a:pt x="30" y="25"/>
                    <a:pt x="30" y="25"/>
                  </a:cubicBezTo>
                  <a:cubicBezTo>
                    <a:pt x="30" y="26"/>
                    <a:pt x="30" y="27"/>
                    <a:pt x="31" y="27"/>
                  </a:cubicBezTo>
                  <a:cubicBezTo>
                    <a:pt x="31" y="29"/>
                    <a:pt x="32" y="30"/>
                    <a:pt x="33" y="31"/>
                  </a:cubicBezTo>
                  <a:cubicBezTo>
                    <a:pt x="34" y="31"/>
                    <a:pt x="34" y="31"/>
                    <a:pt x="34" y="30"/>
                  </a:cubicBezTo>
                  <a:cubicBezTo>
                    <a:pt x="35" y="29"/>
                    <a:pt x="36" y="27"/>
                    <a:pt x="37" y="24"/>
                  </a:cubicBezTo>
                  <a:close/>
                  <a:moveTo>
                    <a:pt x="14" y="12"/>
                  </a:moveTo>
                  <a:cubicBezTo>
                    <a:pt x="17" y="13"/>
                    <a:pt x="18" y="14"/>
                    <a:pt x="20" y="16"/>
                  </a:cubicBezTo>
                  <a:cubicBezTo>
                    <a:pt x="20" y="14"/>
                    <a:pt x="20" y="12"/>
                    <a:pt x="21" y="10"/>
                  </a:cubicBezTo>
                  <a:cubicBezTo>
                    <a:pt x="21" y="10"/>
                    <a:pt x="21" y="10"/>
                    <a:pt x="20" y="9"/>
                  </a:cubicBezTo>
                  <a:cubicBezTo>
                    <a:pt x="19" y="10"/>
                    <a:pt x="17" y="11"/>
                    <a:pt x="14" y="12"/>
                  </a:cubicBezTo>
                  <a:close/>
                  <a:moveTo>
                    <a:pt x="14" y="33"/>
                  </a:moveTo>
                  <a:cubicBezTo>
                    <a:pt x="17" y="34"/>
                    <a:pt x="19" y="35"/>
                    <a:pt x="21" y="36"/>
                  </a:cubicBezTo>
                  <a:cubicBezTo>
                    <a:pt x="21" y="34"/>
                    <a:pt x="21" y="33"/>
                    <a:pt x="21" y="32"/>
                  </a:cubicBezTo>
                  <a:cubicBezTo>
                    <a:pt x="21" y="31"/>
                    <a:pt x="20" y="30"/>
                    <a:pt x="20" y="30"/>
                  </a:cubicBezTo>
                  <a:cubicBezTo>
                    <a:pt x="19" y="29"/>
                    <a:pt x="19" y="30"/>
                    <a:pt x="18" y="30"/>
                  </a:cubicBezTo>
                  <a:cubicBezTo>
                    <a:pt x="17" y="31"/>
                    <a:pt x="16" y="32"/>
                    <a:pt x="14" y="33"/>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9" name="Freeform 9"/>
            <p:cNvSpPr>
              <a:spLocks noEditPoints="1"/>
            </p:cNvSpPr>
            <p:nvPr/>
          </p:nvSpPr>
          <p:spPr bwMode="auto">
            <a:xfrm>
              <a:off x="5611813" y="3608388"/>
              <a:ext cx="169863" cy="176212"/>
            </a:xfrm>
            <a:custGeom>
              <a:avLst/>
              <a:gdLst>
                <a:gd name="T0" fmla="*/ 44 w 45"/>
                <a:gd name="T1" fmla="*/ 22 h 45"/>
                <a:gd name="T2" fmla="*/ 23 w 45"/>
                <a:gd name="T3" fmla="*/ 45 h 45"/>
                <a:gd name="T4" fmla="*/ 1 w 45"/>
                <a:gd name="T5" fmla="*/ 24 h 45"/>
                <a:gd name="T6" fmla="*/ 22 w 45"/>
                <a:gd name="T7" fmla="*/ 0 h 45"/>
                <a:gd name="T8" fmla="*/ 44 w 45"/>
                <a:gd name="T9" fmla="*/ 22 h 45"/>
                <a:gd name="T10" fmla="*/ 12 w 45"/>
                <a:gd name="T11" fmla="*/ 14 h 45"/>
                <a:gd name="T12" fmla="*/ 11 w 45"/>
                <a:gd name="T13" fmla="*/ 15 h 45"/>
                <a:gd name="T14" fmla="*/ 9 w 45"/>
                <a:gd name="T15" fmla="*/ 21 h 45"/>
                <a:gd name="T16" fmla="*/ 15 w 45"/>
                <a:gd name="T17" fmla="*/ 20 h 45"/>
                <a:gd name="T18" fmla="*/ 12 w 45"/>
                <a:gd name="T19" fmla="*/ 14 h 45"/>
                <a:gd name="T20" fmla="*/ 11 w 45"/>
                <a:gd name="T21" fmla="*/ 30 h 45"/>
                <a:gd name="T22" fmla="*/ 12 w 45"/>
                <a:gd name="T23" fmla="*/ 30 h 45"/>
                <a:gd name="T24" fmla="*/ 16 w 45"/>
                <a:gd name="T25" fmla="*/ 26 h 45"/>
                <a:gd name="T26" fmla="*/ 10 w 45"/>
                <a:gd name="T27" fmla="*/ 24 h 45"/>
                <a:gd name="T28" fmla="*/ 9 w 45"/>
                <a:gd name="T29" fmla="*/ 25 h 45"/>
                <a:gd name="T30" fmla="*/ 11 w 45"/>
                <a:gd name="T31" fmla="*/ 30 h 45"/>
                <a:gd name="T32" fmla="*/ 25 w 45"/>
                <a:gd name="T33" fmla="*/ 9 h 45"/>
                <a:gd name="T34" fmla="*/ 24 w 45"/>
                <a:gd name="T35" fmla="*/ 10 h 45"/>
                <a:gd name="T36" fmla="*/ 26 w 45"/>
                <a:gd name="T37" fmla="*/ 16 h 45"/>
                <a:gd name="T38" fmla="*/ 31 w 45"/>
                <a:gd name="T39" fmla="*/ 12 h 45"/>
                <a:gd name="T40" fmla="*/ 25 w 45"/>
                <a:gd name="T41" fmla="*/ 9 h 45"/>
                <a:gd name="T42" fmla="*/ 24 w 45"/>
                <a:gd name="T43" fmla="*/ 35 h 45"/>
                <a:gd name="T44" fmla="*/ 25 w 45"/>
                <a:gd name="T45" fmla="*/ 36 h 45"/>
                <a:gd name="T46" fmla="*/ 30 w 45"/>
                <a:gd name="T47" fmla="*/ 34 h 45"/>
                <a:gd name="T48" fmla="*/ 30 w 45"/>
                <a:gd name="T49" fmla="*/ 33 h 45"/>
                <a:gd name="T50" fmla="*/ 25 w 45"/>
                <a:gd name="T51" fmla="*/ 29 h 45"/>
                <a:gd name="T52" fmla="*/ 24 w 45"/>
                <a:gd name="T53" fmla="*/ 35 h 45"/>
                <a:gd name="T54" fmla="*/ 34 w 45"/>
                <a:gd name="T55" fmla="*/ 15 h 45"/>
                <a:gd name="T56" fmla="*/ 33 w 45"/>
                <a:gd name="T57" fmla="*/ 14 h 45"/>
                <a:gd name="T58" fmla="*/ 30 w 45"/>
                <a:gd name="T59" fmla="*/ 20 h 45"/>
                <a:gd name="T60" fmla="*/ 36 w 45"/>
                <a:gd name="T61" fmla="*/ 21 h 45"/>
                <a:gd name="T62" fmla="*/ 34 w 45"/>
                <a:gd name="T63" fmla="*/ 15 h 45"/>
                <a:gd name="T64" fmla="*/ 36 w 45"/>
                <a:gd name="T65" fmla="*/ 25 h 45"/>
                <a:gd name="T66" fmla="*/ 35 w 45"/>
                <a:gd name="T67" fmla="*/ 24 h 45"/>
                <a:gd name="T68" fmla="*/ 29 w 45"/>
                <a:gd name="T69" fmla="*/ 25 h 45"/>
                <a:gd name="T70" fmla="*/ 33 w 45"/>
                <a:gd name="T71" fmla="*/ 30 h 45"/>
                <a:gd name="T72" fmla="*/ 34 w 45"/>
                <a:gd name="T73" fmla="*/ 30 h 45"/>
                <a:gd name="T74" fmla="*/ 36 w 45"/>
                <a:gd name="T75" fmla="*/ 25 h 45"/>
                <a:gd name="T76" fmla="*/ 14 w 45"/>
                <a:gd name="T77" fmla="*/ 12 h 45"/>
                <a:gd name="T78" fmla="*/ 19 w 45"/>
                <a:gd name="T79" fmla="*/ 16 h 45"/>
                <a:gd name="T80" fmla="*/ 21 w 45"/>
                <a:gd name="T81" fmla="*/ 10 h 45"/>
                <a:gd name="T82" fmla="*/ 20 w 45"/>
                <a:gd name="T83" fmla="*/ 9 h 45"/>
                <a:gd name="T84" fmla="*/ 14 w 45"/>
                <a:gd name="T85" fmla="*/ 12 h 45"/>
                <a:gd name="T86" fmla="*/ 20 w 45"/>
                <a:gd name="T87" fmla="*/ 36 h 45"/>
                <a:gd name="T88" fmla="*/ 20 w 45"/>
                <a:gd name="T89" fmla="*/ 31 h 45"/>
                <a:gd name="T90" fmla="*/ 18 w 45"/>
                <a:gd name="T91" fmla="*/ 30 h 45"/>
                <a:gd name="T92" fmla="*/ 14 w 45"/>
                <a:gd name="T93" fmla="*/ 33 h 45"/>
                <a:gd name="T94" fmla="*/ 20 w 45"/>
                <a:gd name="T95"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45">
                  <a:moveTo>
                    <a:pt x="44" y="22"/>
                  </a:moveTo>
                  <a:cubicBezTo>
                    <a:pt x="45" y="34"/>
                    <a:pt x="35" y="44"/>
                    <a:pt x="23" y="45"/>
                  </a:cubicBezTo>
                  <a:cubicBezTo>
                    <a:pt x="11" y="45"/>
                    <a:pt x="1" y="35"/>
                    <a:pt x="1" y="24"/>
                  </a:cubicBezTo>
                  <a:cubicBezTo>
                    <a:pt x="0" y="11"/>
                    <a:pt x="10" y="1"/>
                    <a:pt x="22" y="0"/>
                  </a:cubicBezTo>
                  <a:cubicBezTo>
                    <a:pt x="35" y="0"/>
                    <a:pt x="44" y="10"/>
                    <a:pt x="44" y="22"/>
                  </a:cubicBezTo>
                  <a:close/>
                  <a:moveTo>
                    <a:pt x="12" y="14"/>
                  </a:moveTo>
                  <a:cubicBezTo>
                    <a:pt x="12" y="15"/>
                    <a:pt x="12" y="15"/>
                    <a:pt x="11" y="15"/>
                  </a:cubicBezTo>
                  <a:cubicBezTo>
                    <a:pt x="10" y="17"/>
                    <a:pt x="10" y="18"/>
                    <a:pt x="9" y="21"/>
                  </a:cubicBezTo>
                  <a:cubicBezTo>
                    <a:pt x="11" y="21"/>
                    <a:pt x="13" y="20"/>
                    <a:pt x="15" y="20"/>
                  </a:cubicBezTo>
                  <a:cubicBezTo>
                    <a:pt x="14" y="18"/>
                    <a:pt x="13" y="16"/>
                    <a:pt x="12" y="14"/>
                  </a:cubicBezTo>
                  <a:close/>
                  <a:moveTo>
                    <a:pt x="11" y="30"/>
                  </a:moveTo>
                  <a:cubicBezTo>
                    <a:pt x="11" y="30"/>
                    <a:pt x="12" y="30"/>
                    <a:pt x="12" y="30"/>
                  </a:cubicBezTo>
                  <a:cubicBezTo>
                    <a:pt x="13" y="29"/>
                    <a:pt x="14" y="27"/>
                    <a:pt x="16" y="26"/>
                  </a:cubicBezTo>
                  <a:cubicBezTo>
                    <a:pt x="14" y="25"/>
                    <a:pt x="12" y="25"/>
                    <a:pt x="10" y="24"/>
                  </a:cubicBezTo>
                  <a:cubicBezTo>
                    <a:pt x="10" y="24"/>
                    <a:pt x="9" y="25"/>
                    <a:pt x="9" y="25"/>
                  </a:cubicBezTo>
                  <a:cubicBezTo>
                    <a:pt x="10" y="27"/>
                    <a:pt x="10" y="29"/>
                    <a:pt x="11" y="30"/>
                  </a:cubicBezTo>
                  <a:close/>
                  <a:moveTo>
                    <a:pt x="25" y="9"/>
                  </a:moveTo>
                  <a:cubicBezTo>
                    <a:pt x="25" y="9"/>
                    <a:pt x="24" y="9"/>
                    <a:pt x="24" y="10"/>
                  </a:cubicBezTo>
                  <a:cubicBezTo>
                    <a:pt x="25" y="12"/>
                    <a:pt x="25" y="14"/>
                    <a:pt x="26" y="16"/>
                  </a:cubicBezTo>
                  <a:cubicBezTo>
                    <a:pt x="27" y="14"/>
                    <a:pt x="29" y="13"/>
                    <a:pt x="31" y="12"/>
                  </a:cubicBezTo>
                  <a:cubicBezTo>
                    <a:pt x="29" y="11"/>
                    <a:pt x="27" y="10"/>
                    <a:pt x="25" y="9"/>
                  </a:cubicBezTo>
                  <a:close/>
                  <a:moveTo>
                    <a:pt x="24" y="35"/>
                  </a:moveTo>
                  <a:cubicBezTo>
                    <a:pt x="24" y="36"/>
                    <a:pt x="25" y="36"/>
                    <a:pt x="25" y="36"/>
                  </a:cubicBezTo>
                  <a:cubicBezTo>
                    <a:pt x="27" y="35"/>
                    <a:pt x="29" y="34"/>
                    <a:pt x="30" y="34"/>
                  </a:cubicBezTo>
                  <a:cubicBezTo>
                    <a:pt x="30" y="33"/>
                    <a:pt x="30" y="33"/>
                    <a:pt x="30" y="33"/>
                  </a:cubicBezTo>
                  <a:cubicBezTo>
                    <a:pt x="29" y="32"/>
                    <a:pt x="27" y="31"/>
                    <a:pt x="25" y="29"/>
                  </a:cubicBezTo>
                  <a:cubicBezTo>
                    <a:pt x="25" y="31"/>
                    <a:pt x="25" y="33"/>
                    <a:pt x="24" y="35"/>
                  </a:cubicBezTo>
                  <a:close/>
                  <a:moveTo>
                    <a:pt x="34" y="15"/>
                  </a:moveTo>
                  <a:cubicBezTo>
                    <a:pt x="33" y="15"/>
                    <a:pt x="33" y="14"/>
                    <a:pt x="33" y="14"/>
                  </a:cubicBezTo>
                  <a:cubicBezTo>
                    <a:pt x="32" y="16"/>
                    <a:pt x="31" y="18"/>
                    <a:pt x="30" y="20"/>
                  </a:cubicBezTo>
                  <a:cubicBezTo>
                    <a:pt x="32" y="20"/>
                    <a:pt x="33" y="21"/>
                    <a:pt x="36" y="21"/>
                  </a:cubicBezTo>
                  <a:cubicBezTo>
                    <a:pt x="35" y="18"/>
                    <a:pt x="35" y="16"/>
                    <a:pt x="34" y="15"/>
                  </a:cubicBezTo>
                  <a:close/>
                  <a:moveTo>
                    <a:pt x="36" y="25"/>
                  </a:moveTo>
                  <a:cubicBezTo>
                    <a:pt x="36" y="25"/>
                    <a:pt x="35" y="24"/>
                    <a:pt x="35" y="24"/>
                  </a:cubicBezTo>
                  <a:cubicBezTo>
                    <a:pt x="33" y="24"/>
                    <a:pt x="31" y="25"/>
                    <a:pt x="29" y="25"/>
                  </a:cubicBezTo>
                  <a:cubicBezTo>
                    <a:pt x="31" y="27"/>
                    <a:pt x="32" y="29"/>
                    <a:pt x="33" y="30"/>
                  </a:cubicBezTo>
                  <a:cubicBezTo>
                    <a:pt x="33" y="30"/>
                    <a:pt x="33" y="30"/>
                    <a:pt x="34" y="30"/>
                  </a:cubicBezTo>
                  <a:cubicBezTo>
                    <a:pt x="34" y="29"/>
                    <a:pt x="35" y="27"/>
                    <a:pt x="36" y="25"/>
                  </a:cubicBezTo>
                  <a:close/>
                  <a:moveTo>
                    <a:pt x="14" y="12"/>
                  </a:moveTo>
                  <a:cubicBezTo>
                    <a:pt x="16" y="13"/>
                    <a:pt x="18" y="14"/>
                    <a:pt x="19" y="16"/>
                  </a:cubicBezTo>
                  <a:cubicBezTo>
                    <a:pt x="20" y="14"/>
                    <a:pt x="20" y="12"/>
                    <a:pt x="21" y="10"/>
                  </a:cubicBezTo>
                  <a:cubicBezTo>
                    <a:pt x="21" y="9"/>
                    <a:pt x="20" y="9"/>
                    <a:pt x="20" y="9"/>
                  </a:cubicBezTo>
                  <a:cubicBezTo>
                    <a:pt x="18" y="10"/>
                    <a:pt x="16" y="10"/>
                    <a:pt x="14" y="12"/>
                  </a:cubicBezTo>
                  <a:close/>
                  <a:moveTo>
                    <a:pt x="20" y="36"/>
                  </a:moveTo>
                  <a:cubicBezTo>
                    <a:pt x="20" y="34"/>
                    <a:pt x="20" y="32"/>
                    <a:pt x="20" y="31"/>
                  </a:cubicBezTo>
                  <a:cubicBezTo>
                    <a:pt x="20" y="29"/>
                    <a:pt x="19" y="29"/>
                    <a:pt x="18" y="30"/>
                  </a:cubicBezTo>
                  <a:cubicBezTo>
                    <a:pt x="17" y="31"/>
                    <a:pt x="16" y="32"/>
                    <a:pt x="14" y="33"/>
                  </a:cubicBezTo>
                  <a:cubicBezTo>
                    <a:pt x="16" y="34"/>
                    <a:pt x="18" y="35"/>
                    <a:pt x="20" y="3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21163028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2EACE2C-F0BB-4B26-BDA0-E1B66FC049A7}"/>
              </a:ext>
            </a:extLst>
          </p:cNvPr>
          <p:cNvSpPr txBox="1"/>
          <p:nvPr/>
        </p:nvSpPr>
        <p:spPr>
          <a:xfrm>
            <a:off x="3463443" y="3672641"/>
            <a:ext cx="5495192" cy="523220"/>
          </a:xfrm>
          <a:prstGeom prst="rect">
            <a:avLst/>
          </a:prstGeom>
          <a:noFill/>
        </p:spPr>
        <p:txBody>
          <a:bodyPr wrap="square" rtlCol="0" anchor="ctr">
            <a:spAutoFit/>
          </a:bodyPr>
          <a:lstStyle>
            <a:defPPr>
              <a:defRPr lang="en-US"/>
            </a:defPPr>
            <a:lvl1pPr algn="ctr">
              <a:defRPr sz="5400">
                <a:solidFill>
                  <a:schemeClr val="bg1"/>
                </a:solidFill>
                <a:effectLst>
                  <a:outerShdw blurRad="12700" dist="88900" dir="3000000" algn="tl" rotWithShape="0">
                    <a:schemeClr val="accent2">
                      <a:alpha val="40000"/>
                    </a:schemeClr>
                  </a:outerShdw>
                </a:effectLst>
                <a:latin typeface="+mj-lt"/>
              </a:defRPr>
            </a:lvl1pPr>
          </a:lstStyle>
          <a:p>
            <a:r>
              <a:rPr lang="en-US" altLang="ko-KR" sz="2800">
                <a:solidFill>
                  <a:schemeClr val="tx1">
                    <a:lumMod val="85000"/>
                    <a:lumOff val="15000"/>
                  </a:schemeClr>
                </a:solidFill>
                <a:effectLst/>
              </a:rPr>
              <a:t>Why Formula 1?</a:t>
            </a:r>
          </a:p>
        </p:txBody>
      </p:sp>
      <p:grpSp>
        <p:nvGrpSpPr>
          <p:cNvPr id="4" name="Grupo 3"/>
          <p:cNvGrpSpPr/>
          <p:nvPr/>
        </p:nvGrpSpPr>
        <p:grpSpPr>
          <a:xfrm>
            <a:off x="3691468" y="2051146"/>
            <a:ext cx="5267103" cy="1255405"/>
            <a:chOff x="5429250" y="3500438"/>
            <a:chExt cx="1192213" cy="284162"/>
          </a:xfrm>
        </p:grpSpPr>
        <p:sp>
          <p:nvSpPr>
            <p:cNvPr id="5" name="Freeform 5"/>
            <p:cNvSpPr>
              <a:spLocks/>
            </p:cNvSpPr>
            <p:nvPr/>
          </p:nvSpPr>
          <p:spPr bwMode="auto">
            <a:xfrm>
              <a:off x="5429250" y="3632200"/>
              <a:ext cx="185738" cy="133350"/>
            </a:xfrm>
            <a:custGeom>
              <a:avLst/>
              <a:gdLst>
                <a:gd name="T0" fmla="*/ 0 w 49"/>
                <a:gd name="T1" fmla="*/ 14 h 34"/>
                <a:gd name="T2" fmla="*/ 39 w 49"/>
                <a:gd name="T3" fmla="*/ 2 h 34"/>
                <a:gd name="T4" fmla="*/ 49 w 49"/>
                <a:gd name="T5" fmla="*/ 0 h 34"/>
                <a:gd name="T6" fmla="*/ 44 w 49"/>
                <a:gd name="T7" fmla="*/ 20 h 34"/>
                <a:gd name="T8" fmla="*/ 38 w 49"/>
                <a:gd name="T9" fmla="*/ 21 h 34"/>
                <a:gd name="T10" fmla="*/ 38 w 49"/>
                <a:gd name="T11" fmla="*/ 30 h 34"/>
                <a:gd name="T12" fmla="*/ 34 w 49"/>
                <a:gd name="T13" fmla="*/ 34 h 34"/>
                <a:gd name="T14" fmla="*/ 5 w 49"/>
                <a:gd name="T15" fmla="*/ 34 h 34"/>
                <a:gd name="T16" fmla="*/ 1 w 49"/>
                <a:gd name="T17" fmla="*/ 30 h 34"/>
                <a:gd name="T18" fmla="*/ 9 w 49"/>
                <a:gd name="T19" fmla="*/ 22 h 34"/>
                <a:gd name="T20" fmla="*/ 16 w 49"/>
                <a:gd name="T21" fmla="*/ 22 h 34"/>
                <a:gd name="T22" fmla="*/ 13 w 49"/>
                <a:gd name="T23" fmla="*/ 18 h 34"/>
                <a:gd name="T24" fmla="*/ 4 w 49"/>
                <a:gd name="T25" fmla="*/ 16 h 34"/>
                <a:gd name="T26" fmla="*/ 0 w 49"/>
                <a:gd name="T27" fmla="*/ 15 h 34"/>
                <a:gd name="T28" fmla="*/ 0 w 49"/>
                <a:gd name="T29"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34">
                  <a:moveTo>
                    <a:pt x="0" y="14"/>
                  </a:moveTo>
                  <a:cubicBezTo>
                    <a:pt x="12" y="7"/>
                    <a:pt x="25" y="4"/>
                    <a:pt x="39" y="2"/>
                  </a:cubicBezTo>
                  <a:cubicBezTo>
                    <a:pt x="42" y="1"/>
                    <a:pt x="45" y="1"/>
                    <a:pt x="49" y="0"/>
                  </a:cubicBezTo>
                  <a:cubicBezTo>
                    <a:pt x="45" y="6"/>
                    <a:pt x="43" y="13"/>
                    <a:pt x="44" y="20"/>
                  </a:cubicBezTo>
                  <a:cubicBezTo>
                    <a:pt x="42" y="20"/>
                    <a:pt x="40" y="21"/>
                    <a:pt x="38" y="21"/>
                  </a:cubicBezTo>
                  <a:cubicBezTo>
                    <a:pt x="38" y="24"/>
                    <a:pt x="38" y="27"/>
                    <a:pt x="38" y="30"/>
                  </a:cubicBezTo>
                  <a:cubicBezTo>
                    <a:pt x="38" y="32"/>
                    <a:pt x="37" y="34"/>
                    <a:pt x="34" y="34"/>
                  </a:cubicBezTo>
                  <a:cubicBezTo>
                    <a:pt x="24" y="34"/>
                    <a:pt x="15" y="34"/>
                    <a:pt x="5" y="34"/>
                  </a:cubicBezTo>
                  <a:cubicBezTo>
                    <a:pt x="2" y="34"/>
                    <a:pt x="1" y="32"/>
                    <a:pt x="1" y="30"/>
                  </a:cubicBezTo>
                  <a:cubicBezTo>
                    <a:pt x="1" y="22"/>
                    <a:pt x="1" y="22"/>
                    <a:pt x="9" y="22"/>
                  </a:cubicBezTo>
                  <a:cubicBezTo>
                    <a:pt x="11" y="22"/>
                    <a:pt x="13" y="22"/>
                    <a:pt x="16" y="22"/>
                  </a:cubicBezTo>
                  <a:cubicBezTo>
                    <a:pt x="16" y="19"/>
                    <a:pt x="15" y="18"/>
                    <a:pt x="13" y="18"/>
                  </a:cubicBezTo>
                  <a:cubicBezTo>
                    <a:pt x="10" y="17"/>
                    <a:pt x="7" y="17"/>
                    <a:pt x="4" y="16"/>
                  </a:cubicBezTo>
                  <a:cubicBezTo>
                    <a:pt x="2" y="16"/>
                    <a:pt x="1" y="15"/>
                    <a:pt x="0" y="15"/>
                  </a:cubicBezTo>
                  <a:cubicBezTo>
                    <a:pt x="0" y="14"/>
                    <a:pt x="0" y="14"/>
                    <a:pt x="0" y="14"/>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6" name="Freeform 6"/>
            <p:cNvSpPr>
              <a:spLocks/>
            </p:cNvSpPr>
            <p:nvPr/>
          </p:nvSpPr>
          <p:spPr bwMode="auto">
            <a:xfrm>
              <a:off x="5765800" y="3514725"/>
              <a:ext cx="655638" cy="246062"/>
            </a:xfrm>
            <a:custGeom>
              <a:avLst/>
              <a:gdLst>
                <a:gd name="T0" fmla="*/ 173 w 173"/>
                <a:gd name="T1" fmla="*/ 24 h 63"/>
                <a:gd name="T2" fmla="*/ 161 w 173"/>
                <a:gd name="T3" fmla="*/ 42 h 63"/>
                <a:gd name="T4" fmla="*/ 166 w 173"/>
                <a:gd name="T5" fmla="*/ 63 h 63"/>
                <a:gd name="T6" fmla="*/ 8 w 173"/>
                <a:gd name="T7" fmla="*/ 63 h 63"/>
                <a:gd name="T8" fmla="*/ 8 w 173"/>
                <a:gd name="T9" fmla="*/ 53 h 63"/>
                <a:gd name="T10" fmla="*/ 6 w 173"/>
                <a:gd name="T11" fmla="*/ 37 h 63"/>
                <a:gd name="T12" fmla="*/ 0 w 173"/>
                <a:gd name="T13" fmla="*/ 26 h 63"/>
                <a:gd name="T14" fmla="*/ 18 w 173"/>
                <a:gd name="T15" fmla="*/ 26 h 63"/>
                <a:gd name="T16" fmla="*/ 40 w 173"/>
                <a:gd name="T17" fmla="*/ 27 h 63"/>
                <a:gd name="T18" fmla="*/ 43 w 173"/>
                <a:gd name="T19" fmla="*/ 25 h 63"/>
                <a:gd name="T20" fmla="*/ 45 w 173"/>
                <a:gd name="T21" fmla="*/ 20 h 63"/>
                <a:gd name="T22" fmla="*/ 55 w 173"/>
                <a:gd name="T23" fmla="*/ 21 h 63"/>
                <a:gd name="T24" fmla="*/ 59 w 173"/>
                <a:gd name="T25" fmla="*/ 25 h 63"/>
                <a:gd name="T26" fmla="*/ 62 w 173"/>
                <a:gd name="T27" fmla="*/ 26 h 63"/>
                <a:gd name="T28" fmla="*/ 68 w 173"/>
                <a:gd name="T29" fmla="*/ 23 h 63"/>
                <a:gd name="T30" fmla="*/ 79 w 173"/>
                <a:gd name="T31" fmla="*/ 20 h 63"/>
                <a:gd name="T32" fmla="*/ 81 w 173"/>
                <a:gd name="T33" fmla="*/ 19 h 63"/>
                <a:gd name="T34" fmla="*/ 89 w 173"/>
                <a:gd name="T35" fmla="*/ 15 h 63"/>
                <a:gd name="T36" fmla="*/ 91 w 173"/>
                <a:gd name="T37" fmla="*/ 15 h 63"/>
                <a:gd name="T38" fmla="*/ 89 w 173"/>
                <a:gd name="T39" fmla="*/ 12 h 63"/>
                <a:gd name="T40" fmla="*/ 85 w 173"/>
                <a:gd name="T41" fmla="*/ 5 h 63"/>
                <a:gd name="T42" fmla="*/ 90 w 173"/>
                <a:gd name="T43" fmla="*/ 0 h 63"/>
                <a:gd name="T44" fmla="*/ 120 w 173"/>
                <a:gd name="T45" fmla="*/ 0 h 63"/>
                <a:gd name="T46" fmla="*/ 123 w 173"/>
                <a:gd name="T47" fmla="*/ 1 h 63"/>
                <a:gd name="T48" fmla="*/ 172 w 173"/>
                <a:gd name="T49" fmla="*/ 23 h 63"/>
                <a:gd name="T50" fmla="*/ 173 w 173"/>
                <a:gd name="T51" fmla="*/ 2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63">
                  <a:moveTo>
                    <a:pt x="173" y="24"/>
                  </a:moveTo>
                  <a:cubicBezTo>
                    <a:pt x="166" y="28"/>
                    <a:pt x="162" y="34"/>
                    <a:pt x="161" y="42"/>
                  </a:cubicBezTo>
                  <a:cubicBezTo>
                    <a:pt x="159" y="50"/>
                    <a:pt x="161" y="57"/>
                    <a:pt x="166" y="63"/>
                  </a:cubicBezTo>
                  <a:cubicBezTo>
                    <a:pt x="113" y="63"/>
                    <a:pt x="61" y="63"/>
                    <a:pt x="8" y="63"/>
                  </a:cubicBezTo>
                  <a:cubicBezTo>
                    <a:pt x="8" y="60"/>
                    <a:pt x="8" y="56"/>
                    <a:pt x="8" y="53"/>
                  </a:cubicBezTo>
                  <a:cubicBezTo>
                    <a:pt x="8" y="48"/>
                    <a:pt x="8" y="42"/>
                    <a:pt x="6" y="37"/>
                  </a:cubicBezTo>
                  <a:cubicBezTo>
                    <a:pt x="5" y="33"/>
                    <a:pt x="3" y="30"/>
                    <a:pt x="0" y="26"/>
                  </a:cubicBezTo>
                  <a:cubicBezTo>
                    <a:pt x="6" y="26"/>
                    <a:pt x="12" y="26"/>
                    <a:pt x="18" y="26"/>
                  </a:cubicBezTo>
                  <a:cubicBezTo>
                    <a:pt x="25" y="26"/>
                    <a:pt x="32" y="27"/>
                    <a:pt x="40" y="27"/>
                  </a:cubicBezTo>
                  <a:cubicBezTo>
                    <a:pt x="41" y="27"/>
                    <a:pt x="42" y="26"/>
                    <a:pt x="43" y="25"/>
                  </a:cubicBezTo>
                  <a:cubicBezTo>
                    <a:pt x="43" y="23"/>
                    <a:pt x="44" y="20"/>
                    <a:pt x="45" y="20"/>
                  </a:cubicBezTo>
                  <a:cubicBezTo>
                    <a:pt x="48" y="18"/>
                    <a:pt x="52" y="19"/>
                    <a:pt x="55" y="21"/>
                  </a:cubicBezTo>
                  <a:cubicBezTo>
                    <a:pt x="56" y="22"/>
                    <a:pt x="57" y="24"/>
                    <a:pt x="59" y="25"/>
                  </a:cubicBezTo>
                  <a:cubicBezTo>
                    <a:pt x="59" y="26"/>
                    <a:pt x="61" y="27"/>
                    <a:pt x="62" y="26"/>
                  </a:cubicBezTo>
                  <a:cubicBezTo>
                    <a:pt x="64" y="26"/>
                    <a:pt x="66" y="24"/>
                    <a:pt x="68" y="23"/>
                  </a:cubicBezTo>
                  <a:cubicBezTo>
                    <a:pt x="71" y="22"/>
                    <a:pt x="75" y="21"/>
                    <a:pt x="79" y="20"/>
                  </a:cubicBezTo>
                  <a:cubicBezTo>
                    <a:pt x="80" y="19"/>
                    <a:pt x="81" y="19"/>
                    <a:pt x="81" y="19"/>
                  </a:cubicBezTo>
                  <a:cubicBezTo>
                    <a:pt x="82" y="15"/>
                    <a:pt x="86" y="15"/>
                    <a:pt x="89" y="15"/>
                  </a:cubicBezTo>
                  <a:cubicBezTo>
                    <a:pt x="90" y="15"/>
                    <a:pt x="90" y="15"/>
                    <a:pt x="91" y="15"/>
                  </a:cubicBezTo>
                  <a:cubicBezTo>
                    <a:pt x="92" y="13"/>
                    <a:pt x="91" y="12"/>
                    <a:pt x="89" y="12"/>
                  </a:cubicBezTo>
                  <a:cubicBezTo>
                    <a:pt x="86" y="12"/>
                    <a:pt x="85" y="10"/>
                    <a:pt x="85" y="5"/>
                  </a:cubicBezTo>
                  <a:cubicBezTo>
                    <a:pt x="86" y="2"/>
                    <a:pt x="87" y="0"/>
                    <a:pt x="90" y="0"/>
                  </a:cubicBezTo>
                  <a:cubicBezTo>
                    <a:pt x="100" y="0"/>
                    <a:pt x="110" y="0"/>
                    <a:pt x="120" y="0"/>
                  </a:cubicBezTo>
                  <a:cubicBezTo>
                    <a:pt x="121" y="0"/>
                    <a:pt x="122" y="1"/>
                    <a:pt x="123" y="1"/>
                  </a:cubicBezTo>
                  <a:cubicBezTo>
                    <a:pt x="139" y="8"/>
                    <a:pt x="155" y="16"/>
                    <a:pt x="172" y="23"/>
                  </a:cubicBezTo>
                  <a:cubicBezTo>
                    <a:pt x="172" y="23"/>
                    <a:pt x="172" y="23"/>
                    <a:pt x="173" y="24"/>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7" name="Freeform 7"/>
            <p:cNvSpPr>
              <a:spLocks/>
            </p:cNvSpPr>
            <p:nvPr/>
          </p:nvSpPr>
          <p:spPr bwMode="auto">
            <a:xfrm>
              <a:off x="6451600" y="3500438"/>
              <a:ext cx="169863" cy="201612"/>
            </a:xfrm>
            <a:custGeom>
              <a:avLst/>
              <a:gdLst>
                <a:gd name="T0" fmla="*/ 45 w 45"/>
                <a:gd name="T1" fmla="*/ 52 h 52"/>
                <a:gd name="T2" fmla="*/ 33 w 45"/>
                <a:gd name="T3" fmla="*/ 52 h 52"/>
                <a:gd name="T4" fmla="*/ 30 w 45"/>
                <a:gd name="T5" fmla="*/ 39 h 52"/>
                <a:gd name="T6" fmla="*/ 9 w 45"/>
                <a:gd name="T7" fmla="*/ 24 h 52"/>
                <a:gd name="T8" fmla="*/ 0 w 45"/>
                <a:gd name="T9" fmla="*/ 14 h 52"/>
                <a:gd name="T10" fmla="*/ 0 w 45"/>
                <a:gd name="T11" fmla="*/ 7 h 52"/>
                <a:gd name="T12" fmla="*/ 6 w 45"/>
                <a:gd name="T13" fmla="*/ 0 h 52"/>
                <a:gd name="T14" fmla="*/ 39 w 45"/>
                <a:gd name="T15" fmla="*/ 0 h 52"/>
                <a:gd name="T16" fmla="*/ 45 w 45"/>
                <a:gd name="T17" fmla="*/ 6 h 52"/>
                <a:gd name="T18" fmla="*/ 45 w 45"/>
                <a:gd name="T19" fmla="*/ 50 h 52"/>
                <a:gd name="T20" fmla="*/ 45 w 45"/>
                <a:gd name="T2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52">
                  <a:moveTo>
                    <a:pt x="45" y="52"/>
                  </a:moveTo>
                  <a:cubicBezTo>
                    <a:pt x="41" y="52"/>
                    <a:pt x="37" y="52"/>
                    <a:pt x="33" y="52"/>
                  </a:cubicBezTo>
                  <a:cubicBezTo>
                    <a:pt x="32" y="47"/>
                    <a:pt x="32" y="43"/>
                    <a:pt x="30" y="39"/>
                  </a:cubicBezTo>
                  <a:cubicBezTo>
                    <a:pt x="26" y="30"/>
                    <a:pt x="19" y="25"/>
                    <a:pt x="9" y="24"/>
                  </a:cubicBezTo>
                  <a:cubicBezTo>
                    <a:pt x="6" y="24"/>
                    <a:pt x="0" y="17"/>
                    <a:pt x="0" y="14"/>
                  </a:cubicBezTo>
                  <a:cubicBezTo>
                    <a:pt x="0" y="11"/>
                    <a:pt x="0" y="9"/>
                    <a:pt x="0" y="7"/>
                  </a:cubicBezTo>
                  <a:cubicBezTo>
                    <a:pt x="0" y="3"/>
                    <a:pt x="2" y="0"/>
                    <a:pt x="6" y="0"/>
                  </a:cubicBezTo>
                  <a:cubicBezTo>
                    <a:pt x="17" y="0"/>
                    <a:pt x="28" y="0"/>
                    <a:pt x="39" y="0"/>
                  </a:cubicBezTo>
                  <a:cubicBezTo>
                    <a:pt x="43" y="0"/>
                    <a:pt x="45" y="3"/>
                    <a:pt x="45" y="6"/>
                  </a:cubicBezTo>
                  <a:cubicBezTo>
                    <a:pt x="45" y="21"/>
                    <a:pt x="45" y="36"/>
                    <a:pt x="45" y="50"/>
                  </a:cubicBezTo>
                  <a:cubicBezTo>
                    <a:pt x="45" y="51"/>
                    <a:pt x="45" y="51"/>
                    <a:pt x="45" y="52"/>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8" name="Freeform 8"/>
            <p:cNvSpPr>
              <a:spLocks noEditPoints="1"/>
            </p:cNvSpPr>
            <p:nvPr/>
          </p:nvSpPr>
          <p:spPr bwMode="auto">
            <a:xfrm>
              <a:off x="6391275" y="3608388"/>
              <a:ext cx="173038" cy="176212"/>
            </a:xfrm>
            <a:custGeom>
              <a:avLst/>
              <a:gdLst>
                <a:gd name="T0" fmla="*/ 45 w 46"/>
                <a:gd name="T1" fmla="*/ 22 h 45"/>
                <a:gd name="T2" fmla="*/ 24 w 46"/>
                <a:gd name="T3" fmla="*/ 44 h 45"/>
                <a:gd name="T4" fmla="*/ 1 w 46"/>
                <a:gd name="T5" fmla="*/ 24 h 45"/>
                <a:gd name="T6" fmla="*/ 22 w 46"/>
                <a:gd name="T7" fmla="*/ 1 h 45"/>
                <a:gd name="T8" fmla="*/ 45 w 46"/>
                <a:gd name="T9" fmla="*/ 22 h 45"/>
                <a:gd name="T10" fmla="*/ 12 w 46"/>
                <a:gd name="T11" fmla="*/ 15 h 45"/>
                <a:gd name="T12" fmla="*/ 9 w 46"/>
                <a:gd name="T13" fmla="*/ 21 h 45"/>
                <a:gd name="T14" fmla="*/ 16 w 46"/>
                <a:gd name="T15" fmla="*/ 20 h 45"/>
                <a:gd name="T16" fmla="*/ 12 w 46"/>
                <a:gd name="T17" fmla="*/ 15 h 45"/>
                <a:gd name="T18" fmla="*/ 12 w 46"/>
                <a:gd name="T19" fmla="*/ 15 h 45"/>
                <a:gd name="T20" fmla="*/ 12 w 46"/>
                <a:gd name="T21" fmla="*/ 30 h 45"/>
                <a:gd name="T22" fmla="*/ 13 w 46"/>
                <a:gd name="T23" fmla="*/ 31 h 45"/>
                <a:gd name="T24" fmla="*/ 16 w 46"/>
                <a:gd name="T25" fmla="*/ 25 h 45"/>
                <a:gd name="T26" fmla="*/ 9 w 46"/>
                <a:gd name="T27" fmla="*/ 25 h 45"/>
                <a:gd name="T28" fmla="*/ 12 w 46"/>
                <a:gd name="T29" fmla="*/ 30 h 45"/>
                <a:gd name="T30" fmla="*/ 25 w 46"/>
                <a:gd name="T31" fmla="*/ 9 h 45"/>
                <a:gd name="T32" fmla="*/ 25 w 46"/>
                <a:gd name="T33" fmla="*/ 14 h 45"/>
                <a:gd name="T34" fmla="*/ 26 w 46"/>
                <a:gd name="T35" fmla="*/ 15 h 45"/>
                <a:gd name="T36" fmla="*/ 28 w 46"/>
                <a:gd name="T37" fmla="*/ 15 h 45"/>
                <a:gd name="T38" fmla="*/ 32 w 46"/>
                <a:gd name="T39" fmla="*/ 12 h 45"/>
                <a:gd name="T40" fmla="*/ 25 w 46"/>
                <a:gd name="T41" fmla="*/ 9 h 45"/>
                <a:gd name="T42" fmla="*/ 31 w 46"/>
                <a:gd name="T43" fmla="*/ 34 h 45"/>
                <a:gd name="T44" fmla="*/ 27 w 46"/>
                <a:gd name="T45" fmla="*/ 30 h 45"/>
                <a:gd name="T46" fmla="*/ 25 w 46"/>
                <a:gd name="T47" fmla="*/ 31 h 45"/>
                <a:gd name="T48" fmla="*/ 25 w 46"/>
                <a:gd name="T49" fmla="*/ 36 h 45"/>
                <a:gd name="T50" fmla="*/ 31 w 46"/>
                <a:gd name="T51" fmla="*/ 34 h 45"/>
                <a:gd name="T52" fmla="*/ 34 w 46"/>
                <a:gd name="T53" fmla="*/ 14 h 45"/>
                <a:gd name="T54" fmla="*/ 30 w 46"/>
                <a:gd name="T55" fmla="*/ 20 h 45"/>
                <a:gd name="T56" fmla="*/ 37 w 46"/>
                <a:gd name="T57" fmla="*/ 21 h 45"/>
                <a:gd name="T58" fmla="*/ 34 w 46"/>
                <a:gd name="T59" fmla="*/ 14 h 45"/>
                <a:gd name="T60" fmla="*/ 37 w 46"/>
                <a:gd name="T61" fmla="*/ 24 h 45"/>
                <a:gd name="T62" fmla="*/ 32 w 46"/>
                <a:gd name="T63" fmla="*/ 24 h 45"/>
                <a:gd name="T64" fmla="*/ 30 w 46"/>
                <a:gd name="T65" fmla="*/ 25 h 45"/>
                <a:gd name="T66" fmla="*/ 31 w 46"/>
                <a:gd name="T67" fmla="*/ 27 h 45"/>
                <a:gd name="T68" fmla="*/ 33 w 46"/>
                <a:gd name="T69" fmla="*/ 31 h 45"/>
                <a:gd name="T70" fmla="*/ 34 w 46"/>
                <a:gd name="T71" fmla="*/ 30 h 45"/>
                <a:gd name="T72" fmla="*/ 37 w 46"/>
                <a:gd name="T73" fmla="*/ 24 h 45"/>
                <a:gd name="T74" fmla="*/ 14 w 46"/>
                <a:gd name="T75" fmla="*/ 12 h 45"/>
                <a:gd name="T76" fmla="*/ 20 w 46"/>
                <a:gd name="T77" fmla="*/ 16 h 45"/>
                <a:gd name="T78" fmla="*/ 21 w 46"/>
                <a:gd name="T79" fmla="*/ 10 h 45"/>
                <a:gd name="T80" fmla="*/ 20 w 46"/>
                <a:gd name="T81" fmla="*/ 9 h 45"/>
                <a:gd name="T82" fmla="*/ 14 w 46"/>
                <a:gd name="T83" fmla="*/ 12 h 45"/>
                <a:gd name="T84" fmla="*/ 14 w 46"/>
                <a:gd name="T85" fmla="*/ 33 h 45"/>
                <a:gd name="T86" fmla="*/ 21 w 46"/>
                <a:gd name="T87" fmla="*/ 36 h 45"/>
                <a:gd name="T88" fmla="*/ 21 w 46"/>
                <a:gd name="T89" fmla="*/ 32 h 45"/>
                <a:gd name="T90" fmla="*/ 20 w 46"/>
                <a:gd name="T91" fmla="*/ 30 h 45"/>
                <a:gd name="T92" fmla="*/ 18 w 46"/>
                <a:gd name="T93" fmla="*/ 30 h 45"/>
                <a:gd name="T94" fmla="*/ 14 w 46"/>
                <a:gd name="T95"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 h="45">
                  <a:moveTo>
                    <a:pt x="45" y="22"/>
                  </a:moveTo>
                  <a:cubicBezTo>
                    <a:pt x="46" y="33"/>
                    <a:pt x="36" y="44"/>
                    <a:pt x="24" y="44"/>
                  </a:cubicBezTo>
                  <a:cubicBezTo>
                    <a:pt x="12" y="45"/>
                    <a:pt x="2" y="37"/>
                    <a:pt x="1" y="24"/>
                  </a:cubicBezTo>
                  <a:cubicBezTo>
                    <a:pt x="0" y="12"/>
                    <a:pt x="10" y="1"/>
                    <a:pt x="22" y="1"/>
                  </a:cubicBezTo>
                  <a:cubicBezTo>
                    <a:pt x="34" y="0"/>
                    <a:pt x="44" y="9"/>
                    <a:pt x="45" y="22"/>
                  </a:cubicBezTo>
                  <a:close/>
                  <a:moveTo>
                    <a:pt x="12" y="15"/>
                  </a:moveTo>
                  <a:cubicBezTo>
                    <a:pt x="11" y="17"/>
                    <a:pt x="10" y="18"/>
                    <a:pt x="9" y="21"/>
                  </a:cubicBezTo>
                  <a:cubicBezTo>
                    <a:pt x="12" y="21"/>
                    <a:pt x="14" y="20"/>
                    <a:pt x="16" y="20"/>
                  </a:cubicBezTo>
                  <a:cubicBezTo>
                    <a:pt x="15" y="18"/>
                    <a:pt x="13" y="16"/>
                    <a:pt x="12" y="15"/>
                  </a:cubicBezTo>
                  <a:cubicBezTo>
                    <a:pt x="12" y="15"/>
                    <a:pt x="12" y="15"/>
                    <a:pt x="12" y="15"/>
                  </a:cubicBezTo>
                  <a:close/>
                  <a:moveTo>
                    <a:pt x="12" y="30"/>
                  </a:moveTo>
                  <a:cubicBezTo>
                    <a:pt x="12" y="30"/>
                    <a:pt x="12" y="30"/>
                    <a:pt x="13" y="31"/>
                  </a:cubicBezTo>
                  <a:cubicBezTo>
                    <a:pt x="14" y="29"/>
                    <a:pt x="15" y="27"/>
                    <a:pt x="16" y="25"/>
                  </a:cubicBezTo>
                  <a:cubicBezTo>
                    <a:pt x="14" y="25"/>
                    <a:pt x="12" y="25"/>
                    <a:pt x="9" y="25"/>
                  </a:cubicBezTo>
                  <a:cubicBezTo>
                    <a:pt x="10" y="27"/>
                    <a:pt x="11" y="28"/>
                    <a:pt x="12" y="30"/>
                  </a:cubicBezTo>
                  <a:close/>
                  <a:moveTo>
                    <a:pt x="25" y="9"/>
                  </a:moveTo>
                  <a:cubicBezTo>
                    <a:pt x="25" y="11"/>
                    <a:pt x="25" y="12"/>
                    <a:pt x="25" y="14"/>
                  </a:cubicBezTo>
                  <a:cubicBezTo>
                    <a:pt x="25" y="14"/>
                    <a:pt x="25" y="15"/>
                    <a:pt x="26" y="15"/>
                  </a:cubicBezTo>
                  <a:cubicBezTo>
                    <a:pt x="26" y="16"/>
                    <a:pt x="27" y="15"/>
                    <a:pt x="28" y="15"/>
                  </a:cubicBezTo>
                  <a:cubicBezTo>
                    <a:pt x="29" y="14"/>
                    <a:pt x="30" y="13"/>
                    <a:pt x="32" y="12"/>
                  </a:cubicBezTo>
                  <a:cubicBezTo>
                    <a:pt x="29" y="10"/>
                    <a:pt x="27" y="10"/>
                    <a:pt x="25" y="9"/>
                  </a:cubicBezTo>
                  <a:close/>
                  <a:moveTo>
                    <a:pt x="31" y="34"/>
                  </a:moveTo>
                  <a:cubicBezTo>
                    <a:pt x="30" y="32"/>
                    <a:pt x="29" y="31"/>
                    <a:pt x="27" y="30"/>
                  </a:cubicBezTo>
                  <a:cubicBezTo>
                    <a:pt x="26" y="29"/>
                    <a:pt x="25" y="29"/>
                    <a:pt x="25" y="31"/>
                  </a:cubicBezTo>
                  <a:cubicBezTo>
                    <a:pt x="25" y="32"/>
                    <a:pt x="25" y="34"/>
                    <a:pt x="25" y="36"/>
                  </a:cubicBezTo>
                  <a:cubicBezTo>
                    <a:pt x="27" y="35"/>
                    <a:pt x="29" y="34"/>
                    <a:pt x="31" y="34"/>
                  </a:cubicBezTo>
                  <a:close/>
                  <a:moveTo>
                    <a:pt x="34" y="14"/>
                  </a:moveTo>
                  <a:cubicBezTo>
                    <a:pt x="32" y="16"/>
                    <a:pt x="31" y="18"/>
                    <a:pt x="30" y="20"/>
                  </a:cubicBezTo>
                  <a:cubicBezTo>
                    <a:pt x="32" y="20"/>
                    <a:pt x="34" y="21"/>
                    <a:pt x="37" y="21"/>
                  </a:cubicBezTo>
                  <a:cubicBezTo>
                    <a:pt x="36" y="18"/>
                    <a:pt x="35" y="16"/>
                    <a:pt x="34" y="14"/>
                  </a:cubicBezTo>
                  <a:close/>
                  <a:moveTo>
                    <a:pt x="37" y="24"/>
                  </a:moveTo>
                  <a:cubicBezTo>
                    <a:pt x="35" y="24"/>
                    <a:pt x="33" y="24"/>
                    <a:pt x="32" y="24"/>
                  </a:cubicBezTo>
                  <a:cubicBezTo>
                    <a:pt x="31" y="24"/>
                    <a:pt x="30" y="25"/>
                    <a:pt x="30" y="25"/>
                  </a:cubicBezTo>
                  <a:cubicBezTo>
                    <a:pt x="30" y="26"/>
                    <a:pt x="30" y="27"/>
                    <a:pt x="31" y="27"/>
                  </a:cubicBezTo>
                  <a:cubicBezTo>
                    <a:pt x="31" y="29"/>
                    <a:pt x="32" y="30"/>
                    <a:pt x="33" y="31"/>
                  </a:cubicBezTo>
                  <a:cubicBezTo>
                    <a:pt x="34" y="31"/>
                    <a:pt x="34" y="31"/>
                    <a:pt x="34" y="30"/>
                  </a:cubicBezTo>
                  <a:cubicBezTo>
                    <a:pt x="35" y="29"/>
                    <a:pt x="36" y="27"/>
                    <a:pt x="37" y="24"/>
                  </a:cubicBezTo>
                  <a:close/>
                  <a:moveTo>
                    <a:pt x="14" y="12"/>
                  </a:moveTo>
                  <a:cubicBezTo>
                    <a:pt x="17" y="13"/>
                    <a:pt x="18" y="14"/>
                    <a:pt x="20" y="16"/>
                  </a:cubicBezTo>
                  <a:cubicBezTo>
                    <a:pt x="20" y="14"/>
                    <a:pt x="20" y="12"/>
                    <a:pt x="21" y="10"/>
                  </a:cubicBezTo>
                  <a:cubicBezTo>
                    <a:pt x="21" y="10"/>
                    <a:pt x="21" y="10"/>
                    <a:pt x="20" y="9"/>
                  </a:cubicBezTo>
                  <a:cubicBezTo>
                    <a:pt x="19" y="10"/>
                    <a:pt x="17" y="11"/>
                    <a:pt x="14" y="12"/>
                  </a:cubicBezTo>
                  <a:close/>
                  <a:moveTo>
                    <a:pt x="14" y="33"/>
                  </a:moveTo>
                  <a:cubicBezTo>
                    <a:pt x="17" y="34"/>
                    <a:pt x="19" y="35"/>
                    <a:pt x="21" y="36"/>
                  </a:cubicBezTo>
                  <a:cubicBezTo>
                    <a:pt x="21" y="34"/>
                    <a:pt x="21" y="33"/>
                    <a:pt x="21" y="32"/>
                  </a:cubicBezTo>
                  <a:cubicBezTo>
                    <a:pt x="21" y="31"/>
                    <a:pt x="20" y="30"/>
                    <a:pt x="20" y="30"/>
                  </a:cubicBezTo>
                  <a:cubicBezTo>
                    <a:pt x="19" y="29"/>
                    <a:pt x="19" y="30"/>
                    <a:pt x="18" y="30"/>
                  </a:cubicBezTo>
                  <a:cubicBezTo>
                    <a:pt x="17" y="31"/>
                    <a:pt x="16" y="32"/>
                    <a:pt x="14" y="33"/>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sp>
          <p:nvSpPr>
            <p:cNvPr id="9" name="Freeform 9"/>
            <p:cNvSpPr>
              <a:spLocks noEditPoints="1"/>
            </p:cNvSpPr>
            <p:nvPr/>
          </p:nvSpPr>
          <p:spPr bwMode="auto">
            <a:xfrm>
              <a:off x="5611813" y="3608388"/>
              <a:ext cx="169863" cy="176212"/>
            </a:xfrm>
            <a:custGeom>
              <a:avLst/>
              <a:gdLst>
                <a:gd name="T0" fmla="*/ 44 w 45"/>
                <a:gd name="T1" fmla="*/ 22 h 45"/>
                <a:gd name="T2" fmla="*/ 23 w 45"/>
                <a:gd name="T3" fmla="*/ 45 h 45"/>
                <a:gd name="T4" fmla="*/ 1 w 45"/>
                <a:gd name="T5" fmla="*/ 24 h 45"/>
                <a:gd name="T6" fmla="*/ 22 w 45"/>
                <a:gd name="T7" fmla="*/ 0 h 45"/>
                <a:gd name="T8" fmla="*/ 44 w 45"/>
                <a:gd name="T9" fmla="*/ 22 h 45"/>
                <a:gd name="T10" fmla="*/ 12 w 45"/>
                <a:gd name="T11" fmla="*/ 14 h 45"/>
                <a:gd name="T12" fmla="*/ 11 w 45"/>
                <a:gd name="T13" fmla="*/ 15 h 45"/>
                <a:gd name="T14" fmla="*/ 9 w 45"/>
                <a:gd name="T15" fmla="*/ 21 h 45"/>
                <a:gd name="T16" fmla="*/ 15 w 45"/>
                <a:gd name="T17" fmla="*/ 20 h 45"/>
                <a:gd name="T18" fmla="*/ 12 w 45"/>
                <a:gd name="T19" fmla="*/ 14 h 45"/>
                <a:gd name="T20" fmla="*/ 11 w 45"/>
                <a:gd name="T21" fmla="*/ 30 h 45"/>
                <a:gd name="T22" fmla="*/ 12 w 45"/>
                <a:gd name="T23" fmla="*/ 30 h 45"/>
                <a:gd name="T24" fmla="*/ 16 w 45"/>
                <a:gd name="T25" fmla="*/ 26 h 45"/>
                <a:gd name="T26" fmla="*/ 10 w 45"/>
                <a:gd name="T27" fmla="*/ 24 h 45"/>
                <a:gd name="T28" fmla="*/ 9 w 45"/>
                <a:gd name="T29" fmla="*/ 25 h 45"/>
                <a:gd name="T30" fmla="*/ 11 w 45"/>
                <a:gd name="T31" fmla="*/ 30 h 45"/>
                <a:gd name="T32" fmla="*/ 25 w 45"/>
                <a:gd name="T33" fmla="*/ 9 h 45"/>
                <a:gd name="T34" fmla="*/ 24 w 45"/>
                <a:gd name="T35" fmla="*/ 10 h 45"/>
                <a:gd name="T36" fmla="*/ 26 w 45"/>
                <a:gd name="T37" fmla="*/ 16 h 45"/>
                <a:gd name="T38" fmla="*/ 31 w 45"/>
                <a:gd name="T39" fmla="*/ 12 h 45"/>
                <a:gd name="T40" fmla="*/ 25 w 45"/>
                <a:gd name="T41" fmla="*/ 9 h 45"/>
                <a:gd name="T42" fmla="*/ 24 w 45"/>
                <a:gd name="T43" fmla="*/ 35 h 45"/>
                <a:gd name="T44" fmla="*/ 25 w 45"/>
                <a:gd name="T45" fmla="*/ 36 h 45"/>
                <a:gd name="T46" fmla="*/ 30 w 45"/>
                <a:gd name="T47" fmla="*/ 34 h 45"/>
                <a:gd name="T48" fmla="*/ 30 w 45"/>
                <a:gd name="T49" fmla="*/ 33 h 45"/>
                <a:gd name="T50" fmla="*/ 25 w 45"/>
                <a:gd name="T51" fmla="*/ 29 h 45"/>
                <a:gd name="T52" fmla="*/ 24 w 45"/>
                <a:gd name="T53" fmla="*/ 35 h 45"/>
                <a:gd name="T54" fmla="*/ 34 w 45"/>
                <a:gd name="T55" fmla="*/ 15 h 45"/>
                <a:gd name="T56" fmla="*/ 33 w 45"/>
                <a:gd name="T57" fmla="*/ 14 h 45"/>
                <a:gd name="T58" fmla="*/ 30 w 45"/>
                <a:gd name="T59" fmla="*/ 20 h 45"/>
                <a:gd name="T60" fmla="*/ 36 w 45"/>
                <a:gd name="T61" fmla="*/ 21 h 45"/>
                <a:gd name="T62" fmla="*/ 34 w 45"/>
                <a:gd name="T63" fmla="*/ 15 h 45"/>
                <a:gd name="T64" fmla="*/ 36 w 45"/>
                <a:gd name="T65" fmla="*/ 25 h 45"/>
                <a:gd name="T66" fmla="*/ 35 w 45"/>
                <a:gd name="T67" fmla="*/ 24 h 45"/>
                <a:gd name="T68" fmla="*/ 29 w 45"/>
                <a:gd name="T69" fmla="*/ 25 h 45"/>
                <a:gd name="T70" fmla="*/ 33 w 45"/>
                <a:gd name="T71" fmla="*/ 30 h 45"/>
                <a:gd name="T72" fmla="*/ 34 w 45"/>
                <a:gd name="T73" fmla="*/ 30 h 45"/>
                <a:gd name="T74" fmla="*/ 36 w 45"/>
                <a:gd name="T75" fmla="*/ 25 h 45"/>
                <a:gd name="T76" fmla="*/ 14 w 45"/>
                <a:gd name="T77" fmla="*/ 12 h 45"/>
                <a:gd name="T78" fmla="*/ 19 w 45"/>
                <a:gd name="T79" fmla="*/ 16 h 45"/>
                <a:gd name="T80" fmla="*/ 21 w 45"/>
                <a:gd name="T81" fmla="*/ 10 h 45"/>
                <a:gd name="T82" fmla="*/ 20 w 45"/>
                <a:gd name="T83" fmla="*/ 9 h 45"/>
                <a:gd name="T84" fmla="*/ 14 w 45"/>
                <a:gd name="T85" fmla="*/ 12 h 45"/>
                <a:gd name="T86" fmla="*/ 20 w 45"/>
                <a:gd name="T87" fmla="*/ 36 h 45"/>
                <a:gd name="T88" fmla="*/ 20 w 45"/>
                <a:gd name="T89" fmla="*/ 31 h 45"/>
                <a:gd name="T90" fmla="*/ 18 w 45"/>
                <a:gd name="T91" fmla="*/ 30 h 45"/>
                <a:gd name="T92" fmla="*/ 14 w 45"/>
                <a:gd name="T93" fmla="*/ 33 h 45"/>
                <a:gd name="T94" fmla="*/ 20 w 45"/>
                <a:gd name="T95"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 h="45">
                  <a:moveTo>
                    <a:pt x="44" y="22"/>
                  </a:moveTo>
                  <a:cubicBezTo>
                    <a:pt x="45" y="34"/>
                    <a:pt x="35" y="44"/>
                    <a:pt x="23" y="45"/>
                  </a:cubicBezTo>
                  <a:cubicBezTo>
                    <a:pt x="11" y="45"/>
                    <a:pt x="1" y="35"/>
                    <a:pt x="1" y="24"/>
                  </a:cubicBezTo>
                  <a:cubicBezTo>
                    <a:pt x="0" y="11"/>
                    <a:pt x="10" y="1"/>
                    <a:pt x="22" y="0"/>
                  </a:cubicBezTo>
                  <a:cubicBezTo>
                    <a:pt x="35" y="0"/>
                    <a:pt x="44" y="10"/>
                    <a:pt x="44" y="22"/>
                  </a:cubicBezTo>
                  <a:close/>
                  <a:moveTo>
                    <a:pt x="12" y="14"/>
                  </a:moveTo>
                  <a:cubicBezTo>
                    <a:pt x="12" y="15"/>
                    <a:pt x="12" y="15"/>
                    <a:pt x="11" y="15"/>
                  </a:cubicBezTo>
                  <a:cubicBezTo>
                    <a:pt x="10" y="17"/>
                    <a:pt x="10" y="18"/>
                    <a:pt x="9" y="21"/>
                  </a:cubicBezTo>
                  <a:cubicBezTo>
                    <a:pt x="11" y="21"/>
                    <a:pt x="13" y="20"/>
                    <a:pt x="15" y="20"/>
                  </a:cubicBezTo>
                  <a:cubicBezTo>
                    <a:pt x="14" y="18"/>
                    <a:pt x="13" y="16"/>
                    <a:pt x="12" y="14"/>
                  </a:cubicBezTo>
                  <a:close/>
                  <a:moveTo>
                    <a:pt x="11" y="30"/>
                  </a:moveTo>
                  <a:cubicBezTo>
                    <a:pt x="11" y="30"/>
                    <a:pt x="12" y="30"/>
                    <a:pt x="12" y="30"/>
                  </a:cubicBezTo>
                  <a:cubicBezTo>
                    <a:pt x="13" y="29"/>
                    <a:pt x="14" y="27"/>
                    <a:pt x="16" y="26"/>
                  </a:cubicBezTo>
                  <a:cubicBezTo>
                    <a:pt x="14" y="25"/>
                    <a:pt x="12" y="25"/>
                    <a:pt x="10" y="24"/>
                  </a:cubicBezTo>
                  <a:cubicBezTo>
                    <a:pt x="10" y="24"/>
                    <a:pt x="9" y="25"/>
                    <a:pt x="9" y="25"/>
                  </a:cubicBezTo>
                  <a:cubicBezTo>
                    <a:pt x="10" y="27"/>
                    <a:pt x="10" y="29"/>
                    <a:pt x="11" y="30"/>
                  </a:cubicBezTo>
                  <a:close/>
                  <a:moveTo>
                    <a:pt x="25" y="9"/>
                  </a:moveTo>
                  <a:cubicBezTo>
                    <a:pt x="25" y="9"/>
                    <a:pt x="24" y="9"/>
                    <a:pt x="24" y="10"/>
                  </a:cubicBezTo>
                  <a:cubicBezTo>
                    <a:pt x="25" y="12"/>
                    <a:pt x="25" y="14"/>
                    <a:pt x="26" y="16"/>
                  </a:cubicBezTo>
                  <a:cubicBezTo>
                    <a:pt x="27" y="14"/>
                    <a:pt x="29" y="13"/>
                    <a:pt x="31" y="12"/>
                  </a:cubicBezTo>
                  <a:cubicBezTo>
                    <a:pt x="29" y="11"/>
                    <a:pt x="27" y="10"/>
                    <a:pt x="25" y="9"/>
                  </a:cubicBezTo>
                  <a:close/>
                  <a:moveTo>
                    <a:pt x="24" y="35"/>
                  </a:moveTo>
                  <a:cubicBezTo>
                    <a:pt x="24" y="36"/>
                    <a:pt x="25" y="36"/>
                    <a:pt x="25" y="36"/>
                  </a:cubicBezTo>
                  <a:cubicBezTo>
                    <a:pt x="27" y="35"/>
                    <a:pt x="29" y="34"/>
                    <a:pt x="30" y="34"/>
                  </a:cubicBezTo>
                  <a:cubicBezTo>
                    <a:pt x="30" y="33"/>
                    <a:pt x="30" y="33"/>
                    <a:pt x="30" y="33"/>
                  </a:cubicBezTo>
                  <a:cubicBezTo>
                    <a:pt x="29" y="32"/>
                    <a:pt x="27" y="31"/>
                    <a:pt x="25" y="29"/>
                  </a:cubicBezTo>
                  <a:cubicBezTo>
                    <a:pt x="25" y="31"/>
                    <a:pt x="25" y="33"/>
                    <a:pt x="24" y="35"/>
                  </a:cubicBezTo>
                  <a:close/>
                  <a:moveTo>
                    <a:pt x="34" y="15"/>
                  </a:moveTo>
                  <a:cubicBezTo>
                    <a:pt x="33" y="15"/>
                    <a:pt x="33" y="14"/>
                    <a:pt x="33" y="14"/>
                  </a:cubicBezTo>
                  <a:cubicBezTo>
                    <a:pt x="32" y="16"/>
                    <a:pt x="31" y="18"/>
                    <a:pt x="30" y="20"/>
                  </a:cubicBezTo>
                  <a:cubicBezTo>
                    <a:pt x="32" y="20"/>
                    <a:pt x="33" y="21"/>
                    <a:pt x="36" y="21"/>
                  </a:cubicBezTo>
                  <a:cubicBezTo>
                    <a:pt x="35" y="18"/>
                    <a:pt x="35" y="16"/>
                    <a:pt x="34" y="15"/>
                  </a:cubicBezTo>
                  <a:close/>
                  <a:moveTo>
                    <a:pt x="36" y="25"/>
                  </a:moveTo>
                  <a:cubicBezTo>
                    <a:pt x="36" y="25"/>
                    <a:pt x="35" y="24"/>
                    <a:pt x="35" y="24"/>
                  </a:cubicBezTo>
                  <a:cubicBezTo>
                    <a:pt x="33" y="24"/>
                    <a:pt x="31" y="25"/>
                    <a:pt x="29" y="25"/>
                  </a:cubicBezTo>
                  <a:cubicBezTo>
                    <a:pt x="31" y="27"/>
                    <a:pt x="32" y="29"/>
                    <a:pt x="33" y="30"/>
                  </a:cubicBezTo>
                  <a:cubicBezTo>
                    <a:pt x="33" y="30"/>
                    <a:pt x="33" y="30"/>
                    <a:pt x="34" y="30"/>
                  </a:cubicBezTo>
                  <a:cubicBezTo>
                    <a:pt x="34" y="29"/>
                    <a:pt x="35" y="27"/>
                    <a:pt x="36" y="25"/>
                  </a:cubicBezTo>
                  <a:close/>
                  <a:moveTo>
                    <a:pt x="14" y="12"/>
                  </a:moveTo>
                  <a:cubicBezTo>
                    <a:pt x="16" y="13"/>
                    <a:pt x="18" y="14"/>
                    <a:pt x="19" y="16"/>
                  </a:cubicBezTo>
                  <a:cubicBezTo>
                    <a:pt x="20" y="14"/>
                    <a:pt x="20" y="12"/>
                    <a:pt x="21" y="10"/>
                  </a:cubicBezTo>
                  <a:cubicBezTo>
                    <a:pt x="21" y="9"/>
                    <a:pt x="20" y="9"/>
                    <a:pt x="20" y="9"/>
                  </a:cubicBezTo>
                  <a:cubicBezTo>
                    <a:pt x="18" y="10"/>
                    <a:pt x="16" y="10"/>
                    <a:pt x="14" y="12"/>
                  </a:cubicBezTo>
                  <a:close/>
                  <a:moveTo>
                    <a:pt x="20" y="36"/>
                  </a:moveTo>
                  <a:cubicBezTo>
                    <a:pt x="20" y="34"/>
                    <a:pt x="20" y="32"/>
                    <a:pt x="20" y="31"/>
                  </a:cubicBezTo>
                  <a:cubicBezTo>
                    <a:pt x="20" y="29"/>
                    <a:pt x="19" y="29"/>
                    <a:pt x="18" y="30"/>
                  </a:cubicBezTo>
                  <a:cubicBezTo>
                    <a:pt x="17" y="31"/>
                    <a:pt x="16" y="32"/>
                    <a:pt x="14" y="33"/>
                  </a:cubicBezTo>
                  <a:cubicBezTo>
                    <a:pt x="16" y="34"/>
                    <a:pt x="18" y="35"/>
                    <a:pt x="20" y="3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s-AR"/>
            </a:p>
          </p:txBody>
        </p:sp>
      </p:grpSp>
    </p:spTree>
    <p:extLst>
      <p:ext uri="{BB962C8B-B14F-4D97-AF65-F5344CB8AC3E}">
        <p14:creationId xmlns:p14="http://schemas.microsoft.com/office/powerpoint/2010/main" val="336312960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1A18A-7559-4485-BC2C-6ACBBA9F87DF}"/>
              </a:ext>
            </a:extLst>
          </p:cNvPr>
          <p:cNvSpPr txBox="1"/>
          <p:nvPr/>
        </p:nvSpPr>
        <p:spPr>
          <a:xfrm>
            <a:off x="6206837" y="512378"/>
            <a:ext cx="2656114" cy="369332"/>
          </a:xfrm>
          <a:prstGeom prst="rect">
            <a:avLst/>
          </a:prstGeom>
          <a:noFill/>
        </p:spPr>
        <p:txBody>
          <a:bodyPr wrap="square" lIns="108000" rIns="108000" rtlCol="0">
            <a:spAutoFit/>
          </a:bodyPr>
          <a:lstStyle/>
          <a:p>
            <a:r>
              <a:rPr lang="en-US" altLang="ko-KR" b="1">
                <a:cs typeface="Arial" pitchFamily="34" charset="0"/>
              </a:rPr>
              <a:t>Circuits</a:t>
            </a:r>
            <a:endParaRPr lang="ko-KR" altLang="en-US" b="1">
              <a:cs typeface="Arial" pitchFamily="34" charset="0"/>
            </a:endParaRPr>
          </a:p>
        </p:txBody>
      </p:sp>
      <p:sp>
        <p:nvSpPr>
          <p:cNvPr id="6" name="TextBox 5">
            <a:extLst>
              <a:ext uri="{FF2B5EF4-FFF2-40B4-BE49-F238E27FC236}">
                <a16:creationId xmlns:a16="http://schemas.microsoft.com/office/drawing/2014/main" id="{95E3BD7D-EEC6-41FC-867D-95F2B71346B3}"/>
              </a:ext>
            </a:extLst>
          </p:cNvPr>
          <p:cNvSpPr txBox="1"/>
          <p:nvPr/>
        </p:nvSpPr>
        <p:spPr>
          <a:xfrm>
            <a:off x="5843342" y="508420"/>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01</a:t>
            </a:r>
            <a:endParaRPr lang="ko-KR" altLang="en-US" sz="2000" b="1">
              <a:solidFill>
                <a:schemeClr val="tx1"/>
              </a:solidFill>
              <a:effectLst/>
            </a:endParaRPr>
          </a:p>
        </p:txBody>
      </p:sp>
      <p:sp>
        <p:nvSpPr>
          <p:cNvPr id="19" name="TextBox 18">
            <a:extLst>
              <a:ext uri="{FF2B5EF4-FFF2-40B4-BE49-F238E27FC236}">
                <a16:creationId xmlns:a16="http://schemas.microsoft.com/office/drawing/2014/main" id="{042C12F7-AE9B-40D2-A6C4-2F1B6BC860EE}"/>
              </a:ext>
            </a:extLst>
          </p:cNvPr>
          <p:cNvSpPr txBox="1"/>
          <p:nvPr/>
        </p:nvSpPr>
        <p:spPr>
          <a:xfrm>
            <a:off x="896815" y="881710"/>
            <a:ext cx="3675185" cy="1754326"/>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5400">
                <a:solidFill>
                  <a:schemeClr val="tx1"/>
                </a:solidFill>
                <a:effectLst/>
                <a:latin typeface="+mj-lt"/>
              </a:rPr>
              <a:t>Dataset</a:t>
            </a:r>
          </a:p>
          <a:p>
            <a:r>
              <a:rPr lang="en-US" altLang="ko-KR" sz="5400">
                <a:solidFill>
                  <a:schemeClr val="tx1"/>
                </a:solidFill>
                <a:effectLst/>
                <a:latin typeface="+mj-lt"/>
              </a:rPr>
              <a:t>Overview</a:t>
            </a:r>
            <a:endParaRPr lang="ko-KR" altLang="en-US" sz="5400">
              <a:solidFill>
                <a:schemeClr val="tx1"/>
              </a:solidFill>
              <a:effectLst/>
              <a:latin typeface="+mj-lt"/>
            </a:endParaRPr>
          </a:p>
        </p:txBody>
      </p:sp>
      <p:pic>
        <p:nvPicPr>
          <p:cNvPr id="4" name="Imagen 3"/>
          <p:cNvPicPr>
            <a:picLocks noChangeAspect="1"/>
          </p:cNvPicPr>
          <p:nvPr/>
        </p:nvPicPr>
        <p:blipFill>
          <a:blip r:embed="rId2"/>
          <a:stretch>
            <a:fillRect/>
          </a:stretch>
        </p:blipFill>
        <p:spPr>
          <a:xfrm>
            <a:off x="471366" y="3880328"/>
            <a:ext cx="4709160" cy="1190822"/>
          </a:xfrm>
          <a:prstGeom prst="rect">
            <a:avLst/>
          </a:prstGeom>
        </p:spPr>
      </p:pic>
      <p:sp>
        <p:nvSpPr>
          <p:cNvPr id="8" name="TextBox 7">
            <a:extLst>
              <a:ext uri="{FF2B5EF4-FFF2-40B4-BE49-F238E27FC236}">
                <a16:creationId xmlns:a16="http://schemas.microsoft.com/office/drawing/2014/main" id="{59E8A202-0D98-1B55-0B94-E80590A3D305}"/>
              </a:ext>
            </a:extLst>
          </p:cNvPr>
          <p:cNvSpPr txBox="1"/>
          <p:nvPr/>
        </p:nvSpPr>
        <p:spPr>
          <a:xfrm>
            <a:off x="6206837" y="881710"/>
            <a:ext cx="2656114" cy="369332"/>
          </a:xfrm>
          <a:prstGeom prst="rect">
            <a:avLst/>
          </a:prstGeom>
          <a:noFill/>
        </p:spPr>
        <p:txBody>
          <a:bodyPr wrap="square" lIns="108000" rIns="108000" rtlCol="0">
            <a:spAutoFit/>
          </a:bodyPr>
          <a:lstStyle/>
          <a:p>
            <a:r>
              <a:rPr lang="en-US" altLang="ko-KR" b="1" err="1">
                <a:cs typeface="Arial" pitchFamily="34" charset="0"/>
              </a:rPr>
              <a:t>Constructor_results</a:t>
            </a:r>
            <a:endParaRPr lang="ko-KR" altLang="en-US" b="1">
              <a:cs typeface="Arial" pitchFamily="34" charset="0"/>
            </a:endParaRPr>
          </a:p>
        </p:txBody>
      </p:sp>
      <p:sp>
        <p:nvSpPr>
          <p:cNvPr id="12" name="TextBox 11">
            <a:extLst>
              <a:ext uri="{FF2B5EF4-FFF2-40B4-BE49-F238E27FC236}">
                <a16:creationId xmlns:a16="http://schemas.microsoft.com/office/drawing/2014/main" id="{93490CA4-9A86-7008-6EE5-392441AA5A9A}"/>
              </a:ext>
            </a:extLst>
          </p:cNvPr>
          <p:cNvSpPr txBox="1"/>
          <p:nvPr/>
        </p:nvSpPr>
        <p:spPr>
          <a:xfrm>
            <a:off x="5843342" y="877752"/>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02</a:t>
            </a:r>
            <a:endParaRPr lang="ko-KR" altLang="en-US" sz="2000" b="1">
              <a:solidFill>
                <a:schemeClr val="tx1"/>
              </a:solidFill>
              <a:effectLst/>
            </a:endParaRPr>
          </a:p>
        </p:txBody>
      </p:sp>
      <p:sp>
        <p:nvSpPr>
          <p:cNvPr id="16" name="TextBox 15">
            <a:extLst>
              <a:ext uri="{FF2B5EF4-FFF2-40B4-BE49-F238E27FC236}">
                <a16:creationId xmlns:a16="http://schemas.microsoft.com/office/drawing/2014/main" id="{006D20A2-15C4-CC20-67FD-303734DB91CC}"/>
              </a:ext>
            </a:extLst>
          </p:cNvPr>
          <p:cNvSpPr txBox="1"/>
          <p:nvPr/>
        </p:nvSpPr>
        <p:spPr>
          <a:xfrm>
            <a:off x="6206836" y="1269659"/>
            <a:ext cx="2861953" cy="369332"/>
          </a:xfrm>
          <a:prstGeom prst="rect">
            <a:avLst/>
          </a:prstGeom>
          <a:noFill/>
        </p:spPr>
        <p:txBody>
          <a:bodyPr wrap="square" lIns="108000" rIns="108000" rtlCol="0">
            <a:spAutoFit/>
          </a:bodyPr>
          <a:lstStyle/>
          <a:p>
            <a:r>
              <a:rPr lang="en-US" altLang="ko-KR" b="1" err="1">
                <a:cs typeface="Arial" pitchFamily="34" charset="0"/>
              </a:rPr>
              <a:t>Constructor_standings</a:t>
            </a:r>
            <a:endParaRPr lang="ko-KR" altLang="en-US" b="1">
              <a:cs typeface="Arial" pitchFamily="34" charset="0"/>
            </a:endParaRPr>
          </a:p>
        </p:txBody>
      </p:sp>
      <p:sp>
        <p:nvSpPr>
          <p:cNvPr id="23" name="TextBox 22">
            <a:extLst>
              <a:ext uri="{FF2B5EF4-FFF2-40B4-BE49-F238E27FC236}">
                <a16:creationId xmlns:a16="http://schemas.microsoft.com/office/drawing/2014/main" id="{673B197F-7692-FEFD-593B-FF30FBB35D69}"/>
              </a:ext>
            </a:extLst>
          </p:cNvPr>
          <p:cNvSpPr txBox="1"/>
          <p:nvPr/>
        </p:nvSpPr>
        <p:spPr>
          <a:xfrm>
            <a:off x="5843342" y="1265701"/>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03</a:t>
            </a:r>
            <a:endParaRPr lang="ko-KR" altLang="en-US" sz="2000" b="1">
              <a:solidFill>
                <a:schemeClr val="tx1"/>
              </a:solidFill>
              <a:effectLst/>
            </a:endParaRPr>
          </a:p>
        </p:txBody>
      </p:sp>
      <p:sp>
        <p:nvSpPr>
          <p:cNvPr id="24" name="TextBox 23">
            <a:extLst>
              <a:ext uri="{FF2B5EF4-FFF2-40B4-BE49-F238E27FC236}">
                <a16:creationId xmlns:a16="http://schemas.microsoft.com/office/drawing/2014/main" id="{ABD0F790-2F43-330F-383E-F20E8AC600EB}"/>
              </a:ext>
            </a:extLst>
          </p:cNvPr>
          <p:cNvSpPr txBox="1"/>
          <p:nvPr/>
        </p:nvSpPr>
        <p:spPr>
          <a:xfrm>
            <a:off x="6206837" y="1612171"/>
            <a:ext cx="2656114" cy="369332"/>
          </a:xfrm>
          <a:prstGeom prst="rect">
            <a:avLst/>
          </a:prstGeom>
          <a:noFill/>
        </p:spPr>
        <p:txBody>
          <a:bodyPr wrap="square" lIns="108000" rIns="108000" rtlCol="0">
            <a:spAutoFit/>
          </a:bodyPr>
          <a:lstStyle/>
          <a:p>
            <a:r>
              <a:rPr lang="en-US" altLang="ko-KR" b="1">
                <a:cs typeface="Arial" pitchFamily="34" charset="0"/>
              </a:rPr>
              <a:t>Constructors</a:t>
            </a:r>
            <a:endParaRPr lang="ko-KR" altLang="en-US" b="1">
              <a:cs typeface="Arial" pitchFamily="34" charset="0"/>
            </a:endParaRPr>
          </a:p>
        </p:txBody>
      </p:sp>
      <p:sp>
        <p:nvSpPr>
          <p:cNvPr id="25" name="TextBox 24">
            <a:extLst>
              <a:ext uri="{FF2B5EF4-FFF2-40B4-BE49-F238E27FC236}">
                <a16:creationId xmlns:a16="http://schemas.microsoft.com/office/drawing/2014/main" id="{029FD37D-7795-BAFA-5145-6ED5FA111BEA}"/>
              </a:ext>
            </a:extLst>
          </p:cNvPr>
          <p:cNvSpPr txBox="1"/>
          <p:nvPr/>
        </p:nvSpPr>
        <p:spPr>
          <a:xfrm>
            <a:off x="5843342" y="1608213"/>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04</a:t>
            </a:r>
            <a:endParaRPr lang="ko-KR" altLang="en-US" sz="2000" b="1">
              <a:solidFill>
                <a:schemeClr val="tx1"/>
              </a:solidFill>
              <a:effectLst/>
            </a:endParaRPr>
          </a:p>
        </p:txBody>
      </p:sp>
      <p:sp>
        <p:nvSpPr>
          <p:cNvPr id="26" name="TextBox 25">
            <a:extLst>
              <a:ext uri="{FF2B5EF4-FFF2-40B4-BE49-F238E27FC236}">
                <a16:creationId xmlns:a16="http://schemas.microsoft.com/office/drawing/2014/main" id="{CECC41EC-B08F-9CE2-3965-6BC231226433}"/>
              </a:ext>
            </a:extLst>
          </p:cNvPr>
          <p:cNvSpPr txBox="1"/>
          <p:nvPr/>
        </p:nvSpPr>
        <p:spPr>
          <a:xfrm>
            <a:off x="6206837" y="1981503"/>
            <a:ext cx="2656114" cy="369332"/>
          </a:xfrm>
          <a:prstGeom prst="rect">
            <a:avLst/>
          </a:prstGeom>
          <a:noFill/>
        </p:spPr>
        <p:txBody>
          <a:bodyPr wrap="square" lIns="108000" rIns="108000" rtlCol="0">
            <a:spAutoFit/>
          </a:bodyPr>
          <a:lstStyle/>
          <a:p>
            <a:r>
              <a:rPr lang="en-US" altLang="ko-KR" b="1" err="1">
                <a:cs typeface="Arial" pitchFamily="34" charset="0"/>
              </a:rPr>
              <a:t>Driver_standings</a:t>
            </a:r>
            <a:endParaRPr lang="ko-KR" altLang="en-US" b="1">
              <a:cs typeface="Arial" pitchFamily="34" charset="0"/>
            </a:endParaRPr>
          </a:p>
        </p:txBody>
      </p:sp>
      <p:sp>
        <p:nvSpPr>
          <p:cNvPr id="27" name="TextBox 26">
            <a:extLst>
              <a:ext uri="{FF2B5EF4-FFF2-40B4-BE49-F238E27FC236}">
                <a16:creationId xmlns:a16="http://schemas.microsoft.com/office/drawing/2014/main" id="{3DBB031C-F150-9A33-B547-899732402A2B}"/>
              </a:ext>
            </a:extLst>
          </p:cNvPr>
          <p:cNvSpPr txBox="1"/>
          <p:nvPr/>
        </p:nvSpPr>
        <p:spPr>
          <a:xfrm>
            <a:off x="5843342" y="1977545"/>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05</a:t>
            </a:r>
            <a:endParaRPr lang="ko-KR" altLang="en-US" sz="2000" b="1">
              <a:solidFill>
                <a:schemeClr val="tx1"/>
              </a:solidFill>
              <a:effectLst/>
            </a:endParaRPr>
          </a:p>
        </p:txBody>
      </p:sp>
      <p:sp>
        <p:nvSpPr>
          <p:cNvPr id="28" name="TextBox 27">
            <a:extLst>
              <a:ext uri="{FF2B5EF4-FFF2-40B4-BE49-F238E27FC236}">
                <a16:creationId xmlns:a16="http://schemas.microsoft.com/office/drawing/2014/main" id="{D82A6449-6619-B546-5E03-F3899F6238AB}"/>
              </a:ext>
            </a:extLst>
          </p:cNvPr>
          <p:cNvSpPr txBox="1"/>
          <p:nvPr/>
        </p:nvSpPr>
        <p:spPr>
          <a:xfrm>
            <a:off x="6206837" y="2369452"/>
            <a:ext cx="2656114" cy="369332"/>
          </a:xfrm>
          <a:prstGeom prst="rect">
            <a:avLst/>
          </a:prstGeom>
          <a:noFill/>
        </p:spPr>
        <p:txBody>
          <a:bodyPr wrap="square" lIns="108000" rIns="108000" rtlCol="0">
            <a:spAutoFit/>
          </a:bodyPr>
          <a:lstStyle/>
          <a:p>
            <a:r>
              <a:rPr lang="en-US" altLang="ko-KR" b="1">
                <a:cs typeface="Arial" pitchFamily="34" charset="0"/>
              </a:rPr>
              <a:t>Drivers</a:t>
            </a:r>
            <a:endParaRPr lang="ko-KR" altLang="en-US" b="1">
              <a:cs typeface="Arial" pitchFamily="34" charset="0"/>
            </a:endParaRPr>
          </a:p>
        </p:txBody>
      </p:sp>
      <p:sp>
        <p:nvSpPr>
          <p:cNvPr id="29" name="TextBox 28">
            <a:extLst>
              <a:ext uri="{FF2B5EF4-FFF2-40B4-BE49-F238E27FC236}">
                <a16:creationId xmlns:a16="http://schemas.microsoft.com/office/drawing/2014/main" id="{AF5807DD-ED79-CC2F-10AE-FD66E61F5B14}"/>
              </a:ext>
            </a:extLst>
          </p:cNvPr>
          <p:cNvSpPr txBox="1"/>
          <p:nvPr/>
        </p:nvSpPr>
        <p:spPr>
          <a:xfrm>
            <a:off x="5843342" y="2365494"/>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06</a:t>
            </a:r>
            <a:endParaRPr lang="ko-KR" altLang="en-US" sz="2000" b="1">
              <a:solidFill>
                <a:schemeClr val="tx1"/>
              </a:solidFill>
              <a:effectLst/>
            </a:endParaRPr>
          </a:p>
        </p:txBody>
      </p:sp>
      <p:sp>
        <p:nvSpPr>
          <p:cNvPr id="30" name="TextBox 29">
            <a:extLst>
              <a:ext uri="{FF2B5EF4-FFF2-40B4-BE49-F238E27FC236}">
                <a16:creationId xmlns:a16="http://schemas.microsoft.com/office/drawing/2014/main" id="{81B79EB3-9DCC-558D-784A-693E9C171A72}"/>
              </a:ext>
            </a:extLst>
          </p:cNvPr>
          <p:cNvSpPr txBox="1"/>
          <p:nvPr/>
        </p:nvSpPr>
        <p:spPr>
          <a:xfrm>
            <a:off x="6206837" y="2691066"/>
            <a:ext cx="2656114" cy="369332"/>
          </a:xfrm>
          <a:prstGeom prst="rect">
            <a:avLst/>
          </a:prstGeom>
          <a:noFill/>
        </p:spPr>
        <p:txBody>
          <a:bodyPr wrap="square" lIns="108000" rIns="108000" rtlCol="0">
            <a:spAutoFit/>
          </a:bodyPr>
          <a:lstStyle/>
          <a:p>
            <a:r>
              <a:rPr lang="en-US" altLang="ko-KR" b="1" err="1">
                <a:cs typeface="Arial" pitchFamily="34" charset="0"/>
              </a:rPr>
              <a:t>Lap_times</a:t>
            </a:r>
            <a:endParaRPr lang="ko-KR" altLang="en-US" b="1">
              <a:cs typeface="Arial" pitchFamily="34" charset="0"/>
            </a:endParaRPr>
          </a:p>
        </p:txBody>
      </p:sp>
      <p:sp>
        <p:nvSpPr>
          <p:cNvPr id="31" name="TextBox 30">
            <a:extLst>
              <a:ext uri="{FF2B5EF4-FFF2-40B4-BE49-F238E27FC236}">
                <a16:creationId xmlns:a16="http://schemas.microsoft.com/office/drawing/2014/main" id="{A5452501-4506-699D-84D1-A39E7138221E}"/>
              </a:ext>
            </a:extLst>
          </p:cNvPr>
          <p:cNvSpPr txBox="1"/>
          <p:nvPr/>
        </p:nvSpPr>
        <p:spPr>
          <a:xfrm>
            <a:off x="5843342" y="2687108"/>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07</a:t>
            </a:r>
            <a:endParaRPr lang="ko-KR" altLang="en-US" sz="2000" b="1">
              <a:solidFill>
                <a:schemeClr val="tx1"/>
              </a:solidFill>
              <a:effectLst/>
            </a:endParaRPr>
          </a:p>
        </p:txBody>
      </p:sp>
      <p:sp>
        <p:nvSpPr>
          <p:cNvPr id="32" name="TextBox 31">
            <a:extLst>
              <a:ext uri="{FF2B5EF4-FFF2-40B4-BE49-F238E27FC236}">
                <a16:creationId xmlns:a16="http://schemas.microsoft.com/office/drawing/2014/main" id="{7E651C28-EE05-4F0E-8826-308DCA4973E8}"/>
              </a:ext>
            </a:extLst>
          </p:cNvPr>
          <p:cNvSpPr txBox="1"/>
          <p:nvPr/>
        </p:nvSpPr>
        <p:spPr>
          <a:xfrm>
            <a:off x="6206837" y="3060398"/>
            <a:ext cx="2656114" cy="369332"/>
          </a:xfrm>
          <a:prstGeom prst="rect">
            <a:avLst/>
          </a:prstGeom>
          <a:noFill/>
        </p:spPr>
        <p:txBody>
          <a:bodyPr wrap="square" lIns="108000" rIns="108000" rtlCol="0">
            <a:spAutoFit/>
          </a:bodyPr>
          <a:lstStyle/>
          <a:p>
            <a:r>
              <a:rPr lang="en-US" altLang="ko-KR" b="1" err="1">
                <a:cs typeface="Arial" pitchFamily="34" charset="0"/>
              </a:rPr>
              <a:t>Pit_stops</a:t>
            </a:r>
            <a:endParaRPr lang="ko-KR" altLang="en-US" b="1">
              <a:cs typeface="Arial" pitchFamily="34" charset="0"/>
            </a:endParaRPr>
          </a:p>
        </p:txBody>
      </p:sp>
      <p:sp>
        <p:nvSpPr>
          <p:cNvPr id="33" name="TextBox 32">
            <a:extLst>
              <a:ext uri="{FF2B5EF4-FFF2-40B4-BE49-F238E27FC236}">
                <a16:creationId xmlns:a16="http://schemas.microsoft.com/office/drawing/2014/main" id="{FA70E5C7-D8BB-B123-FEA3-356A8233368D}"/>
              </a:ext>
            </a:extLst>
          </p:cNvPr>
          <p:cNvSpPr txBox="1"/>
          <p:nvPr/>
        </p:nvSpPr>
        <p:spPr>
          <a:xfrm>
            <a:off x="5843342" y="3056440"/>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08</a:t>
            </a:r>
            <a:endParaRPr lang="ko-KR" altLang="en-US" sz="2000" b="1">
              <a:solidFill>
                <a:schemeClr val="tx1"/>
              </a:solidFill>
              <a:effectLst/>
            </a:endParaRPr>
          </a:p>
        </p:txBody>
      </p:sp>
      <p:sp>
        <p:nvSpPr>
          <p:cNvPr id="34" name="TextBox 33">
            <a:extLst>
              <a:ext uri="{FF2B5EF4-FFF2-40B4-BE49-F238E27FC236}">
                <a16:creationId xmlns:a16="http://schemas.microsoft.com/office/drawing/2014/main" id="{9B2D9386-2E9D-9158-75FB-3B58ACD343E9}"/>
              </a:ext>
            </a:extLst>
          </p:cNvPr>
          <p:cNvSpPr txBox="1"/>
          <p:nvPr/>
        </p:nvSpPr>
        <p:spPr>
          <a:xfrm>
            <a:off x="6206837" y="3448347"/>
            <a:ext cx="2656114" cy="369332"/>
          </a:xfrm>
          <a:prstGeom prst="rect">
            <a:avLst/>
          </a:prstGeom>
          <a:noFill/>
        </p:spPr>
        <p:txBody>
          <a:bodyPr wrap="square" lIns="108000" rIns="108000" rtlCol="0">
            <a:spAutoFit/>
          </a:bodyPr>
          <a:lstStyle/>
          <a:p>
            <a:r>
              <a:rPr lang="en-US" altLang="ko-KR" b="1">
                <a:cs typeface="Arial" pitchFamily="34" charset="0"/>
              </a:rPr>
              <a:t>Qualifying</a:t>
            </a:r>
            <a:endParaRPr lang="ko-KR" altLang="en-US" b="1">
              <a:cs typeface="Arial" pitchFamily="34" charset="0"/>
            </a:endParaRPr>
          </a:p>
        </p:txBody>
      </p:sp>
      <p:sp>
        <p:nvSpPr>
          <p:cNvPr id="35" name="TextBox 34">
            <a:extLst>
              <a:ext uri="{FF2B5EF4-FFF2-40B4-BE49-F238E27FC236}">
                <a16:creationId xmlns:a16="http://schemas.microsoft.com/office/drawing/2014/main" id="{D11AF6E8-92CF-502F-528E-C36F06079480}"/>
              </a:ext>
            </a:extLst>
          </p:cNvPr>
          <p:cNvSpPr txBox="1"/>
          <p:nvPr/>
        </p:nvSpPr>
        <p:spPr>
          <a:xfrm>
            <a:off x="5843342" y="3444389"/>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09</a:t>
            </a:r>
            <a:endParaRPr lang="ko-KR" altLang="en-US" sz="2000" b="1">
              <a:solidFill>
                <a:schemeClr val="tx1"/>
              </a:solidFill>
              <a:effectLst/>
            </a:endParaRPr>
          </a:p>
        </p:txBody>
      </p:sp>
      <p:sp>
        <p:nvSpPr>
          <p:cNvPr id="36" name="TextBox 35">
            <a:extLst>
              <a:ext uri="{FF2B5EF4-FFF2-40B4-BE49-F238E27FC236}">
                <a16:creationId xmlns:a16="http://schemas.microsoft.com/office/drawing/2014/main" id="{7D07AAD8-1DA1-644E-BAFD-11B3C4ECD7DB}"/>
              </a:ext>
            </a:extLst>
          </p:cNvPr>
          <p:cNvSpPr txBox="1"/>
          <p:nvPr/>
        </p:nvSpPr>
        <p:spPr>
          <a:xfrm>
            <a:off x="6206837" y="3817679"/>
            <a:ext cx="2656114" cy="369332"/>
          </a:xfrm>
          <a:prstGeom prst="rect">
            <a:avLst/>
          </a:prstGeom>
          <a:noFill/>
        </p:spPr>
        <p:txBody>
          <a:bodyPr wrap="square" lIns="108000" rIns="108000" rtlCol="0">
            <a:spAutoFit/>
          </a:bodyPr>
          <a:lstStyle/>
          <a:p>
            <a:r>
              <a:rPr lang="en-US" altLang="ko-KR" b="1">
                <a:cs typeface="Arial" pitchFamily="34" charset="0"/>
              </a:rPr>
              <a:t>Races</a:t>
            </a:r>
            <a:endParaRPr lang="ko-KR" altLang="en-US" b="1">
              <a:cs typeface="Arial" pitchFamily="34" charset="0"/>
            </a:endParaRPr>
          </a:p>
        </p:txBody>
      </p:sp>
      <p:sp>
        <p:nvSpPr>
          <p:cNvPr id="37" name="TextBox 36">
            <a:extLst>
              <a:ext uri="{FF2B5EF4-FFF2-40B4-BE49-F238E27FC236}">
                <a16:creationId xmlns:a16="http://schemas.microsoft.com/office/drawing/2014/main" id="{2F59C227-9F1F-668C-2C33-1AC5B285515C}"/>
              </a:ext>
            </a:extLst>
          </p:cNvPr>
          <p:cNvSpPr txBox="1"/>
          <p:nvPr/>
        </p:nvSpPr>
        <p:spPr>
          <a:xfrm>
            <a:off x="5843342" y="3813721"/>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10</a:t>
            </a:r>
            <a:endParaRPr lang="ko-KR" altLang="en-US" sz="2000" b="1">
              <a:solidFill>
                <a:schemeClr val="tx1"/>
              </a:solidFill>
              <a:effectLst/>
            </a:endParaRPr>
          </a:p>
        </p:txBody>
      </p:sp>
      <p:sp>
        <p:nvSpPr>
          <p:cNvPr id="38" name="TextBox 37">
            <a:extLst>
              <a:ext uri="{FF2B5EF4-FFF2-40B4-BE49-F238E27FC236}">
                <a16:creationId xmlns:a16="http://schemas.microsoft.com/office/drawing/2014/main" id="{7664C95A-6B01-0A1F-D430-B62FA269AB79}"/>
              </a:ext>
            </a:extLst>
          </p:cNvPr>
          <p:cNvSpPr txBox="1"/>
          <p:nvPr/>
        </p:nvSpPr>
        <p:spPr>
          <a:xfrm>
            <a:off x="6206837" y="4187011"/>
            <a:ext cx="2656114" cy="369332"/>
          </a:xfrm>
          <a:prstGeom prst="rect">
            <a:avLst/>
          </a:prstGeom>
          <a:noFill/>
        </p:spPr>
        <p:txBody>
          <a:bodyPr wrap="square" lIns="108000" rIns="108000" rtlCol="0">
            <a:spAutoFit/>
          </a:bodyPr>
          <a:lstStyle/>
          <a:p>
            <a:r>
              <a:rPr lang="en-US" altLang="ko-KR" b="1">
                <a:cs typeface="Arial" pitchFamily="34" charset="0"/>
              </a:rPr>
              <a:t>Results</a:t>
            </a:r>
            <a:endParaRPr lang="ko-KR" altLang="en-US" b="1">
              <a:cs typeface="Arial" pitchFamily="34" charset="0"/>
            </a:endParaRPr>
          </a:p>
        </p:txBody>
      </p:sp>
      <p:sp>
        <p:nvSpPr>
          <p:cNvPr id="39" name="TextBox 38">
            <a:extLst>
              <a:ext uri="{FF2B5EF4-FFF2-40B4-BE49-F238E27FC236}">
                <a16:creationId xmlns:a16="http://schemas.microsoft.com/office/drawing/2014/main" id="{B7C3E339-638D-F152-33AF-9C8F9066AE3C}"/>
              </a:ext>
            </a:extLst>
          </p:cNvPr>
          <p:cNvSpPr txBox="1"/>
          <p:nvPr/>
        </p:nvSpPr>
        <p:spPr>
          <a:xfrm>
            <a:off x="5843342" y="4183053"/>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11</a:t>
            </a:r>
            <a:endParaRPr lang="ko-KR" altLang="en-US" sz="2000" b="1">
              <a:solidFill>
                <a:schemeClr val="tx1"/>
              </a:solidFill>
              <a:effectLst/>
            </a:endParaRPr>
          </a:p>
        </p:txBody>
      </p:sp>
      <p:sp>
        <p:nvSpPr>
          <p:cNvPr id="40" name="TextBox 39">
            <a:extLst>
              <a:ext uri="{FF2B5EF4-FFF2-40B4-BE49-F238E27FC236}">
                <a16:creationId xmlns:a16="http://schemas.microsoft.com/office/drawing/2014/main" id="{0FE79E03-855F-7BA9-8363-2518749FC719}"/>
              </a:ext>
            </a:extLst>
          </p:cNvPr>
          <p:cNvSpPr txBox="1"/>
          <p:nvPr/>
        </p:nvSpPr>
        <p:spPr>
          <a:xfrm>
            <a:off x="6206837" y="4574960"/>
            <a:ext cx="2656114" cy="369332"/>
          </a:xfrm>
          <a:prstGeom prst="rect">
            <a:avLst/>
          </a:prstGeom>
          <a:noFill/>
        </p:spPr>
        <p:txBody>
          <a:bodyPr wrap="square" lIns="108000" rIns="108000" rtlCol="0">
            <a:spAutoFit/>
          </a:bodyPr>
          <a:lstStyle/>
          <a:p>
            <a:r>
              <a:rPr lang="en-US" altLang="ko-KR" b="1">
                <a:cs typeface="Arial" pitchFamily="34" charset="0"/>
              </a:rPr>
              <a:t>Seasons</a:t>
            </a:r>
            <a:endParaRPr lang="ko-KR" altLang="en-US" b="1">
              <a:cs typeface="Arial" pitchFamily="34" charset="0"/>
            </a:endParaRPr>
          </a:p>
        </p:txBody>
      </p:sp>
      <p:sp>
        <p:nvSpPr>
          <p:cNvPr id="41" name="TextBox 40">
            <a:extLst>
              <a:ext uri="{FF2B5EF4-FFF2-40B4-BE49-F238E27FC236}">
                <a16:creationId xmlns:a16="http://schemas.microsoft.com/office/drawing/2014/main" id="{A7C61882-2D32-B434-B5C9-65633BBCE01E}"/>
              </a:ext>
            </a:extLst>
          </p:cNvPr>
          <p:cNvSpPr txBox="1"/>
          <p:nvPr/>
        </p:nvSpPr>
        <p:spPr>
          <a:xfrm>
            <a:off x="5843342" y="4571002"/>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12</a:t>
            </a:r>
            <a:endParaRPr lang="ko-KR" altLang="en-US" sz="2000" b="1">
              <a:solidFill>
                <a:schemeClr val="tx1"/>
              </a:solidFill>
              <a:effectLst/>
            </a:endParaRPr>
          </a:p>
        </p:txBody>
      </p:sp>
      <p:sp>
        <p:nvSpPr>
          <p:cNvPr id="42" name="TextBox 41">
            <a:extLst>
              <a:ext uri="{FF2B5EF4-FFF2-40B4-BE49-F238E27FC236}">
                <a16:creationId xmlns:a16="http://schemas.microsoft.com/office/drawing/2014/main" id="{9836D7CC-2BD1-F8EB-F3CE-D3E04507A671}"/>
              </a:ext>
            </a:extLst>
          </p:cNvPr>
          <p:cNvSpPr txBox="1"/>
          <p:nvPr/>
        </p:nvSpPr>
        <p:spPr>
          <a:xfrm>
            <a:off x="6206837" y="4902813"/>
            <a:ext cx="2656114" cy="369332"/>
          </a:xfrm>
          <a:prstGeom prst="rect">
            <a:avLst/>
          </a:prstGeom>
          <a:noFill/>
        </p:spPr>
        <p:txBody>
          <a:bodyPr wrap="square" lIns="108000" rIns="108000" rtlCol="0">
            <a:spAutoFit/>
          </a:bodyPr>
          <a:lstStyle/>
          <a:p>
            <a:r>
              <a:rPr lang="en-US" altLang="ko-KR" b="1" err="1">
                <a:cs typeface="Arial" pitchFamily="34" charset="0"/>
              </a:rPr>
              <a:t>Sprint_results</a:t>
            </a:r>
            <a:endParaRPr lang="ko-KR" altLang="en-US" b="1">
              <a:cs typeface="Arial" pitchFamily="34" charset="0"/>
            </a:endParaRPr>
          </a:p>
        </p:txBody>
      </p:sp>
      <p:sp>
        <p:nvSpPr>
          <p:cNvPr id="43" name="TextBox 42">
            <a:extLst>
              <a:ext uri="{FF2B5EF4-FFF2-40B4-BE49-F238E27FC236}">
                <a16:creationId xmlns:a16="http://schemas.microsoft.com/office/drawing/2014/main" id="{D7D79326-5E20-8744-162D-1C2805C8EE98}"/>
              </a:ext>
            </a:extLst>
          </p:cNvPr>
          <p:cNvSpPr txBox="1"/>
          <p:nvPr/>
        </p:nvSpPr>
        <p:spPr>
          <a:xfrm>
            <a:off x="5843342" y="4898855"/>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13</a:t>
            </a:r>
            <a:endParaRPr lang="ko-KR" altLang="en-US" sz="2000" b="1">
              <a:solidFill>
                <a:schemeClr val="tx1"/>
              </a:solidFill>
              <a:effectLst/>
            </a:endParaRPr>
          </a:p>
        </p:txBody>
      </p:sp>
      <p:sp>
        <p:nvSpPr>
          <p:cNvPr id="44" name="TextBox 43">
            <a:extLst>
              <a:ext uri="{FF2B5EF4-FFF2-40B4-BE49-F238E27FC236}">
                <a16:creationId xmlns:a16="http://schemas.microsoft.com/office/drawing/2014/main" id="{78B0945C-2BA8-CF8B-0D9C-5B01B9E32A15}"/>
              </a:ext>
            </a:extLst>
          </p:cNvPr>
          <p:cNvSpPr txBox="1"/>
          <p:nvPr/>
        </p:nvSpPr>
        <p:spPr>
          <a:xfrm>
            <a:off x="6206837" y="5290762"/>
            <a:ext cx="2656114" cy="369332"/>
          </a:xfrm>
          <a:prstGeom prst="rect">
            <a:avLst/>
          </a:prstGeom>
          <a:noFill/>
        </p:spPr>
        <p:txBody>
          <a:bodyPr wrap="square" lIns="108000" rIns="108000" rtlCol="0">
            <a:spAutoFit/>
          </a:bodyPr>
          <a:lstStyle/>
          <a:p>
            <a:r>
              <a:rPr lang="en-US" altLang="ko-KR" b="1">
                <a:cs typeface="Arial" pitchFamily="34" charset="0"/>
              </a:rPr>
              <a:t>Status</a:t>
            </a:r>
            <a:endParaRPr lang="ko-KR" altLang="en-US" b="1">
              <a:cs typeface="Arial" pitchFamily="34" charset="0"/>
            </a:endParaRPr>
          </a:p>
        </p:txBody>
      </p:sp>
      <p:sp>
        <p:nvSpPr>
          <p:cNvPr id="45" name="TextBox 44">
            <a:extLst>
              <a:ext uri="{FF2B5EF4-FFF2-40B4-BE49-F238E27FC236}">
                <a16:creationId xmlns:a16="http://schemas.microsoft.com/office/drawing/2014/main" id="{D7E11DD2-B1E0-8D28-F7EA-05611C467470}"/>
              </a:ext>
            </a:extLst>
          </p:cNvPr>
          <p:cNvSpPr txBox="1"/>
          <p:nvPr/>
        </p:nvSpPr>
        <p:spPr>
          <a:xfrm>
            <a:off x="5843342" y="5286804"/>
            <a:ext cx="484004" cy="400110"/>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sz="2000" b="1">
                <a:solidFill>
                  <a:schemeClr val="tx1"/>
                </a:solidFill>
                <a:effectLst/>
              </a:rPr>
              <a:t>14</a:t>
            </a:r>
            <a:endParaRPr lang="ko-KR" altLang="en-US" sz="2000" b="1">
              <a:solidFill>
                <a:schemeClr val="tx1"/>
              </a:solidFill>
              <a:effectLst/>
            </a:endParaRPr>
          </a:p>
        </p:txBody>
      </p:sp>
    </p:spTree>
    <p:extLst>
      <p:ext uri="{BB962C8B-B14F-4D97-AF65-F5344CB8AC3E}">
        <p14:creationId xmlns:p14="http://schemas.microsoft.com/office/powerpoint/2010/main" val="6240625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Diagram, schematic&#10;&#10;Description automatically generated">
            <a:extLst>
              <a:ext uri="{FF2B5EF4-FFF2-40B4-BE49-F238E27FC236}">
                <a16:creationId xmlns:a16="http://schemas.microsoft.com/office/drawing/2014/main" id="{1BE795E3-966A-F54B-CE6B-D41060B8A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814388"/>
            <a:ext cx="6095999" cy="5715000"/>
          </a:xfrm>
          <a:prstGeom prst="rect">
            <a:avLst/>
          </a:prstGeom>
        </p:spPr>
      </p:pic>
      <p:sp>
        <p:nvSpPr>
          <p:cNvPr id="3" name="TextBox 2">
            <a:extLst>
              <a:ext uri="{FF2B5EF4-FFF2-40B4-BE49-F238E27FC236}">
                <a16:creationId xmlns:a16="http://schemas.microsoft.com/office/drawing/2014/main" id="{8F5F0FD2-22D0-A18B-FB75-E3DA9E600596}"/>
              </a:ext>
            </a:extLst>
          </p:cNvPr>
          <p:cNvSpPr txBox="1"/>
          <p:nvPr/>
        </p:nvSpPr>
        <p:spPr>
          <a:xfrm>
            <a:off x="7113696" y="3105834"/>
            <a:ext cx="3471863" cy="646331"/>
          </a:xfrm>
          <a:prstGeom prst="rect">
            <a:avLst/>
          </a:prstGeom>
          <a:noFill/>
        </p:spPr>
        <p:txBody>
          <a:bodyPr wrap="square" rtlCol="0">
            <a:spAutoFit/>
          </a:bodyPr>
          <a:lstStyle/>
          <a:p>
            <a:r>
              <a:rPr lang="en-US" sz="3600"/>
              <a:t>ER Diagram</a:t>
            </a:r>
          </a:p>
        </p:txBody>
      </p:sp>
    </p:spTree>
    <p:extLst>
      <p:ext uri="{BB962C8B-B14F-4D97-AF65-F5344CB8AC3E}">
        <p14:creationId xmlns:p14="http://schemas.microsoft.com/office/powerpoint/2010/main" val="158205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riángulo isósceles 61"/>
          <p:cNvSpPr/>
          <p:nvPr/>
        </p:nvSpPr>
        <p:spPr>
          <a:xfrm rot="5400000">
            <a:off x="-1915814" y="2799733"/>
            <a:ext cx="5182843" cy="13512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Triángulo isósceles 62"/>
          <p:cNvSpPr/>
          <p:nvPr/>
        </p:nvSpPr>
        <p:spPr>
          <a:xfrm rot="16200000">
            <a:off x="8922462" y="2799733"/>
            <a:ext cx="5182843" cy="1351217"/>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TextBox 2">
            <a:extLst>
              <a:ext uri="{FF2B5EF4-FFF2-40B4-BE49-F238E27FC236}">
                <a16:creationId xmlns:a16="http://schemas.microsoft.com/office/drawing/2014/main" id="{579DDB77-EDA2-4AB5-94A0-9007E46D023C}"/>
              </a:ext>
            </a:extLst>
          </p:cNvPr>
          <p:cNvSpPr txBox="1"/>
          <p:nvPr/>
        </p:nvSpPr>
        <p:spPr>
          <a:xfrm>
            <a:off x="777207" y="602869"/>
            <a:ext cx="6082772" cy="615553"/>
          </a:xfrm>
          <a:prstGeom prst="rect">
            <a:avLst/>
          </a:prstGeom>
          <a:noFill/>
        </p:spPr>
        <p:txBody>
          <a:bodyPr wrap="square" lIns="48000" tIns="0" rIns="24000" bIns="0" rtlCol="0">
            <a:spAutoFit/>
          </a:bodyPr>
          <a:lstStyle/>
          <a:p>
            <a:r>
              <a:rPr lang="en-US" altLang="ko-KR" sz="4000" b="1">
                <a:latin typeface="+mj-lt"/>
                <a:cs typeface="Arial" pitchFamily="34" charset="0"/>
              </a:rPr>
              <a:t>Maximum Race</a:t>
            </a:r>
            <a:endParaRPr lang="ko-KR" altLang="en-US" sz="4000" b="1">
              <a:latin typeface="+mj-lt"/>
              <a:cs typeface="Arial" pitchFamily="34" charset="0"/>
            </a:endParaRPr>
          </a:p>
        </p:txBody>
      </p:sp>
      <p:pic>
        <p:nvPicPr>
          <p:cNvPr id="2" name="Picture 6" descr="Text&#10;&#10;Description automatically generated">
            <a:extLst>
              <a:ext uri="{FF2B5EF4-FFF2-40B4-BE49-F238E27FC236}">
                <a16:creationId xmlns:a16="http://schemas.microsoft.com/office/drawing/2014/main" id="{229F2E95-D28F-1034-319C-9206087738B6}"/>
              </a:ext>
            </a:extLst>
          </p:cNvPr>
          <p:cNvPicPr>
            <a:picLocks noChangeAspect="1"/>
          </p:cNvPicPr>
          <p:nvPr/>
        </p:nvPicPr>
        <p:blipFill>
          <a:blip r:embed="rId2"/>
          <a:stretch>
            <a:fillRect/>
          </a:stretch>
        </p:blipFill>
        <p:spPr>
          <a:xfrm>
            <a:off x="181064" y="2876928"/>
            <a:ext cx="4433797" cy="2212717"/>
          </a:xfrm>
          <a:prstGeom prst="rect">
            <a:avLst/>
          </a:prstGeom>
        </p:spPr>
      </p:pic>
      <p:pic>
        <p:nvPicPr>
          <p:cNvPr id="7" name="Picture 5" descr="Chart, pie chart&#10;&#10;Description automatically generated">
            <a:extLst>
              <a:ext uri="{FF2B5EF4-FFF2-40B4-BE49-F238E27FC236}">
                <a16:creationId xmlns:a16="http://schemas.microsoft.com/office/drawing/2014/main" id="{9FDE94C7-1539-D3D6-D35A-7EE28B0A8928}"/>
              </a:ext>
            </a:extLst>
          </p:cNvPr>
          <p:cNvPicPr>
            <a:picLocks noChangeAspect="1"/>
          </p:cNvPicPr>
          <p:nvPr/>
        </p:nvPicPr>
        <p:blipFill>
          <a:blip r:embed="rId3"/>
          <a:stretch>
            <a:fillRect/>
          </a:stretch>
        </p:blipFill>
        <p:spPr>
          <a:xfrm>
            <a:off x="6222563" y="1844933"/>
            <a:ext cx="5374256" cy="4446470"/>
          </a:xfrm>
          <a:prstGeom prst="rect">
            <a:avLst/>
          </a:prstGeom>
        </p:spPr>
      </p:pic>
      <p:sp>
        <p:nvSpPr>
          <p:cNvPr id="8" name="Right Arrow 6">
            <a:extLst>
              <a:ext uri="{FF2B5EF4-FFF2-40B4-BE49-F238E27FC236}">
                <a16:creationId xmlns:a16="http://schemas.microsoft.com/office/drawing/2014/main" id="{5E0AE11D-01D8-D929-E77A-CD8175B8B2D7}"/>
              </a:ext>
            </a:extLst>
          </p:cNvPr>
          <p:cNvSpPr/>
          <p:nvPr/>
        </p:nvSpPr>
        <p:spPr>
          <a:xfrm>
            <a:off x="4751606" y="3832424"/>
            <a:ext cx="1344394" cy="471488"/>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2948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436245" y="250436"/>
            <a:ext cx="11572875" cy="839788"/>
          </a:xfrm>
          <a:prstGeom prst="rect">
            <a:avLst/>
          </a:prstGeom>
        </p:spPr>
        <p:txBody>
          <a:bodyPr/>
          <a:lstStyle/>
          <a:p>
            <a:r>
              <a:rPr lang="en-US"/>
              <a:t>Pit stops contribution in a Race​</a:t>
            </a:r>
          </a:p>
        </p:txBody>
      </p:sp>
      <p:grpSp>
        <p:nvGrpSpPr>
          <p:cNvPr id="21" name="Grupo 20"/>
          <p:cNvGrpSpPr/>
          <p:nvPr/>
        </p:nvGrpSpPr>
        <p:grpSpPr>
          <a:xfrm>
            <a:off x="7817922" y="3910526"/>
            <a:ext cx="3847028" cy="2239864"/>
            <a:chOff x="5789613" y="2658547"/>
            <a:chExt cx="5646737" cy="3287713"/>
          </a:xfrm>
        </p:grpSpPr>
        <p:sp>
          <p:nvSpPr>
            <p:cNvPr id="7" name="Freeform 5"/>
            <p:cNvSpPr>
              <a:spLocks noEditPoints="1"/>
            </p:cNvSpPr>
            <p:nvPr/>
          </p:nvSpPr>
          <p:spPr bwMode="auto">
            <a:xfrm>
              <a:off x="8542338" y="2658547"/>
              <a:ext cx="2894012" cy="2501900"/>
            </a:xfrm>
            <a:custGeom>
              <a:avLst/>
              <a:gdLst>
                <a:gd name="T0" fmla="*/ 41 w 104"/>
                <a:gd name="T1" fmla="*/ 57 h 89"/>
                <a:gd name="T2" fmla="*/ 35 w 104"/>
                <a:gd name="T3" fmla="*/ 67 h 89"/>
                <a:gd name="T4" fmla="*/ 33 w 104"/>
                <a:gd name="T5" fmla="*/ 67 h 89"/>
                <a:gd name="T6" fmla="*/ 33 w 104"/>
                <a:gd name="T7" fmla="*/ 68 h 89"/>
                <a:gd name="T8" fmla="*/ 33 w 104"/>
                <a:gd name="T9" fmla="*/ 68 h 89"/>
                <a:gd name="T10" fmla="*/ 33 w 104"/>
                <a:gd name="T11" fmla="*/ 68 h 89"/>
                <a:gd name="T12" fmla="*/ 32 w 104"/>
                <a:gd name="T13" fmla="*/ 66 h 89"/>
                <a:gd name="T14" fmla="*/ 32 w 104"/>
                <a:gd name="T15" fmla="*/ 66 h 89"/>
                <a:gd name="T16" fmla="*/ 28 w 104"/>
                <a:gd name="T17" fmla="*/ 64 h 89"/>
                <a:gd name="T18" fmla="*/ 23 w 104"/>
                <a:gd name="T19" fmla="*/ 61 h 89"/>
                <a:gd name="T20" fmla="*/ 20 w 104"/>
                <a:gd name="T21" fmla="*/ 59 h 89"/>
                <a:gd name="T22" fmla="*/ 14 w 104"/>
                <a:gd name="T23" fmla="*/ 60 h 89"/>
                <a:gd name="T24" fmla="*/ 10 w 104"/>
                <a:gd name="T25" fmla="*/ 69 h 89"/>
                <a:gd name="T26" fmla="*/ 0 w 104"/>
                <a:gd name="T27" fmla="*/ 72 h 89"/>
                <a:gd name="T28" fmla="*/ 7 w 104"/>
                <a:gd name="T29" fmla="*/ 62 h 89"/>
                <a:gd name="T30" fmla="*/ 28 w 104"/>
                <a:gd name="T31" fmla="*/ 28 h 89"/>
                <a:gd name="T32" fmla="*/ 44 w 104"/>
                <a:gd name="T33" fmla="*/ 3 h 89"/>
                <a:gd name="T34" fmla="*/ 49 w 104"/>
                <a:gd name="T35" fmla="*/ 2 h 89"/>
                <a:gd name="T36" fmla="*/ 65 w 104"/>
                <a:gd name="T37" fmla="*/ 12 h 89"/>
                <a:gd name="T38" fmla="*/ 66 w 104"/>
                <a:gd name="T39" fmla="*/ 16 h 89"/>
                <a:gd name="T40" fmla="*/ 58 w 104"/>
                <a:gd name="T41" fmla="*/ 29 h 89"/>
                <a:gd name="T42" fmla="*/ 59 w 104"/>
                <a:gd name="T43" fmla="*/ 33 h 89"/>
                <a:gd name="T44" fmla="*/ 72 w 104"/>
                <a:gd name="T45" fmla="*/ 41 h 89"/>
                <a:gd name="T46" fmla="*/ 76 w 104"/>
                <a:gd name="T47" fmla="*/ 40 h 89"/>
                <a:gd name="T48" fmla="*/ 84 w 104"/>
                <a:gd name="T49" fmla="*/ 27 h 89"/>
                <a:gd name="T50" fmla="*/ 88 w 104"/>
                <a:gd name="T51" fmla="*/ 26 h 89"/>
                <a:gd name="T52" fmla="*/ 101 w 104"/>
                <a:gd name="T53" fmla="*/ 34 h 89"/>
                <a:gd name="T54" fmla="*/ 102 w 104"/>
                <a:gd name="T55" fmla="*/ 38 h 89"/>
                <a:gd name="T56" fmla="*/ 96 w 104"/>
                <a:gd name="T57" fmla="*/ 48 h 89"/>
                <a:gd name="T58" fmla="*/ 86 w 104"/>
                <a:gd name="T59" fmla="*/ 50 h 89"/>
                <a:gd name="T60" fmla="*/ 77 w 104"/>
                <a:gd name="T61" fmla="*/ 44 h 89"/>
                <a:gd name="T62" fmla="*/ 73 w 104"/>
                <a:gd name="T63" fmla="*/ 45 h 89"/>
                <a:gd name="T64" fmla="*/ 65 w 104"/>
                <a:gd name="T65" fmla="*/ 58 h 89"/>
                <a:gd name="T66" fmla="*/ 66 w 104"/>
                <a:gd name="T67" fmla="*/ 62 h 89"/>
                <a:gd name="T68" fmla="*/ 79 w 104"/>
                <a:gd name="T69" fmla="*/ 70 h 89"/>
                <a:gd name="T70" fmla="*/ 80 w 104"/>
                <a:gd name="T71" fmla="*/ 74 h 89"/>
                <a:gd name="T72" fmla="*/ 72 w 104"/>
                <a:gd name="T73" fmla="*/ 87 h 89"/>
                <a:gd name="T74" fmla="*/ 67 w 104"/>
                <a:gd name="T75" fmla="*/ 88 h 89"/>
                <a:gd name="T76" fmla="*/ 59 w 104"/>
                <a:gd name="T77" fmla="*/ 83 h 89"/>
                <a:gd name="T78" fmla="*/ 56 w 104"/>
                <a:gd name="T79" fmla="*/ 72 h 89"/>
                <a:gd name="T80" fmla="*/ 57 w 104"/>
                <a:gd name="T81" fmla="*/ 71 h 89"/>
                <a:gd name="T82" fmla="*/ 58 w 104"/>
                <a:gd name="T83" fmla="*/ 69 h 89"/>
                <a:gd name="T84" fmla="*/ 59 w 104"/>
                <a:gd name="T85" fmla="*/ 68 h 89"/>
                <a:gd name="T86" fmla="*/ 61 w 104"/>
                <a:gd name="T87" fmla="*/ 64 h 89"/>
                <a:gd name="T88" fmla="*/ 62 w 104"/>
                <a:gd name="T89" fmla="*/ 63 h 89"/>
                <a:gd name="T90" fmla="*/ 59 w 104"/>
                <a:gd name="T91" fmla="*/ 58 h 89"/>
                <a:gd name="T92" fmla="*/ 57 w 104"/>
                <a:gd name="T93" fmla="*/ 57 h 89"/>
                <a:gd name="T94" fmla="*/ 53 w 104"/>
                <a:gd name="T95" fmla="*/ 54 h 89"/>
                <a:gd name="T96" fmla="*/ 48 w 104"/>
                <a:gd name="T97" fmla="*/ 51 h 89"/>
                <a:gd name="T98" fmla="*/ 45 w 104"/>
                <a:gd name="T99" fmla="*/ 51 h 89"/>
                <a:gd name="T100" fmla="*/ 41 w 104"/>
                <a:gd name="T101" fmla="*/ 57 h 89"/>
                <a:gd name="T102" fmla="*/ 56 w 104"/>
                <a:gd name="T103" fmla="*/ 32 h 89"/>
                <a:gd name="T104" fmla="*/ 54 w 104"/>
                <a:gd name="T105" fmla="*/ 30 h 89"/>
                <a:gd name="T106" fmla="*/ 45 w 104"/>
                <a:gd name="T107" fmla="*/ 24 h 89"/>
                <a:gd name="T108" fmla="*/ 35 w 104"/>
                <a:gd name="T109" fmla="*/ 27 h 89"/>
                <a:gd name="T110" fmla="*/ 31 w 104"/>
                <a:gd name="T111" fmla="*/ 33 h 89"/>
                <a:gd name="T112" fmla="*/ 33 w 104"/>
                <a:gd name="T113" fmla="*/ 42 h 89"/>
                <a:gd name="T114" fmla="*/ 45 w 104"/>
                <a:gd name="T115" fmla="*/ 48 h 89"/>
                <a:gd name="T116" fmla="*/ 54 w 104"/>
                <a:gd name="T117" fmla="*/ 36 h 89"/>
                <a:gd name="T118" fmla="*/ 56 w 104"/>
                <a:gd name="T119" fmla="*/ 32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 h="89">
                  <a:moveTo>
                    <a:pt x="41" y="57"/>
                  </a:moveTo>
                  <a:cubicBezTo>
                    <a:pt x="39" y="60"/>
                    <a:pt x="37" y="64"/>
                    <a:pt x="35" y="67"/>
                  </a:cubicBezTo>
                  <a:cubicBezTo>
                    <a:pt x="34" y="67"/>
                    <a:pt x="34" y="67"/>
                    <a:pt x="33" y="67"/>
                  </a:cubicBezTo>
                  <a:cubicBezTo>
                    <a:pt x="33" y="68"/>
                    <a:pt x="33" y="68"/>
                    <a:pt x="33" y="68"/>
                  </a:cubicBezTo>
                  <a:cubicBezTo>
                    <a:pt x="33" y="68"/>
                    <a:pt x="33" y="68"/>
                    <a:pt x="33" y="68"/>
                  </a:cubicBezTo>
                  <a:cubicBezTo>
                    <a:pt x="33" y="68"/>
                    <a:pt x="33" y="68"/>
                    <a:pt x="33" y="68"/>
                  </a:cubicBezTo>
                  <a:cubicBezTo>
                    <a:pt x="33" y="67"/>
                    <a:pt x="32" y="67"/>
                    <a:pt x="32" y="66"/>
                  </a:cubicBezTo>
                  <a:cubicBezTo>
                    <a:pt x="32" y="66"/>
                    <a:pt x="32" y="66"/>
                    <a:pt x="32" y="66"/>
                  </a:cubicBezTo>
                  <a:cubicBezTo>
                    <a:pt x="30" y="65"/>
                    <a:pt x="29" y="65"/>
                    <a:pt x="28" y="64"/>
                  </a:cubicBezTo>
                  <a:cubicBezTo>
                    <a:pt x="27" y="63"/>
                    <a:pt x="25" y="61"/>
                    <a:pt x="23" y="61"/>
                  </a:cubicBezTo>
                  <a:cubicBezTo>
                    <a:pt x="22" y="60"/>
                    <a:pt x="21" y="60"/>
                    <a:pt x="20" y="59"/>
                  </a:cubicBezTo>
                  <a:cubicBezTo>
                    <a:pt x="18" y="56"/>
                    <a:pt x="16" y="56"/>
                    <a:pt x="14" y="60"/>
                  </a:cubicBezTo>
                  <a:cubicBezTo>
                    <a:pt x="13" y="63"/>
                    <a:pt x="11" y="66"/>
                    <a:pt x="10" y="69"/>
                  </a:cubicBezTo>
                  <a:cubicBezTo>
                    <a:pt x="9" y="74"/>
                    <a:pt x="4" y="71"/>
                    <a:pt x="0" y="72"/>
                  </a:cubicBezTo>
                  <a:cubicBezTo>
                    <a:pt x="1" y="67"/>
                    <a:pt x="5" y="65"/>
                    <a:pt x="7" y="62"/>
                  </a:cubicBezTo>
                  <a:cubicBezTo>
                    <a:pt x="14" y="51"/>
                    <a:pt x="21" y="39"/>
                    <a:pt x="28" y="28"/>
                  </a:cubicBezTo>
                  <a:cubicBezTo>
                    <a:pt x="33" y="20"/>
                    <a:pt x="39" y="12"/>
                    <a:pt x="44" y="3"/>
                  </a:cubicBezTo>
                  <a:cubicBezTo>
                    <a:pt x="45" y="1"/>
                    <a:pt x="46" y="0"/>
                    <a:pt x="49" y="2"/>
                  </a:cubicBezTo>
                  <a:cubicBezTo>
                    <a:pt x="54" y="5"/>
                    <a:pt x="60" y="9"/>
                    <a:pt x="65" y="12"/>
                  </a:cubicBezTo>
                  <a:cubicBezTo>
                    <a:pt x="67" y="13"/>
                    <a:pt x="68" y="14"/>
                    <a:pt x="66" y="16"/>
                  </a:cubicBezTo>
                  <a:cubicBezTo>
                    <a:pt x="63" y="21"/>
                    <a:pt x="61" y="25"/>
                    <a:pt x="58" y="29"/>
                  </a:cubicBezTo>
                  <a:cubicBezTo>
                    <a:pt x="57" y="31"/>
                    <a:pt x="57" y="32"/>
                    <a:pt x="59" y="33"/>
                  </a:cubicBezTo>
                  <a:cubicBezTo>
                    <a:pt x="63" y="36"/>
                    <a:pt x="68" y="38"/>
                    <a:pt x="72" y="41"/>
                  </a:cubicBezTo>
                  <a:cubicBezTo>
                    <a:pt x="74" y="42"/>
                    <a:pt x="75" y="42"/>
                    <a:pt x="76" y="40"/>
                  </a:cubicBezTo>
                  <a:cubicBezTo>
                    <a:pt x="79" y="36"/>
                    <a:pt x="81" y="31"/>
                    <a:pt x="84" y="27"/>
                  </a:cubicBezTo>
                  <a:cubicBezTo>
                    <a:pt x="85" y="25"/>
                    <a:pt x="86" y="25"/>
                    <a:pt x="88" y="26"/>
                  </a:cubicBezTo>
                  <a:cubicBezTo>
                    <a:pt x="92" y="29"/>
                    <a:pt x="97" y="32"/>
                    <a:pt x="101" y="34"/>
                  </a:cubicBezTo>
                  <a:cubicBezTo>
                    <a:pt x="103" y="35"/>
                    <a:pt x="104" y="36"/>
                    <a:pt x="102" y="38"/>
                  </a:cubicBezTo>
                  <a:cubicBezTo>
                    <a:pt x="100" y="42"/>
                    <a:pt x="98" y="45"/>
                    <a:pt x="96" y="48"/>
                  </a:cubicBezTo>
                  <a:cubicBezTo>
                    <a:pt x="92" y="54"/>
                    <a:pt x="92" y="54"/>
                    <a:pt x="86" y="50"/>
                  </a:cubicBezTo>
                  <a:cubicBezTo>
                    <a:pt x="83" y="48"/>
                    <a:pt x="80" y="47"/>
                    <a:pt x="77" y="44"/>
                  </a:cubicBezTo>
                  <a:cubicBezTo>
                    <a:pt x="75" y="43"/>
                    <a:pt x="74" y="43"/>
                    <a:pt x="73" y="45"/>
                  </a:cubicBezTo>
                  <a:cubicBezTo>
                    <a:pt x="70" y="50"/>
                    <a:pt x="68" y="54"/>
                    <a:pt x="65" y="58"/>
                  </a:cubicBezTo>
                  <a:cubicBezTo>
                    <a:pt x="64" y="60"/>
                    <a:pt x="64" y="61"/>
                    <a:pt x="66" y="62"/>
                  </a:cubicBezTo>
                  <a:cubicBezTo>
                    <a:pt x="71" y="65"/>
                    <a:pt x="75" y="68"/>
                    <a:pt x="79" y="70"/>
                  </a:cubicBezTo>
                  <a:cubicBezTo>
                    <a:pt x="81" y="71"/>
                    <a:pt x="81" y="72"/>
                    <a:pt x="80" y="74"/>
                  </a:cubicBezTo>
                  <a:cubicBezTo>
                    <a:pt x="77" y="78"/>
                    <a:pt x="75" y="83"/>
                    <a:pt x="72" y="87"/>
                  </a:cubicBezTo>
                  <a:cubicBezTo>
                    <a:pt x="71" y="89"/>
                    <a:pt x="69" y="89"/>
                    <a:pt x="67" y="88"/>
                  </a:cubicBezTo>
                  <a:cubicBezTo>
                    <a:pt x="65" y="86"/>
                    <a:pt x="62" y="85"/>
                    <a:pt x="59" y="83"/>
                  </a:cubicBezTo>
                  <a:cubicBezTo>
                    <a:pt x="52" y="79"/>
                    <a:pt x="52" y="79"/>
                    <a:pt x="56" y="72"/>
                  </a:cubicBezTo>
                  <a:cubicBezTo>
                    <a:pt x="57" y="71"/>
                    <a:pt x="57" y="71"/>
                    <a:pt x="57" y="71"/>
                  </a:cubicBezTo>
                  <a:cubicBezTo>
                    <a:pt x="57" y="70"/>
                    <a:pt x="58" y="69"/>
                    <a:pt x="58" y="69"/>
                  </a:cubicBezTo>
                  <a:cubicBezTo>
                    <a:pt x="58" y="68"/>
                    <a:pt x="59" y="68"/>
                    <a:pt x="59" y="68"/>
                  </a:cubicBezTo>
                  <a:cubicBezTo>
                    <a:pt x="60" y="66"/>
                    <a:pt x="60" y="65"/>
                    <a:pt x="61" y="64"/>
                  </a:cubicBezTo>
                  <a:cubicBezTo>
                    <a:pt x="61" y="64"/>
                    <a:pt x="62" y="63"/>
                    <a:pt x="62" y="63"/>
                  </a:cubicBezTo>
                  <a:cubicBezTo>
                    <a:pt x="65" y="59"/>
                    <a:pt x="60" y="60"/>
                    <a:pt x="59" y="58"/>
                  </a:cubicBezTo>
                  <a:cubicBezTo>
                    <a:pt x="59" y="57"/>
                    <a:pt x="58" y="57"/>
                    <a:pt x="57" y="57"/>
                  </a:cubicBezTo>
                  <a:cubicBezTo>
                    <a:pt x="56" y="56"/>
                    <a:pt x="54" y="55"/>
                    <a:pt x="53" y="54"/>
                  </a:cubicBezTo>
                  <a:cubicBezTo>
                    <a:pt x="51" y="53"/>
                    <a:pt x="50" y="52"/>
                    <a:pt x="48" y="51"/>
                  </a:cubicBezTo>
                  <a:cubicBezTo>
                    <a:pt x="47" y="50"/>
                    <a:pt x="46" y="50"/>
                    <a:pt x="45" y="51"/>
                  </a:cubicBezTo>
                  <a:cubicBezTo>
                    <a:pt x="43" y="53"/>
                    <a:pt x="42" y="55"/>
                    <a:pt x="41" y="57"/>
                  </a:cubicBezTo>
                  <a:close/>
                  <a:moveTo>
                    <a:pt x="56" y="32"/>
                  </a:moveTo>
                  <a:cubicBezTo>
                    <a:pt x="56" y="31"/>
                    <a:pt x="55" y="31"/>
                    <a:pt x="54" y="30"/>
                  </a:cubicBezTo>
                  <a:cubicBezTo>
                    <a:pt x="51" y="28"/>
                    <a:pt x="48" y="26"/>
                    <a:pt x="45" y="24"/>
                  </a:cubicBezTo>
                  <a:cubicBezTo>
                    <a:pt x="39" y="20"/>
                    <a:pt x="39" y="20"/>
                    <a:pt x="35" y="27"/>
                  </a:cubicBezTo>
                  <a:cubicBezTo>
                    <a:pt x="33" y="29"/>
                    <a:pt x="32" y="31"/>
                    <a:pt x="31" y="33"/>
                  </a:cubicBezTo>
                  <a:cubicBezTo>
                    <a:pt x="27" y="39"/>
                    <a:pt x="27" y="39"/>
                    <a:pt x="33" y="42"/>
                  </a:cubicBezTo>
                  <a:cubicBezTo>
                    <a:pt x="37" y="44"/>
                    <a:pt x="42" y="50"/>
                    <a:pt x="45" y="48"/>
                  </a:cubicBezTo>
                  <a:cubicBezTo>
                    <a:pt x="49" y="47"/>
                    <a:pt x="51" y="40"/>
                    <a:pt x="54" y="36"/>
                  </a:cubicBezTo>
                  <a:cubicBezTo>
                    <a:pt x="55" y="35"/>
                    <a:pt x="55" y="33"/>
                    <a:pt x="56"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8" name="Freeform 6"/>
            <p:cNvSpPr>
              <a:spLocks noEditPoints="1"/>
            </p:cNvSpPr>
            <p:nvPr/>
          </p:nvSpPr>
          <p:spPr bwMode="auto">
            <a:xfrm>
              <a:off x="5789613" y="2658547"/>
              <a:ext cx="2752725" cy="2501900"/>
            </a:xfrm>
            <a:custGeom>
              <a:avLst/>
              <a:gdLst>
                <a:gd name="T0" fmla="*/ 94 w 99"/>
                <a:gd name="T1" fmla="*/ 71 h 89"/>
                <a:gd name="T2" fmla="*/ 88 w 99"/>
                <a:gd name="T3" fmla="*/ 59 h 89"/>
                <a:gd name="T4" fmla="*/ 85 w 99"/>
                <a:gd name="T5" fmla="*/ 58 h 89"/>
                <a:gd name="T6" fmla="*/ 72 w 99"/>
                <a:gd name="T7" fmla="*/ 66 h 89"/>
                <a:gd name="T8" fmla="*/ 67 w 99"/>
                <a:gd name="T9" fmla="*/ 64 h 89"/>
                <a:gd name="T10" fmla="*/ 60 w 99"/>
                <a:gd name="T11" fmla="*/ 53 h 89"/>
                <a:gd name="T12" fmla="*/ 55 w 99"/>
                <a:gd name="T13" fmla="*/ 51 h 89"/>
                <a:gd name="T14" fmla="*/ 42 w 99"/>
                <a:gd name="T15" fmla="*/ 59 h 89"/>
                <a:gd name="T16" fmla="*/ 42 w 99"/>
                <a:gd name="T17" fmla="*/ 63 h 89"/>
                <a:gd name="T18" fmla="*/ 50 w 99"/>
                <a:gd name="T19" fmla="*/ 76 h 89"/>
                <a:gd name="T20" fmla="*/ 48 w 99"/>
                <a:gd name="T21" fmla="*/ 80 h 89"/>
                <a:gd name="T22" fmla="*/ 36 w 99"/>
                <a:gd name="T23" fmla="*/ 88 h 89"/>
                <a:gd name="T24" fmla="*/ 31 w 99"/>
                <a:gd name="T25" fmla="*/ 87 h 89"/>
                <a:gd name="T26" fmla="*/ 23 w 99"/>
                <a:gd name="T27" fmla="*/ 74 h 89"/>
                <a:gd name="T28" fmla="*/ 24 w 99"/>
                <a:gd name="T29" fmla="*/ 70 h 89"/>
                <a:gd name="T30" fmla="*/ 37 w 99"/>
                <a:gd name="T31" fmla="*/ 62 h 89"/>
                <a:gd name="T32" fmla="*/ 38 w 99"/>
                <a:gd name="T33" fmla="*/ 58 h 89"/>
                <a:gd name="T34" fmla="*/ 31 w 99"/>
                <a:gd name="T35" fmla="*/ 46 h 89"/>
                <a:gd name="T36" fmla="*/ 26 w 99"/>
                <a:gd name="T37" fmla="*/ 45 h 89"/>
                <a:gd name="T38" fmla="*/ 13 w 99"/>
                <a:gd name="T39" fmla="*/ 53 h 89"/>
                <a:gd name="T40" fmla="*/ 10 w 99"/>
                <a:gd name="T41" fmla="*/ 52 h 89"/>
                <a:gd name="T42" fmla="*/ 1 w 99"/>
                <a:gd name="T43" fmla="*/ 38 h 89"/>
                <a:gd name="T44" fmla="*/ 2 w 99"/>
                <a:gd name="T45" fmla="*/ 35 h 89"/>
                <a:gd name="T46" fmla="*/ 16 w 99"/>
                <a:gd name="T47" fmla="*/ 26 h 89"/>
                <a:gd name="T48" fmla="*/ 19 w 99"/>
                <a:gd name="T49" fmla="*/ 27 h 89"/>
                <a:gd name="T50" fmla="*/ 27 w 99"/>
                <a:gd name="T51" fmla="*/ 39 h 89"/>
                <a:gd name="T52" fmla="*/ 32 w 99"/>
                <a:gd name="T53" fmla="*/ 41 h 89"/>
                <a:gd name="T54" fmla="*/ 44 w 99"/>
                <a:gd name="T55" fmla="*/ 33 h 89"/>
                <a:gd name="T56" fmla="*/ 45 w 99"/>
                <a:gd name="T57" fmla="*/ 29 h 89"/>
                <a:gd name="T58" fmla="*/ 37 w 99"/>
                <a:gd name="T59" fmla="*/ 16 h 89"/>
                <a:gd name="T60" fmla="*/ 38 w 99"/>
                <a:gd name="T61" fmla="*/ 12 h 89"/>
                <a:gd name="T62" fmla="*/ 56 w 99"/>
                <a:gd name="T63" fmla="*/ 1 h 89"/>
                <a:gd name="T64" fmla="*/ 59 w 99"/>
                <a:gd name="T65" fmla="*/ 2 h 89"/>
                <a:gd name="T66" fmla="*/ 97 w 99"/>
                <a:gd name="T67" fmla="*/ 62 h 89"/>
                <a:gd name="T68" fmla="*/ 94 w 99"/>
                <a:gd name="T69" fmla="*/ 71 h 89"/>
                <a:gd name="T70" fmla="*/ 75 w 99"/>
                <a:gd name="T71" fmla="*/ 38 h 89"/>
                <a:gd name="T72" fmla="*/ 75 w 99"/>
                <a:gd name="T73" fmla="*/ 37 h 89"/>
                <a:gd name="T74" fmla="*/ 66 w 99"/>
                <a:gd name="T75" fmla="*/ 22 h 89"/>
                <a:gd name="T76" fmla="*/ 63 w 99"/>
                <a:gd name="T77" fmla="*/ 22 h 89"/>
                <a:gd name="T78" fmla="*/ 47 w 99"/>
                <a:gd name="T79" fmla="*/ 32 h 89"/>
                <a:gd name="T80" fmla="*/ 57 w 99"/>
                <a:gd name="T81" fmla="*/ 48 h 89"/>
                <a:gd name="T82" fmla="*/ 60 w 99"/>
                <a:gd name="T83" fmla="*/ 48 h 89"/>
                <a:gd name="T84" fmla="*/ 74 w 99"/>
                <a:gd name="T85" fmla="*/ 40 h 89"/>
                <a:gd name="T86" fmla="*/ 75 w 99"/>
                <a:gd name="T87" fmla="*/ 3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89">
                  <a:moveTo>
                    <a:pt x="94" y="71"/>
                  </a:moveTo>
                  <a:cubicBezTo>
                    <a:pt x="93" y="66"/>
                    <a:pt x="90" y="63"/>
                    <a:pt x="88" y="59"/>
                  </a:cubicBezTo>
                  <a:cubicBezTo>
                    <a:pt x="87" y="57"/>
                    <a:pt x="86" y="57"/>
                    <a:pt x="85" y="58"/>
                  </a:cubicBezTo>
                  <a:cubicBezTo>
                    <a:pt x="80" y="61"/>
                    <a:pt x="76" y="63"/>
                    <a:pt x="72" y="66"/>
                  </a:cubicBezTo>
                  <a:cubicBezTo>
                    <a:pt x="69" y="68"/>
                    <a:pt x="68" y="67"/>
                    <a:pt x="67" y="64"/>
                  </a:cubicBezTo>
                  <a:cubicBezTo>
                    <a:pt x="65" y="60"/>
                    <a:pt x="62" y="57"/>
                    <a:pt x="60" y="53"/>
                  </a:cubicBezTo>
                  <a:cubicBezTo>
                    <a:pt x="58" y="50"/>
                    <a:pt x="57" y="50"/>
                    <a:pt x="55" y="51"/>
                  </a:cubicBezTo>
                  <a:cubicBezTo>
                    <a:pt x="51" y="54"/>
                    <a:pt x="47" y="57"/>
                    <a:pt x="42" y="59"/>
                  </a:cubicBezTo>
                  <a:cubicBezTo>
                    <a:pt x="40" y="60"/>
                    <a:pt x="40" y="62"/>
                    <a:pt x="42" y="63"/>
                  </a:cubicBezTo>
                  <a:cubicBezTo>
                    <a:pt x="44" y="68"/>
                    <a:pt x="47" y="72"/>
                    <a:pt x="50" y="76"/>
                  </a:cubicBezTo>
                  <a:cubicBezTo>
                    <a:pt x="51" y="78"/>
                    <a:pt x="51" y="79"/>
                    <a:pt x="48" y="80"/>
                  </a:cubicBezTo>
                  <a:cubicBezTo>
                    <a:pt x="44" y="83"/>
                    <a:pt x="40" y="85"/>
                    <a:pt x="36" y="88"/>
                  </a:cubicBezTo>
                  <a:cubicBezTo>
                    <a:pt x="34" y="89"/>
                    <a:pt x="33" y="89"/>
                    <a:pt x="31" y="87"/>
                  </a:cubicBezTo>
                  <a:cubicBezTo>
                    <a:pt x="29" y="83"/>
                    <a:pt x="26" y="78"/>
                    <a:pt x="23" y="74"/>
                  </a:cubicBezTo>
                  <a:cubicBezTo>
                    <a:pt x="22" y="72"/>
                    <a:pt x="22" y="71"/>
                    <a:pt x="24" y="70"/>
                  </a:cubicBezTo>
                  <a:cubicBezTo>
                    <a:pt x="29" y="68"/>
                    <a:pt x="33" y="65"/>
                    <a:pt x="37" y="62"/>
                  </a:cubicBezTo>
                  <a:cubicBezTo>
                    <a:pt x="39" y="61"/>
                    <a:pt x="40" y="60"/>
                    <a:pt x="38" y="58"/>
                  </a:cubicBezTo>
                  <a:cubicBezTo>
                    <a:pt x="36" y="54"/>
                    <a:pt x="33" y="50"/>
                    <a:pt x="31" y="46"/>
                  </a:cubicBezTo>
                  <a:cubicBezTo>
                    <a:pt x="29" y="43"/>
                    <a:pt x="28" y="43"/>
                    <a:pt x="26" y="45"/>
                  </a:cubicBezTo>
                  <a:cubicBezTo>
                    <a:pt x="22" y="47"/>
                    <a:pt x="17" y="50"/>
                    <a:pt x="13" y="53"/>
                  </a:cubicBezTo>
                  <a:cubicBezTo>
                    <a:pt x="11" y="54"/>
                    <a:pt x="11" y="54"/>
                    <a:pt x="10" y="52"/>
                  </a:cubicBezTo>
                  <a:cubicBezTo>
                    <a:pt x="7" y="47"/>
                    <a:pt x="4" y="42"/>
                    <a:pt x="1" y="38"/>
                  </a:cubicBezTo>
                  <a:cubicBezTo>
                    <a:pt x="0" y="36"/>
                    <a:pt x="0" y="36"/>
                    <a:pt x="2" y="35"/>
                  </a:cubicBezTo>
                  <a:cubicBezTo>
                    <a:pt x="6" y="32"/>
                    <a:pt x="11" y="29"/>
                    <a:pt x="16" y="26"/>
                  </a:cubicBezTo>
                  <a:cubicBezTo>
                    <a:pt x="18" y="25"/>
                    <a:pt x="19" y="26"/>
                    <a:pt x="19" y="27"/>
                  </a:cubicBezTo>
                  <a:cubicBezTo>
                    <a:pt x="22" y="31"/>
                    <a:pt x="25" y="35"/>
                    <a:pt x="27" y="39"/>
                  </a:cubicBezTo>
                  <a:cubicBezTo>
                    <a:pt x="28" y="42"/>
                    <a:pt x="29" y="43"/>
                    <a:pt x="32" y="41"/>
                  </a:cubicBezTo>
                  <a:cubicBezTo>
                    <a:pt x="36" y="38"/>
                    <a:pt x="40" y="36"/>
                    <a:pt x="44" y="33"/>
                  </a:cubicBezTo>
                  <a:cubicBezTo>
                    <a:pt x="46" y="32"/>
                    <a:pt x="46" y="31"/>
                    <a:pt x="45" y="29"/>
                  </a:cubicBezTo>
                  <a:cubicBezTo>
                    <a:pt x="42" y="25"/>
                    <a:pt x="40" y="20"/>
                    <a:pt x="37" y="16"/>
                  </a:cubicBezTo>
                  <a:cubicBezTo>
                    <a:pt x="36" y="15"/>
                    <a:pt x="36" y="14"/>
                    <a:pt x="38" y="12"/>
                  </a:cubicBezTo>
                  <a:cubicBezTo>
                    <a:pt x="44" y="9"/>
                    <a:pt x="50" y="5"/>
                    <a:pt x="56" y="1"/>
                  </a:cubicBezTo>
                  <a:cubicBezTo>
                    <a:pt x="58" y="0"/>
                    <a:pt x="59" y="1"/>
                    <a:pt x="59" y="2"/>
                  </a:cubicBezTo>
                  <a:cubicBezTo>
                    <a:pt x="72" y="22"/>
                    <a:pt x="84" y="42"/>
                    <a:pt x="97" y="62"/>
                  </a:cubicBezTo>
                  <a:cubicBezTo>
                    <a:pt x="99" y="66"/>
                    <a:pt x="96" y="68"/>
                    <a:pt x="94" y="71"/>
                  </a:cubicBezTo>
                  <a:close/>
                  <a:moveTo>
                    <a:pt x="75" y="38"/>
                  </a:moveTo>
                  <a:cubicBezTo>
                    <a:pt x="75" y="37"/>
                    <a:pt x="75" y="37"/>
                    <a:pt x="75" y="37"/>
                  </a:cubicBezTo>
                  <a:cubicBezTo>
                    <a:pt x="72" y="32"/>
                    <a:pt x="69" y="27"/>
                    <a:pt x="66" y="22"/>
                  </a:cubicBezTo>
                  <a:cubicBezTo>
                    <a:pt x="65" y="20"/>
                    <a:pt x="64" y="21"/>
                    <a:pt x="63" y="22"/>
                  </a:cubicBezTo>
                  <a:cubicBezTo>
                    <a:pt x="58" y="25"/>
                    <a:pt x="52" y="29"/>
                    <a:pt x="47" y="32"/>
                  </a:cubicBezTo>
                  <a:cubicBezTo>
                    <a:pt x="50" y="37"/>
                    <a:pt x="54" y="43"/>
                    <a:pt x="57" y="48"/>
                  </a:cubicBezTo>
                  <a:cubicBezTo>
                    <a:pt x="58" y="49"/>
                    <a:pt x="58" y="49"/>
                    <a:pt x="60" y="48"/>
                  </a:cubicBezTo>
                  <a:cubicBezTo>
                    <a:pt x="64" y="45"/>
                    <a:pt x="69" y="43"/>
                    <a:pt x="74" y="40"/>
                  </a:cubicBezTo>
                  <a:cubicBezTo>
                    <a:pt x="74" y="39"/>
                    <a:pt x="76" y="39"/>
                    <a:pt x="75" y="3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9" name="Freeform 7"/>
            <p:cNvSpPr>
              <a:spLocks/>
            </p:cNvSpPr>
            <p:nvPr/>
          </p:nvSpPr>
          <p:spPr bwMode="auto">
            <a:xfrm>
              <a:off x="9070975" y="5693847"/>
              <a:ext cx="306387" cy="252413"/>
            </a:xfrm>
            <a:custGeom>
              <a:avLst/>
              <a:gdLst>
                <a:gd name="T0" fmla="*/ 5 w 11"/>
                <a:gd name="T1" fmla="*/ 9 h 9"/>
                <a:gd name="T2" fmla="*/ 0 w 11"/>
                <a:gd name="T3" fmla="*/ 0 h 9"/>
                <a:gd name="T4" fmla="*/ 8 w 11"/>
                <a:gd name="T5" fmla="*/ 1 h 9"/>
                <a:gd name="T6" fmla="*/ 11 w 11"/>
                <a:gd name="T7" fmla="*/ 6 h 9"/>
                <a:gd name="T8" fmla="*/ 7 w 11"/>
                <a:gd name="T9" fmla="*/ 9 h 9"/>
                <a:gd name="T10" fmla="*/ 5 w 11"/>
                <a:gd name="T11" fmla="*/ 9 h 9"/>
              </a:gdLst>
              <a:ahLst/>
              <a:cxnLst>
                <a:cxn ang="0">
                  <a:pos x="T0" y="T1"/>
                </a:cxn>
                <a:cxn ang="0">
                  <a:pos x="T2" y="T3"/>
                </a:cxn>
                <a:cxn ang="0">
                  <a:pos x="T4" y="T5"/>
                </a:cxn>
                <a:cxn ang="0">
                  <a:pos x="T6" y="T7"/>
                </a:cxn>
                <a:cxn ang="0">
                  <a:pos x="T8" y="T9"/>
                </a:cxn>
                <a:cxn ang="0">
                  <a:pos x="T10" y="T11"/>
                </a:cxn>
              </a:cxnLst>
              <a:rect l="0" t="0" r="r" b="b"/>
              <a:pathLst>
                <a:path w="11" h="9">
                  <a:moveTo>
                    <a:pt x="5" y="9"/>
                  </a:moveTo>
                  <a:cubicBezTo>
                    <a:pt x="3" y="6"/>
                    <a:pt x="2" y="4"/>
                    <a:pt x="0" y="0"/>
                  </a:cubicBezTo>
                  <a:cubicBezTo>
                    <a:pt x="3" y="0"/>
                    <a:pt x="6" y="0"/>
                    <a:pt x="8" y="1"/>
                  </a:cubicBezTo>
                  <a:cubicBezTo>
                    <a:pt x="9" y="1"/>
                    <a:pt x="11" y="4"/>
                    <a:pt x="11" y="6"/>
                  </a:cubicBezTo>
                  <a:cubicBezTo>
                    <a:pt x="11" y="8"/>
                    <a:pt x="8" y="8"/>
                    <a:pt x="7" y="9"/>
                  </a:cubicBezTo>
                  <a:cubicBezTo>
                    <a:pt x="6" y="9"/>
                    <a:pt x="5" y="9"/>
                    <a:pt x="5" y="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0" name="Freeform 8"/>
            <p:cNvSpPr>
              <a:spLocks/>
            </p:cNvSpPr>
            <p:nvPr/>
          </p:nvSpPr>
          <p:spPr bwMode="auto">
            <a:xfrm>
              <a:off x="7791450" y="5693847"/>
              <a:ext cx="334962" cy="252413"/>
            </a:xfrm>
            <a:custGeom>
              <a:avLst/>
              <a:gdLst>
                <a:gd name="T0" fmla="*/ 6 w 12"/>
                <a:gd name="T1" fmla="*/ 9 h 9"/>
                <a:gd name="T2" fmla="*/ 4 w 12"/>
                <a:gd name="T3" fmla="*/ 8 h 9"/>
                <a:gd name="T4" fmla="*/ 1 w 12"/>
                <a:gd name="T5" fmla="*/ 5 h 9"/>
                <a:gd name="T6" fmla="*/ 6 w 12"/>
                <a:gd name="T7" fmla="*/ 0 h 9"/>
                <a:gd name="T8" fmla="*/ 12 w 12"/>
                <a:gd name="T9" fmla="*/ 0 h 9"/>
                <a:gd name="T10" fmla="*/ 8 w 12"/>
                <a:gd name="T11" fmla="*/ 9 h 9"/>
                <a:gd name="T12" fmla="*/ 6 w 1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6" y="9"/>
                  </a:moveTo>
                  <a:cubicBezTo>
                    <a:pt x="5" y="9"/>
                    <a:pt x="4" y="8"/>
                    <a:pt x="4" y="8"/>
                  </a:cubicBezTo>
                  <a:cubicBezTo>
                    <a:pt x="3" y="7"/>
                    <a:pt x="0" y="7"/>
                    <a:pt x="1" y="5"/>
                  </a:cubicBezTo>
                  <a:cubicBezTo>
                    <a:pt x="3" y="3"/>
                    <a:pt x="3" y="0"/>
                    <a:pt x="6" y="0"/>
                  </a:cubicBezTo>
                  <a:cubicBezTo>
                    <a:pt x="8" y="0"/>
                    <a:pt x="10" y="0"/>
                    <a:pt x="12" y="0"/>
                  </a:cubicBezTo>
                  <a:cubicBezTo>
                    <a:pt x="11" y="4"/>
                    <a:pt x="9" y="6"/>
                    <a:pt x="8" y="9"/>
                  </a:cubicBezTo>
                  <a:cubicBezTo>
                    <a:pt x="7" y="9"/>
                    <a:pt x="6" y="9"/>
                    <a:pt x="6" y="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1" name="Freeform 9"/>
            <p:cNvSpPr>
              <a:spLocks/>
            </p:cNvSpPr>
            <p:nvPr/>
          </p:nvSpPr>
          <p:spPr bwMode="auto">
            <a:xfrm>
              <a:off x="8959850" y="5468422"/>
              <a:ext cx="306387" cy="225425"/>
            </a:xfrm>
            <a:custGeom>
              <a:avLst/>
              <a:gdLst>
                <a:gd name="T0" fmla="*/ 11 w 11"/>
                <a:gd name="T1" fmla="*/ 7 h 8"/>
                <a:gd name="T2" fmla="*/ 0 w 11"/>
                <a:gd name="T3" fmla="*/ 2 h 8"/>
                <a:gd name="T4" fmla="*/ 11 w 11"/>
                <a:gd name="T5" fmla="*/ 7 h 8"/>
              </a:gdLst>
              <a:ahLst/>
              <a:cxnLst>
                <a:cxn ang="0">
                  <a:pos x="T0" y="T1"/>
                </a:cxn>
                <a:cxn ang="0">
                  <a:pos x="T2" y="T3"/>
                </a:cxn>
                <a:cxn ang="0">
                  <a:pos x="T4" y="T5"/>
                </a:cxn>
              </a:cxnLst>
              <a:rect l="0" t="0" r="r" b="b"/>
              <a:pathLst>
                <a:path w="11" h="8">
                  <a:moveTo>
                    <a:pt x="11" y="7"/>
                  </a:moveTo>
                  <a:cubicBezTo>
                    <a:pt x="6" y="7"/>
                    <a:pt x="1" y="8"/>
                    <a:pt x="0" y="2"/>
                  </a:cubicBezTo>
                  <a:cubicBezTo>
                    <a:pt x="7" y="0"/>
                    <a:pt x="8" y="1"/>
                    <a:pt x="11"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2" name="Freeform 10"/>
            <p:cNvSpPr>
              <a:spLocks/>
            </p:cNvSpPr>
            <p:nvPr/>
          </p:nvSpPr>
          <p:spPr bwMode="auto">
            <a:xfrm>
              <a:off x="7931150" y="5496997"/>
              <a:ext cx="306387" cy="196850"/>
            </a:xfrm>
            <a:custGeom>
              <a:avLst/>
              <a:gdLst>
                <a:gd name="T0" fmla="*/ 0 w 11"/>
                <a:gd name="T1" fmla="*/ 6 h 7"/>
                <a:gd name="T2" fmla="*/ 11 w 11"/>
                <a:gd name="T3" fmla="*/ 1 h 7"/>
                <a:gd name="T4" fmla="*/ 0 w 11"/>
                <a:gd name="T5" fmla="*/ 6 h 7"/>
              </a:gdLst>
              <a:ahLst/>
              <a:cxnLst>
                <a:cxn ang="0">
                  <a:pos x="T0" y="T1"/>
                </a:cxn>
                <a:cxn ang="0">
                  <a:pos x="T2" y="T3"/>
                </a:cxn>
                <a:cxn ang="0">
                  <a:pos x="T4" y="T5"/>
                </a:cxn>
              </a:cxnLst>
              <a:rect l="0" t="0" r="r" b="b"/>
              <a:pathLst>
                <a:path w="11" h="7">
                  <a:moveTo>
                    <a:pt x="0" y="6"/>
                  </a:moveTo>
                  <a:cubicBezTo>
                    <a:pt x="3" y="0"/>
                    <a:pt x="3" y="0"/>
                    <a:pt x="11" y="1"/>
                  </a:cubicBezTo>
                  <a:cubicBezTo>
                    <a:pt x="10" y="7"/>
                    <a:pt x="5" y="6"/>
                    <a:pt x="0"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3" name="Freeform 11"/>
            <p:cNvSpPr>
              <a:spLocks/>
            </p:cNvSpPr>
            <p:nvPr/>
          </p:nvSpPr>
          <p:spPr bwMode="auto">
            <a:xfrm>
              <a:off x="8431213" y="4682609"/>
              <a:ext cx="306387" cy="252413"/>
            </a:xfrm>
            <a:custGeom>
              <a:avLst/>
              <a:gdLst>
                <a:gd name="T0" fmla="*/ 0 w 11"/>
                <a:gd name="T1" fmla="*/ 7 h 9"/>
                <a:gd name="T2" fmla="*/ 11 w 11"/>
                <a:gd name="T3" fmla="*/ 2 h 9"/>
                <a:gd name="T4" fmla="*/ 0 w 11"/>
                <a:gd name="T5" fmla="*/ 7 h 9"/>
              </a:gdLst>
              <a:ahLst/>
              <a:cxnLst>
                <a:cxn ang="0">
                  <a:pos x="T0" y="T1"/>
                </a:cxn>
                <a:cxn ang="0">
                  <a:pos x="T2" y="T3"/>
                </a:cxn>
                <a:cxn ang="0">
                  <a:pos x="T4" y="T5"/>
                </a:cxn>
              </a:cxnLst>
              <a:rect l="0" t="0" r="r" b="b"/>
              <a:pathLst>
                <a:path w="11" h="9">
                  <a:moveTo>
                    <a:pt x="0" y="7"/>
                  </a:moveTo>
                  <a:cubicBezTo>
                    <a:pt x="1" y="0"/>
                    <a:pt x="6" y="2"/>
                    <a:pt x="11" y="2"/>
                  </a:cubicBezTo>
                  <a:cubicBezTo>
                    <a:pt x="10" y="9"/>
                    <a:pt x="4" y="7"/>
                    <a:pt x="0"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4" name="Freeform 12"/>
            <p:cNvSpPr>
              <a:spLocks/>
            </p:cNvSpPr>
            <p:nvPr/>
          </p:nvSpPr>
          <p:spPr bwMode="auto">
            <a:xfrm>
              <a:off x="8320088" y="4906447"/>
              <a:ext cx="279400" cy="168275"/>
            </a:xfrm>
            <a:custGeom>
              <a:avLst/>
              <a:gdLst>
                <a:gd name="T0" fmla="*/ 0 w 10"/>
                <a:gd name="T1" fmla="*/ 6 h 6"/>
                <a:gd name="T2" fmla="*/ 10 w 10"/>
                <a:gd name="T3" fmla="*/ 1 h 6"/>
                <a:gd name="T4" fmla="*/ 0 w 10"/>
                <a:gd name="T5" fmla="*/ 6 h 6"/>
              </a:gdLst>
              <a:ahLst/>
              <a:cxnLst>
                <a:cxn ang="0">
                  <a:pos x="T0" y="T1"/>
                </a:cxn>
                <a:cxn ang="0">
                  <a:pos x="T2" y="T3"/>
                </a:cxn>
                <a:cxn ang="0">
                  <a:pos x="T4" y="T5"/>
                </a:cxn>
              </a:cxnLst>
              <a:rect l="0" t="0" r="r" b="b"/>
              <a:pathLst>
                <a:path w="10" h="6">
                  <a:moveTo>
                    <a:pt x="0" y="6"/>
                  </a:moveTo>
                  <a:cubicBezTo>
                    <a:pt x="3" y="0"/>
                    <a:pt x="1" y="0"/>
                    <a:pt x="10" y="1"/>
                  </a:cubicBezTo>
                  <a:cubicBezTo>
                    <a:pt x="9" y="6"/>
                    <a:pt x="9" y="6"/>
                    <a:pt x="0"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5" name="Freeform 13"/>
            <p:cNvSpPr>
              <a:spLocks/>
            </p:cNvSpPr>
            <p:nvPr/>
          </p:nvSpPr>
          <p:spPr bwMode="auto">
            <a:xfrm>
              <a:off x="8070850" y="5300147"/>
              <a:ext cx="304800" cy="225425"/>
            </a:xfrm>
            <a:custGeom>
              <a:avLst/>
              <a:gdLst>
                <a:gd name="T0" fmla="*/ 11 w 11"/>
                <a:gd name="T1" fmla="*/ 1 h 8"/>
                <a:gd name="T2" fmla="*/ 0 w 11"/>
                <a:gd name="T3" fmla="*/ 6 h 8"/>
                <a:gd name="T4" fmla="*/ 11 w 11"/>
                <a:gd name="T5" fmla="*/ 1 h 8"/>
              </a:gdLst>
              <a:ahLst/>
              <a:cxnLst>
                <a:cxn ang="0">
                  <a:pos x="T0" y="T1"/>
                </a:cxn>
                <a:cxn ang="0">
                  <a:pos x="T2" y="T3"/>
                </a:cxn>
                <a:cxn ang="0">
                  <a:pos x="T4" y="T5"/>
                </a:cxn>
              </a:cxnLst>
              <a:rect l="0" t="0" r="r" b="b"/>
              <a:pathLst>
                <a:path w="11" h="8">
                  <a:moveTo>
                    <a:pt x="11" y="1"/>
                  </a:moveTo>
                  <a:cubicBezTo>
                    <a:pt x="9" y="8"/>
                    <a:pt x="4" y="5"/>
                    <a:pt x="0" y="6"/>
                  </a:cubicBezTo>
                  <a:cubicBezTo>
                    <a:pt x="2" y="0"/>
                    <a:pt x="2" y="0"/>
                    <a:pt x="11" y="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6" name="Freeform 14"/>
            <p:cNvSpPr>
              <a:spLocks/>
            </p:cNvSpPr>
            <p:nvPr/>
          </p:nvSpPr>
          <p:spPr bwMode="auto">
            <a:xfrm>
              <a:off x="8848725" y="5271572"/>
              <a:ext cx="277812" cy="225425"/>
            </a:xfrm>
            <a:custGeom>
              <a:avLst/>
              <a:gdLst>
                <a:gd name="T0" fmla="*/ 10 w 10"/>
                <a:gd name="T1" fmla="*/ 7 h 8"/>
                <a:gd name="T2" fmla="*/ 0 w 10"/>
                <a:gd name="T3" fmla="*/ 2 h 8"/>
                <a:gd name="T4" fmla="*/ 10 w 10"/>
                <a:gd name="T5" fmla="*/ 7 h 8"/>
              </a:gdLst>
              <a:ahLst/>
              <a:cxnLst>
                <a:cxn ang="0">
                  <a:pos x="T0" y="T1"/>
                </a:cxn>
                <a:cxn ang="0">
                  <a:pos x="T2" y="T3"/>
                </a:cxn>
                <a:cxn ang="0">
                  <a:pos x="T4" y="T5"/>
                </a:cxn>
              </a:cxnLst>
              <a:rect l="0" t="0" r="r" b="b"/>
              <a:pathLst>
                <a:path w="10" h="8">
                  <a:moveTo>
                    <a:pt x="10" y="7"/>
                  </a:moveTo>
                  <a:cubicBezTo>
                    <a:pt x="6" y="7"/>
                    <a:pt x="1" y="8"/>
                    <a:pt x="0" y="2"/>
                  </a:cubicBezTo>
                  <a:cubicBezTo>
                    <a:pt x="4" y="2"/>
                    <a:pt x="9" y="0"/>
                    <a:pt x="10"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7" name="Freeform 15"/>
            <p:cNvSpPr>
              <a:spLocks/>
            </p:cNvSpPr>
            <p:nvPr/>
          </p:nvSpPr>
          <p:spPr bwMode="auto">
            <a:xfrm>
              <a:off x="8181975" y="5074722"/>
              <a:ext cx="304800" cy="254000"/>
            </a:xfrm>
            <a:custGeom>
              <a:avLst/>
              <a:gdLst>
                <a:gd name="T0" fmla="*/ 0 w 11"/>
                <a:gd name="T1" fmla="*/ 7 h 9"/>
                <a:gd name="T2" fmla="*/ 11 w 11"/>
                <a:gd name="T3" fmla="*/ 2 h 9"/>
                <a:gd name="T4" fmla="*/ 0 w 11"/>
                <a:gd name="T5" fmla="*/ 7 h 9"/>
              </a:gdLst>
              <a:ahLst/>
              <a:cxnLst>
                <a:cxn ang="0">
                  <a:pos x="T0" y="T1"/>
                </a:cxn>
                <a:cxn ang="0">
                  <a:pos x="T2" y="T3"/>
                </a:cxn>
                <a:cxn ang="0">
                  <a:pos x="T4" y="T5"/>
                </a:cxn>
              </a:cxnLst>
              <a:rect l="0" t="0" r="r" b="b"/>
              <a:pathLst>
                <a:path w="11" h="9">
                  <a:moveTo>
                    <a:pt x="0" y="7"/>
                  </a:moveTo>
                  <a:cubicBezTo>
                    <a:pt x="2" y="0"/>
                    <a:pt x="7" y="2"/>
                    <a:pt x="11" y="2"/>
                  </a:cubicBezTo>
                  <a:cubicBezTo>
                    <a:pt x="10" y="9"/>
                    <a:pt x="5" y="6"/>
                    <a:pt x="0"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8" name="Freeform 16"/>
            <p:cNvSpPr>
              <a:spLocks/>
            </p:cNvSpPr>
            <p:nvPr/>
          </p:nvSpPr>
          <p:spPr bwMode="auto">
            <a:xfrm>
              <a:off x="8710613" y="5074722"/>
              <a:ext cx="304800" cy="254000"/>
            </a:xfrm>
            <a:custGeom>
              <a:avLst/>
              <a:gdLst>
                <a:gd name="T0" fmla="*/ 0 w 11"/>
                <a:gd name="T1" fmla="*/ 2 h 9"/>
                <a:gd name="T2" fmla="*/ 11 w 11"/>
                <a:gd name="T3" fmla="*/ 7 h 9"/>
                <a:gd name="T4" fmla="*/ 0 w 11"/>
                <a:gd name="T5" fmla="*/ 2 h 9"/>
              </a:gdLst>
              <a:ahLst/>
              <a:cxnLst>
                <a:cxn ang="0">
                  <a:pos x="T0" y="T1"/>
                </a:cxn>
                <a:cxn ang="0">
                  <a:pos x="T2" y="T3"/>
                </a:cxn>
                <a:cxn ang="0">
                  <a:pos x="T4" y="T5"/>
                </a:cxn>
              </a:cxnLst>
              <a:rect l="0" t="0" r="r" b="b"/>
              <a:pathLst>
                <a:path w="11" h="9">
                  <a:moveTo>
                    <a:pt x="0" y="2"/>
                  </a:moveTo>
                  <a:cubicBezTo>
                    <a:pt x="5" y="2"/>
                    <a:pt x="10" y="0"/>
                    <a:pt x="11" y="7"/>
                  </a:cubicBezTo>
                  <a:cubicBezTo>
                    <a:pt x="7" y="7"/>
                    <a:pt x="2" y="9"/>
                    <a:pt x="0"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19" name="Freeform 17"/>
            <p:cNvSpPr>
              <a:spLocks/>
            </p:cNvSpPr>
            <p:nvPr/>
          </p:nvSpPr>
          <p:spPr bwMode="auto">
            <a:xfrm>
              <a:off x="8682038" y="4935022"/>
              <a:ext cx="222250" cy="139700"/>
            </a:xfrm>
            <a:custGeom>
              <a:avLst/>
              <a:gdLst>
                <a:gd name="T0" fmla="*/ 8 w 8"/>
                <a:gd name="T1" fmla="*/ 5 h 5"/>
                <a:gd name="T2" fmla="*/ 0 w 8"/>
                <a:gd name="T3" fmla="*/ 5 h 5"/>
                <a:gd name="T4" fmla="*/ 4 w 8"/>
                <a:gd name="T5" fmla="*/ 0 h 5"/>
                <a:gd name="T6" fmla="*/ 8 w 8"/>
                <a:gd name="T7" fmla="*/ 5 h 5"/>
              </a:gdLst>
              <a:ahLst/>
              <a:cxnLst>
                <a:cxn ang="0">
                  <a:pos x="T0" y="T1"/>
                </a:cxn>
                <a:cxn ang="0">
                  <a:pos x="T2" y="T3"/>
                </a:cxn>
                <a:cxn ang="0">
                  <a:pos x="T4" y="T5"/>
                </a:cxn>
                <a:cxn ang="0">
                  <a:pos x="T6" y="T7"/>
                </a:cxn>
              </a:cxnLst>
              <a:rect l="0" t="0" r="r" b="b"/>
              <a:pathLst>
                <a:path w="8" h="5">
                  <a:moveTo>
                    <a:pt x="8" y="5"/>
                  </a:moveTo>
                  <a:cubicBezTo>
                    <a:pt x="5" y="5"/>
                    <a:pt x="3" y="5"/>
                    <a:pt x="0" y="5"/>
                  </a:cubicBezTo>
                  <a:cubicBezTo>
                    <a:pt x="1" y="3"/>
                    <a:pt x="2" y="0"/>
                    <a:pt x="4" y="0"/>
                  </a:cubicBezTo>
                  <a:cubicBezTo>
                    <a:pt x="6" y="0"/>
                    <a:pt x="7" y="3"/>
                    <a:pt x="8" y="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sp>
          <p:nvSpPr>
            <p:cNvPr id="20" name="Freeform 18"/>
            <p:cNvSpPr>
              <a:spLocks/>
            </p:cNvSpPr>
            <p:nvPr/>
          </p:nvSpPr>
          <p:spPr bwMode="auto">
            <a:xfrm>
              <a:off x="9432925" y="4512747"/>
              <a:ext cx="0" cy="285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cubicBezTo>
                    <a:pt x="0" y="1"/>
                    <a:pt x="0" y="0"/>
                    <a:pt x="0" y="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s-AR"/>
            </a:p>
          </p:txBody>
        </p:sp>
      </p:grpSp>
      <p:pic>
        <p:nvPicPr>
          <p:cNvPr id="3" name="Content Placeholder 4" descr="Chart&#10;&#10;Description automatically generated">
            <a:extLst>
              <a:ext uri="{FF2B5EF4-FFF2-40B4-BE49-F238E27FC236}">
                <a16:creationId xmlns:a16="http://schemas.microsoft.com/office/drawing/2014/main" id="{898E1EEF-BFC6-54A8-B1FB-36B9AB6F1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458" y="550749"/>
            <a:ext cx="4842564" cy="3130491"/>
          </a:xfrm>
          <a:prstGeom prst="rect">
            <a:avLst/>
          </a:prstGeom>
        </p:spPr>
      </p:pic>
      <p:pic>
        <p:nvPicPr>
          <p:cNvPr id="4" name="Picture 3" descr="Chart, line chart&#10;&#10;Description automatically generated">
            <a:extLst>
              <a:ext uri="{FF2B5EF4-FFF2-40B4-BE49-F238E27FC236}">
                <a16:creationId xmlns:a16="http://schemas.microsoft.com/office/drawing/2014/main" id="{C4087481-82FA-162E-A98D-D1AE9EB15F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41" y="2811122"/>
            <a:ext cx="5039305" cy="3127248"/>
          </a:xfrm>
          <a:prstGeom prst="rect">
            <a:avLst/>
          </a:prstGeom>
        </p:spPr>
      </p:pic>
      <p:sp>
        <p:nvSpPr>
          <p:cNvPr id="5" name="TextBox 4">
            <a:extLst>
              <a:ext uri="{FF2B5EF4-FFF2-40B4-BE49-F238E27FC236}">
                <a16:creationId xmlns:a16="http://schemas.microsoft.com/office/drawing/2014/main" id="{6437E4AE-D030-2BE2-7BE2-46EA7896AB94}"/>
              </a:ext>
            </a:extLst>
          </p:cNvPr>
          <p:cNvSpPr txBox="1"/>
          <p:nvPr/>
        </p:nvSpPr>
        <p:spPr>
          <a:xfrm>
            <a:off x="5489846" y="1831734"/>
            <a:ext cx="13847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err="1">
                <a:ln w="0"/>
                <a:solidFill>
                  <a:schemeClr val="tx1"/>
                </a:solidFill>
                <a:effectLst>
                  <a:outerShdw blurRad="38100" dist="19050" dir="2700000" algn="tl" rotWithShape="0">
                    <a:schemeClr val="dk1">
                      <a:alpha val="40000"/>
                    </a:schemeClr>
                  </a:outerShdw>
                </a:effectLst>
              </a:rPr>
              <a:t>RaceId</a:t>
            </a:r>
            <a:r>
              <a:rPr lang="en-US">
                <a:ln w="0"/>
                <a:solidFill>
                  <a:schemeClr val="tx1"/>
                </a:solidFill>
                <a:effectLst>
                  <a:outerShdw blurRad="38100" dist="19050" dir="2700000" algn="tl" rotWithShape="0">
                    <a:schemeClr val="dk1">
                      <a:alpha val="40000"/>
                    </a:schemeClr>
                  </a:outerShdw>
                </a:effectLst>
              </a:rPr>
              <a:t> 841</a:t>
            </a:r>
          </a:p>
        </p:txBody>
      </p:sp>
      <p:sp>
        <p:nvSpPr>
          <p:cNvPr id="6" name="TextBox 5">
            <a:extLst>
              <a:ext uri="{FF2B5EF4-FFF2-40B4-BE49-F238E27FC236}">
                <a16:creationId xmlns:a16="http://schemas.microsoft.com/office/drawing/2014/main" id="{FED1394F-68C5-B1F1-108F-166AEBF80BCA}"/>
              </a:ext>
            </a:extLst>
          </p:cNvPr>
          <p:cNvSpPr txBox="1"/>
          <p:nvPr/>
        </p:nvSpPr>
        <p:spPr>
          <a:xfrm>
            <a:off x="5489846" y="4051995"/>
            <a:ext cx="152316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err="1">
                <a:ln w="0"/>
                <a:effectLst>
                  <a:outerShdw blurRad="38100" dist="19050" dir="2700000" algn="tl" rotWithShape="0">
                    <a:schemeClr val="dk1">
                      <a:alpha val="40000"/>
                    </a:schemeClr>
                  </a:outerShdw>
                </a:effectLst>
              </a:rPr>
              <a:t>RaceId</a:t>
            </a:r>
            <a:r>
              <a:rPr lang="en-US">
                <a:ln w="0"/>
                <a:effectLst>
                  <a:outerShdw blurRad="38100" dist="19050" dir="2700000" algn="tl" rotWithShape="0">
                    <a:schemeClr val="dk1">
                      <a:alpha val="40000"/>
                    </a:schemeClr>
                  </a:outerShdw>
                </a:effectLst>
              </a:rPr>
              <a:t> 1086</a:t>
            </a:r>
          </a:p>
        </p:txBody>
      </p:sp>
      <p:sp>
        <p:nvSpPr>
          <p:cNvPr id="24" name="TextBox 23">
            <a:extLst>
              <a:ext uri="{FF2B5EF4-FFF2-40B4-BE49-F238E27FC236}">
                <a16:creationId xmlns:a16="http://schemas.microsoft.com/office/drawing/2014/main" id="{2014843B-1814-CF7B-6A85-E68E8E980968}"/>
              </a:ext>
            </a:extLst>
          </p:cNvPr>
          <p:cNvSpPr txBox="1"/>
          <p:nvPr/>
        </p:nvSpPr>
        <p:spPr>
          <a:xfrm>
            <a:off x="657225" y="900113"/>
            <a:ext cx="4643438" cy="1754326"/>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CA" b="1" i="0" u="none" strike="noStrike">
                <a:ln/>
                <a:solidFill>
                  <a:schemeClr val="accent4"/>
                </a:solidFill>
                <a:latin typeface="arial" panose="020B0604020202020204" pitchFamily="34" charset="0"/>
              </a:rPr>
              <a:t>What is pit stop and why it is imp? </a:t>
            </a:r>
            <a:br>
              <a:rPr lang="en-CA" b="1" i="0" u="none" strike="noStrike">
                <a:ln/>
                <a:solidFill>
                  <a:schemeClr val="accent4"/>
                </a:solidFill>
                <a:latin typeface="arial" panose="020B0604020202020204" pitchFamily="34" charset="0"/>
              </a:rPr>
            </a:br>
            <a:r>
              <a:rPr lang="en-CA" b="1" i="0" u="none" strike="noStrike">
                <a:ln/>
                <a:solidFill>
                  <a:schemeClr val="accent4"/>
                </a:solidFill>
                <a:latin typeface="arial" panose="020B0604020202020204" pitchFamily="34" charset="0"/>
              </a:rPr>
              <a:t>They replace tires, refuel, repair damaged wings or make other modifications to the car to change the down-force and improve performance.</a:t>
            </a:r>
          </a:p>
          <a:p>
            <a:endParaRPr lang="en-US" b="1">
              <a:ln/>
              <a:solidFill>
                <a:schemeClr val="accent4"/>
              </a:solidFill>
            </a:endParaRPr>
          </a:p>
        </p:txBody>
      </p:sp>
    </p:spTree>
    <p:extLst>
      <p:ext uri="{BB962C8B-B14F-4D97-AF65-F5344CB8AC3E}">
        <p14:creationId xmlns:p14="http://schemas.microsoft.com/office/powerpoint/2010/main" val="4169082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p:tgtEl>
                                          <p:spTgt spid="6"/>
                                        </p:tgtEl>
                                        <p:attrNameLst>
                                          <p:attrName>ppt_y</p:attrName>
                                        </p:attrNameLst>
                                      </p:cBhvr>
                                      <p:tavLst>
                                        <p:tav tm="0">
                                          <p:val>
                                            <p:strVal val="#ppt_y+#ppt_h*1.125000"/>
                                          </p:val>
                                        </p:tav>
                                        <p:tav tm="100000">
                                          <p:val>
                                            <p:strVal val="#ppt_y"/>
                                          </p:val>
                                        </p:tav>
                                      </p:tavLst>
                                    </p:anim>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309562" y="324485"/>
            <a:ext cx="11572875" cy="839788"/>
          </a:xfrm>
          <a:prstGeom prst="rect">
            <a:avLst/>
          </a:prstGeom>
        </p:spPr>
        <p:txBody>
          <a:bodyPr/>
          <a:lstStyle/>
          <a:p>
            <a:r>
              <a:rPr lang="en-US" sz="4000"/>
              <a:t>Fastest lap times across every circuit</a:t>
            </a:r>
          </a:p>
        </p:txBody>
      </p:sp>
      <p:sp>
        <p:nvSpPr>
          <p:cNvPr id="37" name="TextBox 36">
            <a:extLst>
              <a:ext uri="{FF2B5EF4-FFF2-40B4-BE49-F238E27FC236}">
                <a16:creationId xmlns:a16="http://schemas.microsoft.com/office/drawing/2014/main" id="{BB493D8C-2508-4380-9646-172A3E708694}"/>
              </a:ext>
            </a:extLst>
          </p:cNvPr>
          <p:cNvSpPr txBox="1"/>
          <p:nvPr/>
        </p:nvSpPr>
        <p:spPr>
          <a:xfrm>
            <a:off x="723150" y="4324109"/>
            <a:ext cx="6038135" cy="523220"/>
          </a:xfrm>
          <a:prstGeom prst="rect">
            <a:avLst/>
          </a:prstGeom>
          <a:noFill/>
        </p:spPr>
        <p:txBody>
          <a:bodyPr wrap="square" rtlCol="0">
            <a:spAutoFit/>
          </a:bodyPr>
          <a:lstStyle/>
          <a:p>
            <a:r>
              <a:rPr lang="en-US" altLang="ko-KR" sz="1400" b="1">
                <a:solidFill>
                  <a:schemeClr val="bg1"/>
                </a:solidFill>
                <a:cs typeface="Arial" pitchFamily="34" charset="0"/>
              </a:rPr>
              <a:t>Get a modern PowerPoint  Presentation that is beautifully designed. Easy to change colors, photos and Text. </a:t>
            </a:r>
            <a:endParaRPr lang="ko-KR" altLang="en-US" sz="1400" b="1">
              <a:solidFill>
                <a:schemeClr val="bg1"/>
              </a:solidFill>
              <a:cs typeface="Arial" pitchFamily="34" charset="0"/>
            </a:endParaRPr>
          </a:p>
        </p:txBody>
      </p:sp>
      <p:sp>
        <p:nvSpPr>
          <p:cNvPr id="38" name="TextBox 37">
            <a:extLst>
              <a:ext uri="{FF2B5EF4-FFF2-40B4-BE49-F238E27FC236}">
                <a16:creationId xmlns:a16="http://schemas.microsoft.com/office/drawing/2014/main" id="{0ECC52DA-1350-4E5E-B0AA-28244BD716A3}"/>
              </a:ext>
            </a:extLst>
          </p:cNvPr>
          <p:cNvSpPr txBox="1"/>
          <p:nvPr/>
        </p:nvSpPr>
        <p:spPr>
          <a:xfrm>
            <a:off x="723150" y="4892218"/>
            <a:ext cx="6038135" cy="461665"/>
          </a:xfrm>
          <a:prstGeom prst="rect">
            <a:avLst/>
          </a:prstGeom>
          <a:noFill/>
        </p:spPr>
        <p:txBody>
          <a:bodyPr wrap="square" rtlCol="0">
            <a:spAutoFit/>
          </a:bodyPr>
          <a:lstStyle/>
          <a:p>
            <a:r>
              <a:rPr lang="en-US" altLang="ko-KR" sz="1200">
                <a:solidFill>
                  <a:schemeClr val="bg1"/>
                </a:solidFill>
                <a:cs typeface="Arial" pitchFamily="34" charset="0"/>
              </a:rPr>
              <a:t>I hope and I believe that this Template will your Time, Money and Reputation. Easy to change colors, photos and Text. </a:t>
            </a:r>
            <a:endParaRPr lang="ko-KR" altLang="en-US" sz="1200">
              <a:solidFill>
                <a:schemeClr val="bg1"/>
              </a:solidFill>
              <a:cs typeface="Arial" pitchFamily="34" charset="0"/>
            </a:endParaRPr>
          </a:p>
        </p:txBody>
      </p:sp>
      <p:pic>
        <p:nvPicPr>
          <p:cNvPr id="4" name="Imagen 3"/>
          <p:cNvPicPr>
            <a:picLocks noChangeAspect="1"/>
          </p:cNvPicPr>
          <p:nvPr/>
        </p:nvPicPr>
        <p:blipFill>
          <a:blip r:embed="rId2"/>
          <a:stretch>
            <a:fillRect/>
          </a:stretch>
        </p:blipFill>
        <p:spPr>
          <a:xfrm>
            <a:off x="8023777" y="2211655"/>
            <a:ext cx="3460763" cy="2728678"/>
          </a:xfrm>
          <a:prstGeom prst="rect">
            <a:avLst/>
          </a:prstGeom>
        </p:spPr>
      </p:pic>
      <p:pic>
        <p:nvPicPr>
          <p:cNvPr id="3" name="Picture 2" descr="Chart, bar chart, histogram&#10;&#10;Description automatically generated">
            <a:extLst>
              <a:ext uri="{FF2B5EF4-FFF2-40B4-BE49-F238E27FC236}">
                <a16:creationId xmlns:a16="http://schemas.microsoft.com/office/drawing/2014/main" id="{19FCBE04-D034-BCE2-6573-318A66C30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955" y="1234289"/>
            <a:ext cx="6100402" cy="4389421"/>
          </a:xfrm>
          <a:prstGeom prst="rect">
            <a:avLst/>
          </a:prstGeom>
        </p:spPr>
      </p:pic>
    </p:spTree>
    <p:extLst>
      <p:ext uri="{BB962C8B-B14F-4D97-AF65-F5344CB8AC3E}">
        <p14:creationId xmlns:p14="http://schemas.microsoft.com/office/powerpoint/2010/main" val="4087399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4294967295"/>
          </p:nvPr>
        </p:nvSpPr>
        <p:spPr>
          <a:xfrm>
            <a:off x="1003143" y="303482"/>
            <a:ext cx="10310083" cy="839788"/>
          </a:xfrm>
          <a:prstGeom prst="rect">
            <a:avLst/>
          </a:prstGeom>
        </p:spPr>
        <p:txBody>
          <a:bodyPr/>
          <a:lstStyle/>
          <a:p>
            <a:pPr marL="0" indent="0">
              <a:buNone/>
            </a:pPr>
            <a:r>
              <a:rPr lang="en-US" sz="3200" b="1">
                <a:solidFill>
                  <a:srgbClr val="DD0305"/>
                </a:solidFill>
              </a:rPr>
              <a:t>The current bar graph depicts the total milliseconds the races conducted each year</a:t>
            </a:r>
          </a:p>
        </p:txBody>
      </p:sp>
      <p:pic>
        <p:nvPicPr>
          <p:cNvPr id="42" name="Imagen 41"/>
          <p:cNvPicPr>
            <a:picLocks noChangeAspect="1"/>
          </p:cNvPicPr>
          <p:nvPr/>
        </p:nvPicPr>
        <p:blipFill>
          <a:blip r:embed="rId2"/>
          <a:stretch>
            <a:fillRect/>
          </a:stretch>
        </p:blipFill>
        <p:spPr>
          <a:xfrm>
            <a:off x="8257890" y="3091543"/>
            <a:ext cx="3432033" cy="3304920"/>
          </a:xfrm>
          <a:prstGeom prst="rect">
            <a:avLst/>
          </a:prstGeom>
        </p:spPr>
      </p:pic>
      <p:pic>
        <p:nvPicPr>
          <p:cNvPr id="3" name="Picture 4" descr="Chart, bar chart, histogram&#10;&#10;Description automatically generated">
            <a:extLst>
              <a:ext uri="{FF2B5EF4-FFF2-40B4-BE49-F238E27FC236}">
                <a16:creationId xmlns:a16="http://schemas.microsoft.com/office/drawing/2014/main" id="{348B685F-8617-9648-54E0-0A7DA9CAA4E9}"/>
              </a:ext>
            </a:extLst>
          </p:cNvPr>
          <p:cNvPicPr>
            <a:picLocks noChangeAspect="1"/>
          </p:cNvPicPr>
          <p:nvPr/>
        </p:nvPicPr>
        <p:blipFill rotWithShape="1">
          <a:blip r:embed="rId3"/>
          <a:srcRect b="1451"/>
          <a:stretch/>
        </p:blipFill>
        <p:spPr>
          <a:xfrm>
            <a:off x="1003143" y="1778735"/>
            <a:ext cx="7059584" cy="3541410"/>
          </a:xfrm>
          <a:prstGeom prst="rect">
            <a:avLst/>
          </a:prstGeom>
        </p:spPr>
      </p:pic>
    </p:spTree>
    <p:extLst>
      <p:ext uri="{BB962C8B-B14F-4D97-AF65-F5344CB8AC3E}">
        <p14:creationId xmlns:p14="http://schemas.microsoft.com/office/powerpoint/2010/main" val="1174712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ver and End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30">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3</Notes>
  <HiddenSlides>0</HiddenSlide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revision>1</cp:revision>
  <dcterms:created xsi:type="dcterms:W3CDTF">2019-01-14T06:35:35Z</dcterms:created>
  <dcterms:modified xsi:type="dcterms:W3CDTF">2024-01-28T06:22:16Z</dcterms:modified>
</cp:coreProperties>
</file>