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4A29-153A-4153-9C7B-EB4C12381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BB47D-571A-4206-91CE-DA95B1177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3C884-A941-4BC8-9820-B995085F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B238-A87D-48B5-A508-A54005727D84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66FB-AFA3-45F7-B543-36106C8A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7AEF3-C571-4284-9F3B-F3F85698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AA6-3569-4055-A624-32BC1FA26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34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6D88-0776-41C1-ACC0-F510910A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51ACE-981D-4D1A-AA04-2426F7067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B24E5-5CFF-479F-929D-5DDAF0C98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B238-A87D-48B5-A508-A54005727D84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9D6A3-F966-4AC4-8F89-07DF0FFD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FAC6D-7C08-4AA0-B46F-841EC078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AA6-3569-4055-A624-32BC1FA26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00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A4C66C-F76B-4D02-A933-0D4195E9C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2FFE0-FC55-4A31-B7D0-99D789888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E49C4-0B4E-4BF7-A6C5-A280D0EE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B238-A87D-48B5-A508-A54005727D84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4F4C5-6845-40D7-8DD9-65E094DA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AD8A9-843B-43C5-B18A-3AC75A2B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AA6-3569-4055-A624-32BC1FA26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554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0787-A2BF-4BB2-AF53-08D0F641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5EC56-9BE2-4EBB-B792-90BCE17B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67C92-50D3-4178-B444-32F38CCE1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B238-A87D-48B5-A508-A54005727D84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DC240-C990-4685-8820-E94F5768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DAB7D-486F-48FA-9CCF-7007410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AA6-3569-4055-A624-32BC1FA26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890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26DC5-BA1E-4714-A08F-B08AA7C83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421FE-4939-41DC-8E38-38400805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5857E-B213-4CCC-8D11-BA59835E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B238-A87D-48B5-A508-A54005727D84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F21F1-0F1D-4875-8D34-72D907C2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8E0F0-3235-4034-8F8D-55E52BF9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AA6-3569-4055-A624-32BC1FA26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197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24EB-4B84-4209-A591-2B138F9B9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45B98-24D7-4C9D-AC44-9CD08E632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EFC60-D9AB-4C82-93FA-E10E8FDC0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CFCC5-D547-4A00-82C8-CF3AD3A0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B238-A87D-48B5-A508-A54005727D84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40FE9-17A8-47A3-936E-1EAA7A348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A4104-B9CE-49E2-B40E-02B9AE83D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AA6-3569-4055-A624-32BC1FA26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952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8E75-18CD-4E8C-8427-1DFB6878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70AFA-24C8-4AA0-B32A-BFA4D7093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E6E3A-B2F5-4A81-A964-BE7794085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1E96E-FAB3-4849-B174-2E5272657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BC5F4-7A64-4DD6-A82C-B03DC7264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82481-D603-4F2A-91FE-D5FA9ABE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B238-A87D-48B5-A508-A54005727D84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8DE67F-C0C0-4D7F-A17D-8170EDF7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3473EB-870C-484F-8BA9-6287CAFC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AA6-3569-4055-A624-32BC1FA26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118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E3C83-90CE-4130-9D9F-8E936473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80575-697A-4B62-BC21-FB2222FB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B238-A87D-48B5-A508-A54005727D84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CC625-5675-4C95-A6B4-ED15C811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CD45F-647A-4BBE-854C-073C9A5A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AA6-3569-4055-A624-32BC1FA26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789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50AEF-F1A4-4AF0-85FB-B854BB7E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B238-A87D-48B5-A508-A54005727D84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1A1FD-D671-43B1-9A29-516C9C44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FFDA7-A94C-4BBE-B3BD-8BDCBDA6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AA6-3569-4055-A624-32BC1FA26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738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694DE-38CB-4DF1-86B1-BC41CD66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2BEEA-53AE-426D-A3AD-D6B2171D3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38A65-06F0-4911-8BC2-93AF1085E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5A229-5432-40FB-AA88-2F95FB4FB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B238-A87D-48B5-A508-A54005727D84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64D26-EE2D-4968-8A79-F5C5B6AB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73EEC-B865-4607-B263-0CCAFF911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AA6-3569-4055-A624-32BC1FA26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647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9B61D-1213-49E5-AAA1-D626CA17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B80EF8-3010-4947-8C01-0E117F652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9D3DB-B3EA-4AC7-B947-CE520DBB0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E731A-EE9B-470F-B6F7-EB33D8B6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B238-A87D-48B5-A508-A54005727D84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F6CEB-5257-4E17-9924-15872CD17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ADF1A-E124-41B2-8434-86A26604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AA6-3569-4055-A624-32BC1FA26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684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BC9FC-92F6-482B-A540-1ADCA5B45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DB169-0902-4284-8067-462C0B040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12C27-4B3E-442B-B535-B4D5DA68A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BB238-A87D-48B5-A508-A54005727D84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59FC0-A2B8-4C4E-B804-2E3EB25B2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CD5CC-3991-453E-9684-9C8A1CF20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60AA6-3569-4055-A624-32BC1FA26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96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E529E909-A71C-4460-A518-57A38DB3F70D}"/>
              </a:ext>
            </a:extLst>
          </p:cNvPr>
          <p:cNvSpPr txBox="1"/>
          <p:nvPr/>
        </p:nvSpPr>
        <p:spPr>
          <a:xfrm>
            <a:off x="8224559" y="3031915"/>
            <a:ext cx="13556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Filewatcher</a:t>
            </a:r>
            <a:r>
              <a:rPr lang="en-CA" sz="1400" dirty="0"/>
              <a:t> informs (a local copy of the) CWCTL CLI of file changes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B3A19C-8623-4AE4-99B0-836E10C6BC99}"/>
              </a:ext>
            </a:extLst>
          </p:cNvPr>
          <p:cNvSpPr txBox="1"/>
          <p:nvPr/>
        </p:nvSpPr>
        <p:spPr>
          <a:xfrm>
            <a:off x="4161229" y="2979269"/>
            <a:ext cx="13524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Filewatcher</a:t>
            </a:r>
            <a:r>
              <a:rPr lang="en-CA" sz="1400" dirty="0"/>
              <a:t> establishes a long-running WebSocket connection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A7B284-3075-43A6-9C06-DF39B8FEC79B}"/>
              </a:ext>
            </a:extLst>
          </p:cNvPr>
          <p:cNvSpPr txBox="1"/>
          <p:nvPr/>
        </p:nvSpPr>
        <p:spPr>
          <a:xfrm>
            <a:off x="96261" y="3031919"/>
            <a:ext cx="17999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Filewatcher</a:t>
            </a:r>
            <a:r>
              <a:rPr lang="en-CA" sz="1400" dirty="0"/>
              <a:t> sends initial GET request on </a:t>
            </a:r>
            <a:r>
              <a:rPr lang="en-CA" sz="1400" dirty="0" err="1"/>
              <a:t>startup</a:t>
            </a:r>
            <a:r>
              <a:rPr lang="en-CA" sz="1400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323026-C709-4977-9A99-EE6197379433}"/>
              </a:ext>
            </a:extLst>
          </p:cNvPr>
          <p:cNvSpPr/>
          <p:nvPr/>
        </p:nvSpPr>
        <p:spPr>
          <a:xfrm>
            <a:off x="1359134" y="4172990"/>
            <a:ext cx="2119746" cy="906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Codewind</a:t>
            </a:r>
            <a:r>
              <a:rPr lang="en-CA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9EB267-B322-41A4-B71B-D6D45746B427}"/>
              </a:ext>
            </a:extLst>
          </p:cNvPr>
          <p:cNvSpPr/>
          <p:nvPr/>
        </p:nvSpPr>
        <p:spPr>
          <a:xfrm>
            <a:off x="1292630" y="2047702"/>
            <a:ext cx="2119746" cy="906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filewatcher</a:t>
            </a:r>
            <a:endParaRPr lang="en-CA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742ABB-3D7D-4DE6-B1D3-2A0885D62047}"/>
              </a:ext>
            </a:extLst>
          </p:cNvPr>
          <p:cNvSpPr/>
          <p:nvPr/>
        </p:nvSpPr>
        <p:spPr>
          <a:xfrm>
            <a:off x="4869871" y="4159135"/>
            <a:ext cx="2119746" cy="906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Codewind</a:t>
            </a:r>
            <a:r>
              <a:rPr lang="en-CA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01D98E-05A2-409D-8877-4A580476CC65}"/>
              </a:ext>
            </a:extLst>
          </p:cNvPr>
          <p:cNvSpPr/>
          <p:nvPr/>
        </p:nvSpPr>
        <p:spPr>
          <a:xfrm>
            <a:off x="4869871" y="2033847"/>
            <a:ext cx="2119746" cy="906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filewatcher</a:t>
            </a:r>
            <a:endParaRPr lang="en-CA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6CD6FF-5D2D-49CD-A10C-57D3289D8F81}"/>
              </a:ext>
            </a:extLst>
          </p:cNvPr>
          <p:cNvCxnSpPr>
            <a:cxnSpLocks/>
          </p:cNvCxnSpPr>
          <p:nvPr/>
        </p:nvCxnSpPr>
        <p:spPr>
          <a:xfrm>
            <a:off x="4048299" y="881148"/>
            <a:ext cx="0" cy="447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AC8E64-B39C-4007-954B-7EF41BC78540}"/>
              </a:ext>
            </a:extLst>
          </p:cNvPr>
          <p:cNvCxnSpPr/>
          <p:nvPr/>
        </p:nvCxnSpPr>
        <p:spPr>
          <a:xfrm>
            <a:off x="1833174" y="3117273"/>
            <a:ext cx="0" cy="88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A9147A-8519-48A9-8570-AAA36D5C8660}"/>
              </a:ext>
            </a:extLst>
          </p:cNvPr>
          <p:cNvCxnSpPr>
            <a:cxnSpLocks/>
          </p:cNvCxnSpPr>
          <p:nvPr/>
        </p:nvCxnSpPr>
        <p:spPr>
          <a:xfrm rot="10800000">
            <a:off x="2336458" y="3125731"/>
            <a:ext cx="0" cy="88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554D0C-8278-4311-924E-1D5D6451F32D}"/>
              </a:ext>
            </a:extLst>
          </p:cNvPr>
          <p:cNvCxnSpPr>
            <a:cxnSpLocks/>
          </p:cNvCxnSpPr>
          <p:nvPr/>
        </p:nvCxnSpPr>
        <p:spPr>
          <a:xfrm>
            <a:off x="7665799" y="937295"/>
            <a:ext cx="0" cy="4416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6358003-47D1-452D-AB99-DF9F2417A760}"/>
              </a:ext>
            </a:extLst>
          </p:cNvPr>
          <p:cNvSpPr/>
          <p:nvPr/>
        </p:nvSpPr>
        <p:spPr>
          <a:xfrm>
            <a:off x="8306259" y="4172990"/>
            <a:ext cx="2119746" cy="906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CWCTL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F742A8-C6FF-4A98-A18D-F6159FDB0590}"/>
              </a:ext>
            </a:extLst>
          </p:cNvPr>
          <p:cNvSpPr/>
          <p:nvPr/>
        </p:nvSpPr>
        <p:spPr>
          <a:xfrm>
            <a:off x="8306259" y="2047702"/>
            <a:ext cx="2119746" cy="906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filewatcher</a:t>
            </a:r>
            <a:endParaRPr lang="en-CA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390695-6FBB-4073-8548-2952F0BA7BDD}"/>
              </a:ext>
            </a:extLst>
          </p:cNvPr>
          <p:cNvSpPr txBox="1"/>
          <p:nvPr/>
        </p:nvSpPr>
        <p:spPr>
          <a:xfrm>
            <a:off x="1021049" y="1068770"/>
            <a:ext cx="268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On </a:t>
            </a:r>
            <a:r>
              <a:rPr lang="en-CA" b="1" dirty="0" err="1"/>
              <a:t>filewatcher</a:t>
            </a:r>
            <a:r>
              <a:rPr lang="en-CA" b="1" dirty="0"/>
              <a:t> </a:t>
            </a:r>
            <a:r>
              <a:rPr lang="en-CA" b="1" dirty="0" err="1"/>
              <a:t>startup</a:t>
            </a:r>
            <a:r>
              <a:rPr lang="en-CA" b="1" dirty="0"/>
              <a:t>: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ED3AA2-F53E-4B1F-BC9F-E5DCFABF1745}"/>
              </a:ext>
            </a:extLst>
          </p:cNvPr>
          <p:cNvSpPr txBox="1"/>
          <p:nvPr/>
        </p:nvSpPr>
        <p:spPr>
          <a:xfrm>
            <a:off x="4503794" y="1067166"/>
            <a:ext cx="268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After </a:t>
            </a:r>
            <a:r>
              <a:rPr lang="en-CA" b="1" dirty="0" err="1"/>
              <a:t>startup</a:t>
            </a:r>
            <a:r>
              <a:rPr lang="en-CA" b="1" dirty="0"/>
              <a:t>: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3CA685-2FA3-48DE-B672-4BC151609924}"/>
              </a:ext>
            </a:extLst>
          </p:cNvPr>
          <p:cNvCxnSpPr/>
          <p:nvPr/>
        </p:nvCxnSpPr>
        <p:spPr>
          <a:xfrm>
            <a:off x="5307906" y="3107648"/>
            <a:ext cx="0" cy="88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B15322-E197-40D9-A84B-BCD8E205E203}"/>
              </a:ext>
            </a:extLst>
          </p:cNvPr>
          <p:cNvCxnSpPr>
            <a:cxnSpLocks/>
          </p:cNvCxnSpPr>
          <p:nvPr/>
        </p:nvCxnSpPr>
        <p:spPr>
          <a:xfrm rot="10800000">
            <a:off x="5644379" y="3125731"/>
            <a:ext cx="0" cy="88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5BEDB1E-8322-405E-B93B-0BAED17CB229}"/>
              </a:ext>
            </a:extLst>
          </p:cNvPr>
          <p:cNvSpPr txBox="1"/>
          <p:nvPr/>
        </p:nvSpPr>
        <p:spPr>
          <a:xfrm>
            <a:off x="8005792" y="1007813"/>
            <a:ext cx="268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On local file change(s):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877E7A-478A-4240-AB24-DA6E926A5F88}"/>
              </a:ext>
            </a:extLst>
          </p:cNvPr>
          <p:cNvSpPr txBox="1"/>
          <p:nvPr/>
        </p:nvSpPr>
        <p:spPr>
          <a:xfrm>
            <a:off x="5685328" y="2995024"/>
            <a:ext cx="21197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Server informs  </a:t>
            </a:r>
            <a:r>
              <a:rPr lang="en-CA" sz="1400" dirty="0" err="1"/>
              <a:t>filewatcher</a:t>
            </a:r>
            <a:r>
              <a:rPr lang="en-CA" sz="1400" dirty="0"/>
              <a:t> (over this WS) of any events that alter project watch settings (</a:t>
            </a:r>
            <a:r>
              <a:rPr lang="en-CA" sz="1400" dirty="0" err="1"/>
              <a:t>eg</a:t>
            </a:r>
            <a:r>
              <a:rPr lang="en-CA" sz="1400" dirty="0"/>
              <a:t> creation/deletion)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6B9921-E065-4986-B7A6-584EE5A450D4}"/>
              </a:ext>
            </a:extLst>
          </p:cNvPr>
          <p:cNvSpPr txBox="1"/>
          <p:nvPr/>
        </p:nvSpPr>
        <p:spPr>
          <a:xfrm>
            <a:off x="2423973" y="3001438"/>
            <a:ext cx="17999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Server responds with current active projects, their paths, and their watch/ignore lists.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2C3736-D764-4D24-AC11-89480711488B}"/>
              </a:ext>
            </a:extLst>
          </p:cNvPr>
          <p:cNvCxnSpPr/>
          <p:nvPr/>
        </p:nvCxnSpPr>
        <p:spPr>
          <a:xfrm>
            <a:off x="9554119" y="3096423"/>
            <a:ext cx="0" cy="88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23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4947</TotalTime>
  <Words>89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West</dc:creator>
  <cp:lastModifiedBy>Jonathan West</cp:lastModifiedBy>
  <cp:revision>13</cp:revision>
  <dcterms:created xsi:type="dcterms:W3CDTF">2019-04-12T19:20:04Z</dcterms:created>
  <dcterms:modified xsi:type="dcterms:W3CDTF">2020-01-07T14:37:55Z</dcterms:modified>
</cp:coreProperties>
</file>