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07:07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12871 2614 390 0,'0'0'150'0,"0"0"-108"16,0 0-6-16,0 0 13 15,0 0-7-15,0 0-1 16,0 0-40-16,0 0 9 0,0 0 20 15,0 0-18-15,0 0 10 16,0 0 4-16,0 0-15 16,0 0 15-16,0 0-6 15,0 0 5-15,0 0-3 16,0 0-22-16,0 0 30 16,0 0 5-16,0 0-7 15,0 0 2-15,0 0-3 16,0 0-9-16,0 0 19 15,0 0-18-15,0 0 1 0,0 0 22 16,0 0-20 0,0 0 23-16,0 0-23 0,0 0 5 15,0 0-9-15,0 0-12 16,0 0 4-16,0 0-2 16,0 0-7-16,0 0 9 0,0 0-10 15,0 0 0-15,0 0 1 16,0 0 1-16,0 0 6 15,0 0-7-15,0 0-1 16,4 3 10-16,2-1-10 16,2 0 1-16,1-1 16 15,-1 1-16-15,4 1 0 0,-1-1 0 16,-1-2 8-16,2 0 4 16,-3 2-13-16,0-2 0 15,0 0 9-15,2 1-8 16,-2-1-1-16,2 0 0 15,-2 0 1-15,0 0 5 16,-1 0-6-16,2 0 1 16,1 2-2-16,-1-2 2 15,2 0-2-15,1 0 2 16,-1 0-1-16,1 2 4 16,3-2-4-16,-3 0 0 15,3 0 0-15,-3 0 2 16,0 3-2-16,3-3 0 15,-5 0 0-15,3 0 7 16,-4 0-7-16,4 0-5 0,-3 0 4 16,-2 0 1-16,2 0 0 15,-2 0-2-15,2 0 4 16,1 0-2-16,1 0 0 16,1 0 0-16,-2 0 6 15,4 0-6-15,-3 0 0 16,0 0-5-16,3 0 6 15,0 0-1-15,0 0 0 16,-3 2 0-16,3-2 0 16,-3 0 0-16,3 2 0 15,-1-2-3-15,1 0 4 16,-3 2-1-16,3-2 0 16,-1 0 1-16,-1 1 5 0,-1-1-6 15,1 0 0-15,-3 0-1 16,2 0 1-16,-2 0-1 15,2 0 1-15,-1 0 0 16,3 0 2-16,-1 0-2 16,1 0 0-16,3 0 0 15,0 0 0-15,2 0 0 16,3 0 0-16,-4 0 0 16,4 0 3-16,1 0-3 15,-1-1 0-15,1-3 1 16,0 2-1-16,3-1-1 15,0-1 1-15,4 3 0 0,0-3 1 16,3-1-1-16,1 2-1 16,-1 1-1-16,-1-2 2 31,1 1-8-31,0 2 7 16,-3-2-7-16,2 2 8 0,0-3 0 15,1 0-1-15,-1 2 1 16,0-3 0-1,3 0-10-15,0 1 9 16,0-1-10-16,-1 0 10 0,1-2 1 16,1 3-13-16,0-1 13 15,-2-2 7-15,-1 3-7 16,-3 1 1-16,0-4 0 0,2 3-1 16,1-1 0-16,1 0 1 15,1 1-1-15,2 1 0 16,-2-2 0-16,2 3-1 15,-5 0 1-15,2 0 0 16,-1 2 0-16,0 0-12 16,-1 0 11-16,3 0 2 15,-1 0-1-15,1 0 0 16,-1 0-1-16,-1 0 0 16,0 0 1-16,-1 0 0 15,-4 0-2-15,0 0 2 16,-1 2-8-16,-3 0 7 15,2 0 1-15,0 0-1 0,-2 1-5 16,2-3-11-16,-1 1 16 16,3-1-1-16,0 2-10 15,-1-2 12-15,1 2-20 16,0-2 4-16,-2 2 8 16,-2 1-10-16,0-1 18 15,-3-2 0-15,0 1-7 16,-2-1 7-16,1 0 1 15,-2 0 0-15,2 0-1 16,1 0 0-16,1 0 0 16,-2 0 0-16,2 0 0 15,1 0 0-15,1 0 1 16,1 0-1-16,3 0 0 0,5 0 0 16,2 0 10-16,-1 0-10 15,3 0-10-15,0 0 10 16,0 0-1-16,2 0 1 15,0 0 6-15,3 0-4 16,1 0-4-16,1 0-3 16,-1 0 5-16,-2 0 8 15,3 0-8-15,-1 0 0 16,-1 0-1-16,1 0 2 16,-1 0-1-16,-3 0 0 15,2 0-7-15,-1 0 6 16,1 0 1-16,0 2-1 15,3 2 1-15,-1-2 0 16,3 1 0-16,1-1 0 16,0 0 0-16,2-1 0 0,0 3 0 15,4-2 0-15,0 2 0 16,-1-1 0-16,0 1 0 16,3-3 0-16,0 3 1 15,2-2-1-15,-2 1 0 16,2-1 0-16,2 1 0 15,0-1 1-15,5 3-1 16,1-3 0-16,1 0 7 16,1 0-5-16,1-1-2 15,-1 1-7-15,-1-2 7 16,0 2 0-16,0-2 0 16,-2 0-1-16,0 0 1 0,-5 0-1 15,0 0 1-15,-2 0 0 16,-4 0-1-16,-4 0 2 15,0 0 3-15,-4 0-4 16,-1 0-3-16,-1 0 3 16,-3 0 1-16,-1 0-1 15,-3 0 0-15,-1-2-1 16,0 0 0-16,-4 2 1 16,-1-1 1-16,0 1 9 15,-2 0-10-15,0-2 0 16,2 2-7-16,0-2 7 15,3 2 0-15,-1-2 6 16,3 2-5-16,-1-3-1 0,3 3 0 16,0 0 0-1,0 0-1-15,2 0 1 0,1-2 0 16,-2 0 0-16,1 2 0 16,1 0 1-16,-1 0-1 15,-3-1-1-15,-1 1 0 16,-1 0 1-16,2 0 0 15,-4 0 0-15,-2 0 0 0,3 0 1 16,-3 0-1-16,0 0 0 16,-2 0 6-16,2 0-6 15,3 0 0-15,-3 0-6 16,4 0 12-16,1 0-6 16,-3 0 0-16,4-2-1 15,-6 2 0-15,2 0 1 16,-4 0 0-16,2 0 4 15,-2 0-4-15,3 0 0 0,1 0-1 16,0 0 2-16,3 0 0 16,-1 0-1-16,2 0 2 15,-2 0-2-15,1 0 1 16,-1 0-1-16,3 0 0 16,1 0 0-16,-4 0 0 15,0 0 1-15,1 0-1 16,-1 0 7-16,1 0-7 15,-3 0 0-15,4 0-1 16,-4 0 2-16,0 0-1 16,-1 0 0-16,-1 0-1 15,2 0 0-15,-2 0-3 16,3 0 4-16,1 0 0 0,2 0 6 16,-2 0-6-1,3 0 0-15,-3 0 0 0,3 0 0 16,-2 0 0-16,2 0 0 15,0 0 0-15,-3 0 0 16,1 0 5-16,0 2-5 16,0-1 0-16,-3 1-7 15,0 0 4-15,-1 1 3 16,1-1 0-16,0 0 1 16,-2-2 4-16,3 0-5 15,-5 2 0-15,2-2 0 16,0 0 1-16,-2 1-1 15,2-1 7-15,-2 0-7 16,0 2-1-16,-2-2 1 16,2 2-1-16,0 1 1 0,2-1 0 15,1-2 0-15,1 0 0 16,0 2 3-16,1-2-4 16,-1 0 1-16,1 0 0 15,2 0 5-15,-3 0-5 16,0 0-2-16,1 0 1 15,-1 0 2-15,1 0-2 16,-1 0 1-16,0 0 0 16,-2 0-1-16,4 0 1 15,-4 0-4-15,0 0 3 0,-2 0 2 16,2 0-1 0,-2 0 0-16,-1 0 0 0,4 0-1 15,-2 0 1-15,-2 0 0 16,3 0 0-16,1 0 0 15,-1 0-2-15,2 0 2 16,1 0 0-16,-1 0-8 16,0 0 8-16,3 0 0 15,-1 0 4-15,-1 0-4 16,2 0 0-16,0 0-1 16,-1 0 1-16,3 0 1 15,0 0-1-15,0 0-1 16,2 0 1-16,0 0 0 15,3 0-3-15,-3 0-4 16,-1 0 14-16,2 0-6 0,-1 0-1 16,0 0 1-1,-2 0 0-15,2 0-1 0,-2 0-3 16,-1 0 1-16,4 0 4 16,-1 0-3-16,-2 0 1 15,3 0 0-15,-2 0 4 16,-1 0-4-16,0 2-3 15,-2-1 2-15,2 2 2 16,2-2 4-16,-1 2-5 16,0-3-2-16,1 1-4 15,0 2 6-15,0-2 0 16,0-1 0-16,0 3 0 16,3-1 1-16,-3-2-1 15,0 2 0-15,-2-2 1 16,2 0-1-16,0 1 0 0,-1-1 0 15,-2 2 0-15,-1-2 0 16,1 3 0-16,-1-3 0 16,2 2 8-16,-2-2-8 15,-1 0-3-15,1 2-3 16,-3-1 7-16,-2 1-1 16,1-2 6-16,-1 2-4 15,0-2 4-15,-2 3-6 16,2-3-2-16,0 2 2 15,1-2 0-15,1 2 0 16,3 0 0-16,-2-1 0 16,-1 1 10-16,3 1-10 15,-1-1 0-15,3 0 8 0,2 0-8 16,-2-2 0-16,-2 2 0 16,-1-1 0-16,2 2 0 15,-2-3 0-15,-2 1 1 16,5 2 2-16,0-3-3 15,0 1 0-15,0-1 0 16,2 0-8-16,0 3 6 16,0-3 2-16,0 0-6 15,0 0 0-15,1 0 6 16,-1 0-6-16,-1 0 5 16,2 0-6-16,-1 0 6 15,2 0 1-15,1 0-4 0,-1 0-2 16,3 0 1-16,-1 0-2 15,1 0 7-15,-3 0-5 16,0 0 4-16,-1 0-5 16,-1 0 6-16,-5 0 7 15,1 0-7-15,-2 0 0 16,-3 0 0-16,0 0 0 16,-2 0 0-16,-1 0 0 15,2 2 0-15,-1 0 1 16,2 0-1-16,3 1-2 15,-1-3 2-15,1 2 0 16,1 1 0-16,1-1 0 16,1 0 1-16,2 0 2 0,-1-1-3 15,1-1 0 1,1 2-1-16,3 1 1 0,-1-1 0 16,3 0 0-16,2 0 0 15,-2 0-1-15,1-2 1 16,1 1 0-16,2 2-1 15,0-1 1-15,0 0 0 16,2 0-1-16,1 0 1 16,-1 0-6-16,0 0 6 15,3 0 0-15,-3 0 5 16,1-1-5-16,-4 2 0 16,4-1 0-16,-4 2 1 15,-1-1-1-15,3-3 0 16,-6 0 0-16,3 2 0 15,-5-2 0-15,0 0 0 0,1 3 0 16,-3-3 1-16,0 0 2 16,-2 2-3-16,2-2 0 15,-2 0-1-15,-3 0 1 16,2 0 0-16,-2 2 0 16,3-2 0-16,2 0 0 15,-2 0 0-15,2 0 0 16,-2 0 7-16,-1 2-6 15,2-1 1-15,-1 1 4 16,-1 3-6-16,1-3 7 16,-1 0-7-16,-2 0 0 15,3-1 0-15,-3 2 0 0,3 1 0 16,-2-2 0-16,2 2 0 16,-3 0 8-16,1-1-8 15,-1 0 1-15,2-1-2 16,-2 0-4-16,-1 3 5 15,1-5 0-15,3 5 0 16,-3-1 5-16,4-2-5 16,-1 0 0-16,-1-1-6 15,-1-1 6-15,0 3-3 16,0-3 3-16,-1 0-6 16,1 0 6-16,-1 0-1 15,-1 0-11-15,-1 0 11 16,-2 0 0-16,-2 0-16 0,0 0 16 15,-2 0-21 1,-2-3 12-16,-1 2 4 0,-1-3 5 16,-1 0 0-16,-2-1 1 15,-2 0 0-15,0 1 0 16,-2 1 0-16,-3-4 0 16,3 3-1-16,-3-2 2 15,3 0-1-15,-3 0 0 16,3 0 0-16,-1 0 10 15,-1 1-10-15,1-2-2 16,3 1 0-16,-3 0 2 16,1 0 8-16,-1 2-8 15,-1 0 0-15,-3-2 1 16,-2 1-1-16,0 2 2 16,-2-1 6-16,-1-1 10 0,1 0 9 15,-5 1-19-15,2-2 2 16,-1-1 23-16,-1 4-26 15,1-1-6-15,-1-1 5 16,0 3 2-16,-2 2 5 16,0 0-4-16,0 0 4 15,0 0 3-15,0 0-1 16,0 0-2-16,0 0-12 16,0 0-1-16,0 0 10 15,0 0-10-15,0 0-6 16,0 0 5-16,0 0 1 15,0 0-1-15,0 0-5 0,0 0 12 16,0 0-12-16,0 0 6 16,0 0 0-16,0 0-1 15,0 0-3-15,0 0 4 16,0 0 0-16,0 0 0 16,0 0-1-16,0 0 1 15,0 0 0-15,0 0 1 16,0 0-1-16,0 0-1 15,0 0 1-15,0 0-1 16,0 0-5-16,0 0-7 16,0 0 5-16,0 0-37 15,0 0-89-15,-2 0-131 0</inkml:trace>
  <inkml:trace contextRef="#ctx0" brushRef="#br0" timeOffset="8904.0631">12933 2619 110 0,'0'0'176'16,"0"0"-136"-16,0 0-30 16,0 0 16-16,0 0 10 15,0 0-13-15,0 0-22 16,0 0 15-16,0 0 10 16,0 0-4-16,0 0-2 0,0 0 38 15,0 0 11-15,0 0 16 16,0 0-17-16,0 0-16 15,0 0-10-15,2 0-23 16,-2 0 1-16,2 0-19 16,0 0-1-16,-2 0 5 15,0 0-5-15,0 0-5 16,0 0 4-16,0 0 1 16,0 0-7-16,0 0 7 15,0 0 0-15,0 0 11 16,0 0-11-16,0 0 0 15,0 0 5-15,0 0-5 16,0 0 17-16,0 0 9 0,0 0 33 16,0 0 29-16,0 0-5 15,0 0-14-15,0 0-3 16,0 0-29-16,0 0-8 16,0 0-8-16,0 0-13 15,0 0 26-15,0 0-18 16,0 0 4-16,-2 0-7 15,-2 0 2-15,-2-6-5 16,1-1-10-16,1 2 1 16,-4-1 20-16,2-2-20 15,0-1 0-15,1 2 9 16,-1-1-10-16,0 0 0 0,2-1 6 16,2 2-6-16,0-2 16 15,-3 2-7-15,3 0-8 16,0-1 4-16,-2 1-5 15,2 0 0-15,-4 1 0 16,4 0 1-16,0 0 6 16,0 2-6-16,0-1-1 15,2 2 21-15,-2-1-20 16,2 0-1-16,-3 0 9 16,1 0-3-16,0 0 4 15,0 0-10-15,0-1 0 16,0 2 7-16,0-1-7 15,-2 0 0-15,2-2 7 0,0 2-7 16,0-1 12 0,0 2-12-16,2-1-1 0,-2 0 0 15,2 0 1-15,-3-1 0 16,1 2-1-16,0-1 2 16,0-1 3-16,0 2-4 15,2-1 0-15,-2 0-4 16,0 1 5-16,2-2-1 15,-4 1 1-15,4 1 0 16,-2-2-1-16,2 3 0 16,0-2 0-16,-2 0 11 15,2-1-11-15,-2 2-7 16,2-1 7-16,0 2 1 16,0-3 6-16,0 4-7 15,0-1 0-15,0-2 1 0,0-1-1 16,0 5 0-16,-2-7-1 15,2 2 1-15,0 1 0 16,0 0 0-16,0 1 1 16,0-1-1-16,0-3 0 15,0 2 0-15,0-2-1 16,-2 2 1-16,2-5 0 16,0 0-1-16,0 0 2 15,0-2 0-15,-3-1-1 16,3 3 0-16,0-3-1 15,-2 1 1-15,2-2-1 16,0 2 1-16,0-3 0 0,0 3 1 16,0 0-1-16,0 2 0 15,0 1 2-15,0 0-2 16,0 1-1-16,0-2 1 16,0 3 0-16,0-5 0 15,0 1 0-15,0-1 0 16,0 3 0-16,0-2 0 15,0 3 0-15,0 1 0 16,0-4 1-16,0-1 5 16,0 1-6-16,0-1 0 15,0 3 2-15,0-3-2 16,2-1 0-16,1 0 0 16,-1-3 0-16,0 0 2 15,0 0-2-15,0 0 0 16,-2-1-1-16,2-1 1 0,-2 2 0 15,4 3-1-15,-2-4 2 16,0-1 0-16,-2 3-1 16,2-2 0-16,0 5 7 15,0 0-7-15,-2 2 0 16,2 2 0-16,-2-2 0 16,0 1 1-16,0 0 4 15,0 4-4-15,3 0 10 16,-1 1-11-16,-2 1 1 15,2-2 12-15,0 1-12 16,0-2-1-16,0 1 0 16,-2 2 0-16,4-1-1 15,-2-1 1-15,0 0 0 0,0 1 0 16,2-1 0-16,3-4-1 16,-1 2-6-16,4 2-1 15,-2-3 1-15,3 2 7 16,3-3-7-16,-1 2 6 15,3 0-13-15,-1 2 8 16,-1-2-1-16,1 2 2 16,1 2-1-16,0 0 6 15,2 1-9-15,-1 2 8 16,3-2-9-16,3 2-1 16,-1 0 5-16,4 0-1 15,3 0-1-15,5 0 3 0,0 0-11 16,2 0 15-16,1 0-11 15,1 0 4-15,0 4 7 16,0-1-22-16,0 0 22 16,-1 1 1-16,-1-3-19 15,3 3 3-15,-6 1-10 16,0-3 0-16,-2 1 14 16,-2 0-6-16,3 1 17 15,-1-2 0-15,4 1-3 16,3 0-3-16,5-1 7 15,-1 2-8-15,0-1 7 16,3 0-25-16,-3 1 7 16,3-2 4-16,-3-2 13 15,1 2 1-15,-3-2 1 16,0 0-1-16,0 0-5 0,-2 0 5 16,0 0 1-16,-3 0-1 15,1 0-11-15,2 0 11 16,-2 0-11-16,-1 0 10 15,-1-4 2-15,1-5-1 16,-2 6 1-16,-1-4 0 16,2 5 0-16,1 1-7 15,3-3 7-15,0-1 0 16,5 2-3-16,3-1 3 16,1-3 0-16,6 3 0 15,1 0 0-15,6 1 8 16,0-1-8-16,2-1-1 15,3 2 1-15,3 1-8 0,-2-2 7 16,3 1 1-16,0-1 0 16,3 1 0-16,-3-2 0 15,2 2 0-15,-1 0 4 16,-4 2-4-16,-1-2 0 16,-3 2 0-16,-4-2 0 15,0-1 5-15,-2 0-5 16,-3 1 0-16,3-1 0 15,-5-1 0-15,3 3 1 16,-5 0-2-16,0-1 2 16,-3-2-8-16,2 1 7 15,-4-2-1-15,1 2 1 16,-3 3 0-16,1-3-1 0,-4-1 0 16,1 3 1-1,-3-2 0-15,-2 0 0 0,-4 1 0 16,1 1 0-16,-3 0 0 15,-3-1 0-15,0 1 0 16,1 0-1-16,0 2 1 16,0 0 0-1,2 0 0-15,0 0-1 0,4 0 1 16,3 0 0-16,2 0 0 16,2 0 1-1,2 0 3-15,6 0-4 0,0 0 0 16,4 0 2-16,-1 0-2 15,5 0-1-15,2 0 0 16,1 0 2-16,5 0-1 0,0 0 0 16,3 0 0-1,-1 0-1-15,3 0 1 0,1 0 0 16,1 0-1-16,4 2-1 16,0 0 2-16,0 3 0 15,1-3 10-15,-1-2-9 16,-3 0-1-16,-5 0 0 15,0 0-1-15,-5 0-8 16,3 0 9-16,-3 0 0 16,4 0 1-16,-4 1-1 15,2 1 0-15,1 0 0 16,-3 0 1-16,1 1 0 16,-3-3-1-1,2 1 0-15,-2-1 2 16,3 0 2-16,-3 2-4 15,-2-2 1-15,2 0-1 16,-4 2 0-16,2-2 0 16,-3 0-1-16,-1 0 1 15,2 0 7-15,-5 0-7 16,3 0 0-16,-6 0-5 16,2 0 5-16,-2 0 0 15,2 0 0-15,-3 0 1 0,-1 0-1 16,-1 0 0-16,-3 0 0 15,0 0-1-15,-1 0 1 16,1-2 0-16,-4 2 0 16,0-2 0-16,-2 1 1 15,-3-2-1-15,0 1 1 16,1 2-2-16,-1-2 1 16,1 2-1-16,1 0 1 15,1-2 0-15,0 1-1 16,-1 1 1-16,3 0 0 15,3 0 8-15,-1 0-8 16,2 0 0-16,3 0 0 0,1 0 7 16,3 0-6-16,0 0 0 15,3 0-1-15,3 0 13 16,1 0-13-16,4 1-1 16,3 1 1-16,-1 2 0 15,3 0 0-15,-1-4 0 16,1 2 0-16,-1 0 4 15,2 1-4-15,-4 1 0 16,1-3 1-16,-3 1 0 16,0 0 7-16,-2-2-8 15,-3 3-5-15,1-2 5 16,0 3 0-16,0-2 0 16,-1 1 1-16,1-1-1 0,-3-2 0 15,-1 0 0-15,-1 0 0 16,-4 2 8-16,2-2-8 15,-1 0 0-15,0 1 0 16,1 1 0-16,-1-2 10 16,0 0-10-16,-2 0 0 15,1 0 1-15,0 0-1 16,-2 0 0-16,-1 0 4 16,1 0-3-16,-3 0-1 15,1 0 0-15,-1 0 0 16,0 0 13-16,3 0-13 15,-1 0 0-15,3 0 6 16,-3 0-6-16,4 2 0 16,-6 0 0-16,3 1 0 15,-1 1 0-15,3-3 0 0,-1 1 1 16,6 2-2-16,0-1 2 16,-2-2-1-16,4 3 0 15,0-1 0-15,-3 1-1 0,0-3 1 16,0 1-1-1,-1-2 1-15,2 3 0 16,0-1-1-16,2 0 1 0,2-1 0 0,-4-1 6 16,2 2-6-16,-2 0 1 15,1 1 4-15,0-1-5 16,-1 2 0-16,2-1-1 16,-1 2 1-16,-2 1-4 15,0-2 4-15,3 1 0 16,-3-1 2-16,2 1-2 15,-1 0 0-15,0-2-1 16,-4-1 2-16,2 0-2 0,-4 0 1 16,-1-2-1-16,-1 1 1 15,1-1 0-15,-5 0 0 16,0 0 0-16,-4 0-1 16,2 0 0-16,-3 0 1 15,1-1 0-15,1-3 0 16,0-3 0-16,-2 2-10 15,-1 2 10-15,-3-1 0 16,2 3-7 0,-1-2 7-16,3 3 0 0,-2-1 0 15,3-3 0-15,0 2-1 0,0-2 1 32,-1 1 1-32,-1 1-1 15,-1 2-2-15,2-2 2 16,-1 2 8-16,0 0-8 15,-1 0 0-15,1-1-2 16,-1 1 4-16,0 0-2 16,1-2 0-16,1 2 0 15,-1-2-1-15,4 2 1 16,-2 0 0-16,4 0-4 16,-1 0 4-16,2 0-1 15,1 0 1-15,1 0 0 0,1 0 1 0,3 0-1 16,2 0 0-16,0 0-1 0,2 0-2 31,1 4 3-31,-1-1-1 0,3 2 2 0,-1-1-1 16,0-2 0-16,1 2 0 15,-2 1 3-15,0-1-3 32,0 4-2-32,0-1 2 15,-2-2 0-15,2 0 0 16,-1-1 6-16,3-2-5 15,1 1-2-15,3 0 4 16,0-1-3-16,0 2 0 0,2-1 0 16,0 1 0-16,3 0 0 0,-3 3 0 15,0-2-1-15,0-3 1 16,1 3-7-16,-1-3 7 16,-2-2 0-16,2 2 5 15,-4-2-5-15,2 0-3 16,0 0-4-16,-3 0 5 15,1 3 1-15,-2-3-6 16,-1 0 5-16,-1 0-5 0,-6 0 5 16,1 0-14-16,-2 0 16 15,0 0 0-15,-3 0 0 16,0 0-1-16,-2 0 1 16,2-3 0-16,-2 1 0 15,3 0 0-15,1 0 5 16,1 2-5-16,-1-3-1 15,-1 1 0-15,2 2 2 16,-6 0-2-16,4-3 1 16,-5 3 0-16,2 0-2 15,-5 0 2-15,4 0-1 16,-6 0 0-16,3 0 0 0,-5 0 1 31,0 0-1-31,0 0-10 0,-4 0 10 0,-2 0 1 16,0 0-6-16,-6 0 5 15,1 0 1-15,-1 0 0 16,-2 0-8-16,-3 0-6 16,-1 0 13-16,0 0-12 15,1 0-1-15,-4 0 14 16,4 0 0-16,-1 0 0 16,-2 0-1-16,3 0 2 15,-1 0 5-15,1 0-6 0,-3-2-1 16,3 2-1-1,-4 0 2-15,1 0-2 0,1 0 1 16,-1 0-1-16,3 0 1 16,-4 0 1-16,3 0-6 15,-1 0 5-15,1 2 1 16,-2 1 0-16,3-3 0 16,-3 2 1-16,0-2-1 15,0 3 0-15,-2-1 1 16,2 0 2-16,-2-2-3 15,2 0 0-15,3 0 0 16,1 2 0-16,3-2 0 16,3 3 0-16,-2-3 0 15,1 3 3-15,3 1-3 16,-4 0-1-16,2 0 0 0,-1 0 0 16,0 0 1-16,-2 0 0 15,-1 1 0-15,1-2-1 16,3 1 1-16,-2 1-1 15,1-2 0-15,3 5 1 16,-4-2-1-16,4 0 1 16,0 0 0-16,-3 0 2 15,-1-2-2-15,0 0-1 16,-4-1 1-16,1 2 2 16,-3 2-1-16,3-4-1 0,-3 1 0 15,1 0 0 1,-1-1 1-16,1 2-1 0,-4-1 9 15,3-2-9-15,1 4 8 16,1 0-8-16,1 0 0 16,2 0 5-16,2 3-5 15,-2-2-1-15,-1 0 1 16,2 1 0-16,-4-1-2 16,1 1 2-16,-3 1-1 15,3-2 1-15,-5 2-1 16,3-2 1-16,-6 1-1 15,1 0 1-15,3-1 0 16,-8 0 0-16,0 0 0 16,1 0 0-16,1 2 0 15,-2 0-5-15,2 0 5 0,-2 1 0 16,0 2 1-16,1 0-1 16,-1-1 0-16,2 5-1 15,-1-4 1-15,0 2 0 16,1-1 1-16,-3 1-1 15,1-2 0-15,-2 2 0 16,0-2 0-16,0 1 3 16,-2-1-3-16,3 2 0 15,-3-1-1-15,0 1 1 16,0 0-1-16,0 0 1 16,0 1-1-16,0-4 0 15,0 1 1-15,0-1 0 16,0-2 0-16,0 2 0 15,0-1 0-15,0-1 0 16,0 1 0-16,0-1 0 0,0 0 0 16,-5 2 0-16,3-1 6 15,-2-1-5-15,-1 3 9 16,1-1-9-16,2-2-1 16,-3 3 16-16,3-3-4 15,-3 1-11-15,3-3 27 16,0 2-27-16,-2-1 6 15,-1 0-6-15,3-1 0 16,-2 2 11-16,-1-1-11 16,0 1-1-16,1-2 10 15,0 1-10-15,-1 0 0 16,3-2 0-16,-4 0 0 0,0 0 6 16,2-1-6-16,0 2 0 15,-1-1 10-15,1-2-10 16,0 0 2-16,-1 0 9 15,-2 3-3-15,3-4-8 16,-1 3 0-16,1 0 0 16,0 0 3-16,-4 0-3 15,4 1 1-15,-2-2 7 16,-1 2-8-16,1-2 0 16,-2 2 0-16,2-2 6 15,-1 2-6-15,3-3 0 16,0-1-1-16,1 4 1 15,-1-3-6-15,1 0 6 0,1 0 0 16,0-1 9-16,-1 0-9 16,3 1 0-16,0-3 0 15,0-1 6-15,0 2-6 16,0 0-10-16,0 1 9 16,0-3 1-16,0 2 2 15,0-2-2-15,0 2 1 16,0-2-1-16,0 2 8 15,0-2-7-15,0 0-2 16,0 0 4-16,0 0-4 16,0 0 1-16,-2 0 0 15,2 1-1-15,0-1 8 16,-2 2-7-16,2 0 0 16,0 1 0-16,0-3 0 15,0 0-1-15,-2 0-8 16,2 0 9-16,-2 2 0 15,0 0 2-15,2-2-4 16,-2 2-4-16,2-1 6 16,-3-1 0-16,3 0-7 0,0 0 4 15,0 0 3-15,0 0 1 16,0 0 1-16,0 0 4 16,0 0 5-16,0 0-11 15,0 0 2-15,0 0-2 16,0 0 0-16,0 0-7 15,0 0 6-15,0 0-1 16,0 0 2-16,0 0-1 16,0 0 0-16,0 0 0 15,-2 3 1-15,-3-2 0 16,3 2-1-16,-3 1 2 16,3-3-1-16,0 2 0 15,0-3 0-15,2 2 1 0,0-2 0 16,0 0 9-16,0 0-1 15,0 0-8-15,0 0 22 16,0 0-23-16,0 0 8 16,0 0 0-16,0 0-7 15,0 0 9-15,0 0 17 16,0 0-14-16,0 0 6 16,0 0-9-16,0 0-10 15,0 0 14-15,0 0-8 16,0 0-4-16,0 0 17 15,0 0-17-15,0 0-1 16,0 0 7-16,0 0-7 0,0 0 2 16,0 0-3-16,0 0 0 15,0 0 1-15,0 0-1 16,0 0 2-16,0 0-2 16,0 0 1-16,0 0 15 15,0 0-16-15,0 0 0 16,0 0 1-16,0 0-1 15,0 0 0-15,0 0 0 16,0 0 1-16,0 0 5 16,0 0-6-16,0 0 0 15,0 0 10-15,0 0-8 16,0 0-2-16,0 0 0 16,0 0 1-16,0 0 2 0,0 0-3 15,0 0-6 1,0 0 4-16,0 0 2 0,0 0-1 15,0 0 0-15,0 0-6 16,0 0 6-16,0 0 1 16,0 0-5-16,0 0 4 15,0 0 1-15,0 0-11 16,0 0 9-16,0 0-8 16,0 0 9-16,0 2-8 15,0-1 9-15,0 4 2 16,-4-1-2-16,2-3-1 15,-1 1 1-15,1 3 0 16,0-3 0-16,0 2-1 16,2-3-10-16,-3 1 9 15,1 1-15-15,2-3 4 0,0 0 11 16,0 2 1-16,-3-2-6 16,3 0 6-16,0 0 1 15,0 0 0-15,0 0 0 16,0 0-3-16,0 0 3 15,0 0 0-15,0 0 0 16,0 0 0-16,0 0 10 16,0 0-9-16,0 0-1 15,0 0-15-15,-2 0-44 16,-9 0-114-16,1-12-147 16,-4-7-652-16</inkml:trace>
  <inkml:trace contextRef="#ctx0" brushRef="#br0" timeOffset="28873.4292">5295 8410 29 0,'0'0'53'15,"0"0"-19"-15,0 0-34 16,0 0-68-16</inkml:trace>
  <inkml:trace contextRef="#ctx0" brushRef="#br0" timeOffset="55884.3092">5266 8382 77 0,'0'0'124'0,"0"0"-80"16,0 0-44-16,0 0 6 15,0 0 7-15,0 0 28 16,0 0 16-16,0 0 28 16,0 0 22-16,0 0-17 15,0 0-15-15,0 0-13 16,0 0-32-16,0 0 12 16,0 0-16-16,0 0-10 15,0 0-2-15,0 0-14 0,0 0 1 16,0 0-2-16,0 0-5 15,0 0 6-15,0 0 0 16,0 0 0-16,0 0 12 16,0 0-5-16,0 0 11 15,0 0 8-15,0 0-3 16,0 0 17-16,0 0-12 16,0 0-12-16,0 0 17 15,0 0-24-15,0 0-7 16,0 0 9-16,0 0-10 15,0 0 1-15,0 0-2 16,0 0-7-16,0 0 6 16,0 0-16-16,0 0-6 0,0 0-9 15,8 0-5 1,5 1 37-16,3 2 6 0,3-1-5 16,6 0 13-16,2-2-12 15,2 0-1-15,2 0 9 16,0 0-7-16,1 0 7 15,-3 0-10-15,0 0 3 16,-3 0 10-16,-1 0-13 16,-5 0 1-16,-2 0-1 15,-5 0 6-15,-1 0-6 16,-4 0 0-16,-1 0 0 16,-1 0 9-16,2 0-9 0,0 0 0 15,1 0 1 1,0-2 0-16,0 2 5 0,2 0-6 15,1 0 8-15,-2 0-14 16,1 0 6-16,1 0 0 16,1 0-4-16,1 0 5 15,-1 0-2-15,-3 0 1 16,4 0 0-16,-3 0 4 16,1 0-4-16,-1 0 0 15,-3 0 0-15,2 2 0 16,1 0 0-16,0 1 0 15,3-3 1-15,-2 3 1 16,2 1-2-16,1-2 0 16,4 0 7-16,-4-1-7 15,3 2 0-15,-1-1-2 0,-1-2 1 16,-1 2-5-16,-1-2 0 16,-1 0 6-16,-1 0 3 15,-3 0-1-15,-3 0-2 16,3 0 0-16,-2 0 6 15,4 0-3-15,0 0-2 16,5 0 0-16,1 0 20 16,4 0-20-16,1 0 5 15,1 0-6-15,0-2 0 16,4-3 17-16,0 2-17 16,2-1 0-16,0-1 17 15,0 0-16-15,0 1-1 16,-2 0 0-16,-2 0 6 15,0 2 8-15,-6 0-14 16,4 0 2-16,-1-1 9 0,0 2-11 16,0 1-1-16,1-3 0 15,-1 3 1-15,0 0 1 16,0 0-1-16,3 0 0 16,0 0 4-16,-1 0-4 15,0 0 0-15,1 0-2 16,0 0 5-16,-1 0 1 15,-2 0-3-15,3 0-1 16,-1 0 0-16,1 0 0 16,0 0 0-16,-1 3 0 15,2-2 3-15,-1 2-3 16,0 1 0-16,0-2 0 16,1 1 0-16,-2-2 0 0,1 0 0 15,-3 2 0-15,3-1 2 16,2 2-1-16,-2-1-1 15,1 0 2-15,0-1-5 16,-1 2 4-16,0-2-1 16,0 2 0-16,1-2 0 15,-2 2 2-15,1-2-2 16,2 0 0-16,0 0-2 16,2-2 2-16,-3 0-10 15,1 0 10-15,-3 0-23 16,1 0 18-16,-1 0 4 15,3 0 2-15,0 0 8 0,0 0-9 16,2 0 0-16,0 0 5 16,0 0-5-16,0 0 8 15,2 0-8-15,-2 0-2 16,-1 0 1-16,-1 0-3 16,0-2 4-16,0 2 6 15,-2 0-6-15,-1 0 0 16,1 0 0-16,-1 0 0 15,-2 0-3-15,3 0 3 16,0 0 0-16,-4 0 8 16,4 0-8-16,0 0 0 15,0 0 0-15,-3 0 1 16,-2 0 6-16,0 0-7 0,-2 0 0 16,2 0-8-16,0 0 17 15,-1 2-9-15,2-2 0 16,-1 2 2-16,3-2-2 15,-4 0 0-15,4 0 0 32,-3 0 1-32,-1 0 1 0,2 0-2 15,-1 0 0-15,-2 0 1 16,2 0 9-16,-3 0-10 16,1 0 0-16,3 0-2 15,-2 0 3-15,6 0-1 16,0 0 0-16,4 0 0 15,0 0 0-15,4 0 0 0,0 0 0 16,3 0-1-16,3 0 1 16,-2 0 0-16,1 2 0 15,-1-1 1-15,-3-1 7 16,-1 3-8-16,-2-3 0 16,-2 2-2-16,0-2 3 15,-2 0-1-15,0 1 0 16,0-1 0-16,0 0 0 15,-2 0 0-15,1 0 0 16,-2 0 14-16,3 0-14 16,-2 0 0-16,-3 0 0 15,-2 0 1-15,0 0 13 16,0 0-13-16,0 0 0 0,-2 0 16 16,3 0-17-1,0 0 7-15,-1-1 9 0,3-1-15 16,0-1 16-16,0 2-10 15,2-1-6-15,2 2 18 16,2-2-18-16,2 0-1 16,-2 2 0-16,2-2 6 15,3 2-1-15,-3-2-5 16,0 2 0-16,-2 0 1 16,-2 0-1-16,-5 0 0 15,1 0 0-15,-1 0 0 16,-2 0 2-16,3-2-2 15,-2 2 0-15,2 0 4 16,-1-2-4-16,3 2 0 16,-1-2-1-16,2 2 2 0,1-3 6 15,-2 2-7-15,2 1 0 16,0-2-7-16,0 2 7 16,-4-2 0-16,4 2-1 15,-2-2 3-15,0 0 5 16,2-1-7-16,-1 3 0 15,3-3 1-15,3 1-1 16,-1 0-1-16,0 0 1 16,2-1-6-16,1 1 6 15,-3-1 0-15,0 1 1 16,2 0 6-16,-1 0-7 16,-1 2-1-16,2 0 1 0,-2 0 0 15,0 0 1-15,3 0-1 16,-5 0 0-16,2 0-1 15,-2 0 1-15,0 0-7 16,0 0 7-16,-4 0 0 16,2 0 1-16,-3 0-1 15,1 0 0-15,-3 0 7 16,2 0-7-16,-1 0-2 16,-1 0-5-16,0 2 8 15,1 0-1-15,-1 0 0 16,1 1 0-16,-2-2-1 15,4 3 1-15,2-2 0 16,0 2 6-16,0-1-5 0,-1-3-2 16,0 3 1-1,1-1 0-15,-2-2 3 0,2 2-3 16,-3-2 0-16,1 0 0 16,-3 0 0-16,-2 0 0 15,0 2 0-15,-2 0 0 16,0-2 0-16,-1 0 0 15,1 0 0-15,3 0 0 16,-2 0 1-16,2 0-1 16,-1 0 0-16,2 0 0 15,-2 0 1-15,3 0-1 16,-3 1-4-16,2-1 3 16,-2 3 1-16,0-3 0 15,0 2-1-15,0-2 1 16,1 2 7-16,0-2-7 0,0 0 0 15,1 0 0-15,-3 0 0 16,2 0-1-16,-1 0 0 16,0 0 1-16,0 0 0 15,-2 0 0-15,0 0 0 16,0 0-1-16,-3 0 1 16,3 0-1-16,-3 0 1 15,3 0 0-15,1 0-1 16,-2 0 1-16,1 0 0 15,-3 0-7-15,4 0 7 16,-2 0 0-16,1 0 0 16,0 0 0-16,0 0 4 0,0 0-4 15,-3 0 0-15,3 0-5 16,-3 0 5-16,1 0 0 16,-1 0 0-16,-1 0 7 15,-3 0-1-15,-4 0-6 16,0 0 0-16,-5 0 3 15,-2 0 6-15,2 0 7 16,-2 0 10-16,0 0-4 16,0 0 24-16,0 0-12 15,0 0-8-15,0 0 15 16,0 0-25-16,0 0 0 16,0 0 0-16,0 0-16 15,0 0 21-15,0 0-15 0,0 0-6 16,0 0 22-1,0 0-15-15,0 0-6 0,0 0-1 16,0 0 1-16,0 0-2 16,0 0 1-16,0 0-11 15,0 0 11-15,0 0-46 16,0 0-55-16,0 0-102 16,0 0-306-16</inkml:trace>
  <inkml:trace contextRef="#ctx0" brushRef="#br0" timeOffset="72605.8021">15686 8337 149 0,'0'0'40'0,"0"0"-25"0,0 0 11 15,0 0-3-15,0 0 7 16,0 0-29-16,0 0 15 16,0 0 46-16,0 0 16 15,0 0-4 1,0 0-18-16,0 0-27 16,0 0 8-1,0 0-15-15,0 0 1 0,0 0 15 16,0 0-18-16,0 0 6 0,0 0 10 15,0 0-9-15,0 0 14 16,0 0-8-16,0 0-7 16,0 0 6-16,0 0-18 15,0 0 4-15,0 0 2 16,0 0-14-16,0 0 11 16,0 0-15-16,0 0-2 15,0 0 9-15,0 0-9 16,0 0-8-16,-2 0 7 0,-5 0 2 15,0 0 16-15,1 0-17 16,1 0 0-16,-1 3 12 16,2-1-12-16,-2-2 0 15,4 2 0-15,0-2-3 16,0 0-4-16,2 2 7 16,0-2-9-16,0 0 8 15,0 1-8-15,0-1 2 16,0 0 7-16,0 0-5 15,0 0 5-15,0 0 0 16,0 0 0-16,0 2 4 16,0 0-4-16,0 1 0 15,6 1 0-15,4-1 1 16,1 1 2-16,0 3-3 16,2-3 0-16,3 2 10 0,2-2-10 15,2 0 0-15,2 1 0 16,2-5 1-16,3 3 10 15,0-3-11-15,0 0 0 16,0 0 9-16,-5 0-9 16,0 0 0-16,-2 0 0 15,0 0 1-15,-4 0 0 16,-3 0-1-16,-1 0 0 16,-2 0-4-16,-1 0 4 15,1 0 0-15,0 0 1 16,4 0 0-16,-1 0 3 15,6 0-4-15,0 0 0 0,1 0 0 16,1 0 0-16,-2 0-1 16,2 0 1-16,-4 0 0 15,3 0 1-15,-1 0-1 16,0 0-1-16,1 0 0 16,1 0 1-16,0 0 0 15,0-3 0-15,-1 3 1 16,-1 0-1-16,4 0 0 15,0-3 0-15,3 1 1 16,-1 0-1-16,3 0 0 16,-1-2-1-16,2 4 2 15,0-1 4-15,0-2-5 16,0 1-3-16,-2 0 2 0,0 2 1 16,-5-2 0-16,0-1 0 15,1 3 0-15,-3-1 0 16,-1 1 0-16,2-3 0 15,1 3 2-15,1 0-2 16,1-1 0-16,2 1 0 16,1 0 0-16,5-3 1 15,1 3-1-15,0 0 0 16,2 0 0-16,-4 0 0 16,0 0-1-16,0 0 1 15,-2 0 0-15,-3 0 1 16,3 0-1-16,-2 0 0 15,-2 0 1-15,1 0-1 16,1 0-1-16,-2 0 1 16,-1 0 0-16,0 0 0 0,1 0 0 31,2 0 1-31,0 0-1 0,0 3 0 0,2-3 0 16,-2 1 0-16,2-1 0 15,-1 3 0-15,-1-2-1 16,-1 2 1-16,1 1 2 15,0-2-2-15,2 2 0 16,0 0 0-16,2-2 0 16,1 0 2-16,1 0-2 15,0 1 0-15,-2-3 15 0,1 3-15 16,1-3 0 0,-2 0 7-16,0 2-7 15,0-2 0-15,1 0 0 0,-1 2 1 16,0-2 3-1,3 0-4-15,0 0 0 0,1 0 4 16,1 0-4-16,-1 0 0 16,6 0-1-16,-1 0 0 15,2 0 1-15,1 0 0 16,1 0 0-16,-1 2-1 16,-1-2 2-16,0 2-1 0,-4-2 0 15,2 0 1-15,-2 0 1 16,2 0-2-16,-2 0 0 15,2 0 0-15,-2 0 1 16,-1 0-1-16,2 0 0 16,-4 0 1-16,1 0 0 15,-1 0-1-15,1 0 0 16,-2 0 0-16,0 0 0 16,-1 0 0-16,0 0-1 15,1 0 2-15,-3 0 7 16,2 0-8-16,3 0 0 15,-1 0 12-15,4 0-12 16,-2 0 0-16,1 0 0 0,0 0 1 16,3 0 13-16,-4 0-14 15,-1 0 0-15,-1 0-1 16,-2 0 1-16,-1 0 0 16,2 0 0-16,-5 0 1 15,2 0 7-15,-2 0-8 16,-1 0 0-16,-1 0 15 15,2 0-15-15,-2 0 2 16,0 0-2-16,-2 0 6 16,1 0 2-16,-1 0-8 15,-1 0 1-15,1 0 8 16,-3 0-9-16,3 0 1 16,-4 0 3-16,2 0 2 0,4 0 7 15,0 0-13 1,0 0 0-16,2 1 0 0,0-1 0 15,2 0 0-15,0 0 0 16,2 0 2-16,1 0 5 16,-1 3-7-16,0-3 0 15,1 0-6-15,1 0 7 16,0 0-1-16,-2 0 0 16,-2 0 7-16,2 0-3 15,1 0-4-15,-1 0 0 16,0 0 6-16,3 0-6 15,-3 0-2-15,-2 0 1 0,-2 0 1 16,0 0 1 0,-4 0-1-16,0 0 0 0,-3 0 2 15,0-3-2-15,-2 3 0 16,-1 0 0-16,-2 0 0 16,-1 0 2-16,-1 0-2 15,3-1 0-15,-3 1 0 16,4 0 0-16,-3-2 0 15,1 2 0-15,-1-2 6 16,-1 2-3-16,1 0-3 16,-3-2 0-16,1 2 0 15,-3 0 0-15,2-2-1 16,-1 2 0-16,-2-3 2 16,3 3 3-16,-1 0-4 15,1-3 1-15,1 1 12 0,-1 0-12 16,-1 2 1-16,-2-2 5 15,-1-1-7-15,1 2 13 16,0 0-13-16,-1-2 0 16,0 1 2-16,0 0-2 15,0-3 0-15,0 4 0 16,2-2 1-16,-2-1 1 16,2 3-2-16,3-3 0 15,-4 2 0-15,7-1 0 16,-2 1 0-16,1 0 0 15,1 2 0-15,1-1-2 16,-1-1 2-16,2 2 0 16,-5-2 2-16,-1 2-2 0,-3-2 0 15,2 2 0 1,-5-3 0-16,-3 3 4 0,0 0-4 16,1-1 0-16,-3 1-1 15,3 0 1-15,-1-3 0 16,3 3 0-16,-1-1 0 15,3 1 0-15,1-2 0 16,-2 2 0-16,3-2 0 16,3-1 0-16,-1 1-1 15,-1 2 1-15,1-1 0 16,-3 1-1-16,0 0 1 16,-1 0-3-16,-1 0 3 0,0 0 0 15,-2 0 0 1,-2 0 0-16,3 0 2 0,-3 0-1 15,-2 0-1-15,4 0 0 16,-4 0 1-16,-2 0-1 16,0 0 0-16,0 0 0 15,0 0 1-15,0 0 0 16,0 0 5-16,2 0-5 16,-2 0 23-16,0 0-22 15,2 0-1-15,0 0 15 16,5 0-16-16,-3 0 1 15,3 0-1-15,-2 0 1 16,-1 0 12-16,-2 0-6 16,0 0-1-16,-2 0 23 15,0 0-28-15,3 0 0 0,-3 0 2 16,0 0 3-16,0 0 5 16,0 0-10-16,0 0 15 15,0 0 16-15,0 0-12 16,0 0 11-16,0 0-10 15,0 0-12-15,0 0 17 16,0 0-14-16,0 0 7 16,0 0 7-16,0 0-16 15,0 0 24-15,0 0-15 16,0 0-18-16,0 0 30 16,0 0-25-16,0 0-5 15,0 0 15-15,0 0-16 16,0 0 12-16,0 0-12 0,0 0 1 15,0 0 11-15,0 0-12 16,0 0 0-16,0 0-1 16,0 0 7-16,0 0-6 15,0 0 0-15,0 0 2 16,0 0 10-16,0 0-12 16,0 0 0-16,0 0 10 15,0 0-9-15,0 0-1 16,0 0 0-16,0 0 1 15,0 0 11-15,0 0-12 16,0 0 0-16,0 0 7 16,0 0-7-16,0 0 0 0,0 0 0 15,0 0 1-15,0 0 3 16,0 0-4 0,0 0 0-16,0 0-2 0,0 0-1 15,0 0 3-15,0 0 1 16,0 0 6-16,0 0-4 15,0 0-2-15,0 0-1 16,0 0 9-16,0 0-9 16,0 0-9-16,0 0 9 15,0 0 0-15,0 0 8 16,0 0-8-16,0 0 0 16,0 0-5-16,0 0 5 15,0 0 0-15,0 0-1 16,0 0 1-16,0 0-2 15,0 0 2-15,0 0 0 0,0 0 4 16,0 0-4-16,0 0 0 16,0 0 0-16,0 0 1 15,0 0-1-15,0 0 0 16,0 0 0-16,0 0-9 16,0 0 10-16,0 0-1 15,0 0 0-15,0 0 1 16,0 0 5-16,0 0-6 15,0 0 0-15,0 0 2 16,0 0-2-16,0 0 0 16,0 0 0-16,0 0 1 15,0 0 20-15,0 0-3 16,-5 0-9-16,3 0 23 0,2 0-19 16,0 0-6-16,0 0-7 15,0 0 2-15,0 0-9 16,0 0 7-16,0 0 0 31,0 0 9-31,0 0-9 0,0 0 0 16,0 0 0-16,0 0 8 15,0 0-4-15,-2 0-4 0,0 0 1 16,2 0 2-16,0 0-3 16,0 0 0-16,0 0 0 15,0 0 0-15,0 1 8 16,0-1-8-16,0 0-3 15,0 0 3-15,0 0 0 0,0 0 0 16,0 0-1 0,0 0 1-16,0 0 6 0,0 0-6 15,0 0-2-15,0 0-5 16,0 0 7-16,0 0 0 16,0 0 2-16,0 0-2 15,0 0 0-15,0 0-7 16,0 0-18-16,0 0 24 15,0 0-20-15,0 0 3 16,0 0 9-16,0 0-13 16,0 0 15-16,0 0-9 15,0 0-7-15,2 0 12 16,2 0-16-16,1 2 12 16,5 1 5-16,6 1-1 0,7 0 9 15,1 0 2-15,5 0-7 16,4 1 5-16,6-3 2 15,1 3-1-15,2-1-9 16,0 0 0-16,3 1 3 16,-2 0-9-1,-4-3-12-15,-1 3 27 0,-3-4-13 16,2 0 4-16,-2-1 9 16,-1 3-15-16,-1-3 4 15,0 2-1-15,-1 0-11 16,-1-2 24-16,0 2-1 15,-2 1-14-15,-2-3 14 16,2 0 1-16,0 3-1 16,0-1-5-16,2 0 6 15,5 0 6-15,-1 1-6 0,1 0-1 16,2-1 0-16,2 2-4 16,-2 0 4-16,3 0-14 15,-4-1-5-15,-1 0 20 16,1 0-8-16,-1 3 8 15,-1-5-1-15,2 3 2 16,-2-2-2-16,-1 2 1 16,-1-1 0-16,-4 0-1 15,2-1 1-15,0 0 0 16,1 2-1-16,1-3 2 16,2 4-2-16,-1-3-5 15,0 2 4-15,-3-2 1 16,0 0 1-16,1 0 0 0,-1 1-6 15,0-3 7 1,2 0-1-16,-2 0 0 0,3 0 1 16,-1 0-11-16,0 0 8 15,1 0-21-15,-1 0 5 16,0 0-3-16,-1 0 9 16,2 0 2-16,-1 0 1 15,3 0 8-15,-3 0 1 16,3 0-6-16,-1 0 4 15,2 0 2-15,-2 0-1 16,1 0 0-16,-1-5 1 16,1 3-1-16,1 0 1 0,4-2 0 15,1 2-1 1,1 0 1-16,1-1 0 0,0 3-1 16,1 0 2-16,-1 0-2 15,-1 0 1-15,-3 0 0 16,0 0-2-16,-1 0 2 15,-2 0 0-15,-1 0 0 16,-1 0 0-16,4 0 5 16,-4 0-5-16,3 0 0 15,-5 3-1-15,3-3 0 16,-1 0 1-16,0 2-1 16,-2-2 1-16,0 0 2 15,1 0-2-15,-1 0 0 0,-2 0-1 16,0 0 1-1,3 0 0-15,-3 0-1 0,0 0 2 16,2 0 0-16,3 0-1 16,0 0 0-16,0 0-1 15,-1 0-3-15,3 0 4 16,-2 0 1-16,2 0 0 16,0 0 8-16,-1 0-9 15,3 2 0-15,3-2-6 16,1 0 6-16,4 0 0 15,-2 0 0-15,3 0 0 16,1 0 0-16,-2 0 0 16,2 2 0-16,-4-2 3 15,3 2-3-15,-1 0-1 16,-2 0 1-16,1 0 0 0,-3 1 3 16,3-2-3-16,-2 3 0 15,-2-2 0-15,1 0 0 16,-2 1 0-16,-2-1 0 15,-2 1 0-15,-2-1 0 16,1 2 0-16,0-1 0 16,-2-3-5-16,1 3 6 15,-1-1-1-15,1-2 0 16,1 2 2-16,2 0 2 16,-4-2-4-16,3 2 0 15,0 0 2-15,3-2-2 16,-2 2-1-16,3-2 0 15,-1 0 2-15,1 0-3 16,-4 0 2-16,3 0-4 16,-2 0 3-16,1 0 1 0,3 0-1 31,-1 0 1-31,3 0 0 0,1 0 0 16,2 0 0-16,-2 0-9 15,-1 0 8-15,-1-2-20 0,1 0 13 16,-3-2 8-16,0 0-4 15,3 1 2-15,-3-2 2 16,3 1-11-16,-3 1 9 16,1 3-12-16,1-5 1 15,2 3-11-15,-2-2-15 16,3 2 25-16,-3-4-8 16,0 2-4-16,3-2 25 15,-1 1-18-15,-2 0 6 16,0-2 12-16,1 4-20 15,-3-3 20-15,1 2-5 16,-1 3 0-16,0-2 5 0,-1 0 1 16,-2 2 0-16,-1 1-1 15,1 0 2-15,-4 0 5 16,1 0-6-16,-5 0 0 16,-2 0 1-16,-2 0-1 15,-3 0 0-15,-2 0 2 16,-2 0-1-16,1 0 12 15,-4 0-13-15,3 0 0 16,1 0 4-16,0 0-4 16,2 0 0-16,2 0 0 15,-3 0 1-15,2 0 4 16,3 0-5-16,0 0 0 16,2 0 3-16,2 0-3 0,2 0-1 15,3 0 1 1,2 0 0-16,2 0 5 0,0-2-5 15,3 2 0-15,-1 0 15 16,3 0-15-16,-1 0 1 16,3 0 8-16,-3 0-2 15,4 0-7-15,-6 0 1 16,2 0 7-16,-1 0 15 16,-1 2-10-16,-1-1 14 15,-2 2-6-15,-3 0 0 16,-3-1 8-16,1 1-12 15,-5 1-16-15,0 1 13 16,0-2-13-16,-3 1-1 16,3 0 5-16,-2 0-3 15,2 0 5-15,-2 0-6 0,0 0 0 16,-1 1 22-16,-3-4-22 16,-1 1 0-16,-4-2 6 15,2 0-7-15,-2 0 3 16,-1 0-2-16,4 0-1 15,1 0 11-15,3 0-11 16,1 0 0-16,1 0 0 16,0 0 2-16,-1-2-2 15,1 1 0-15,-2-4 0 16,0 3 2-16,-6 0-2 16,1 0 0-16,-1 0 0 15,-4 0 1-15,3-3 0 0,-1 2-1 16,4-1 0-16,-1-1 9 15,2 0-9-15,0 1-1 16,3 0-1-16,-3 0-1 16,0 0 3-16,-4-1 0 15,0 0-7-15,-5 1 5 16,0 0 2-16,-1-3 0 16,-1 4 10-16,0-3-10 15,3 0 0-15,-1-3-8 16,1 4 8-16,-2-1-2 15,0 2 2-15,-1 0-1 16,-2 0 1-16,-1 2-1 16,0 0 1-16,-2 2-8 0,3-2 8 15,-3-1 5-15,2 3-5 16,-4-2-9-16,0 2 9 16,1 0 9-16,-5 0-8 15,0 0 20-15,0 0-5 16,0 0 24-16,0 0-21 15,0 0-12-15,0 0-7 16,0 0-16-16,-25-12-87 16,0 0-183-16,-8-7-745 0</inkml:trace>
  <inkml:trace contextRef="#ctx0" brushRef="#br0" timeOffset="76184.7669">1970 9096 121 0,'0'0'169'15,"0"0"-120"-15,0 0-16 16,0 0-4-16,0 0-29 0,0 0-3 16,-6 0-21-16,1 0 11 15,0 0 1-15,1 0 12 16,-1 0 36-16,-1 0-23 15,-3 0 37-15,2 0-31 16,-2 0-18-16,1 1-1 16,-2 1 4-16,4 0-11 15,-1 1 9-15,3-1-2 16,2-2 21-16,2 2-8 16,0-2-12-16,0 0-1 15,0 0-9-15,0 0 9 16,0 0 33-16,0 0-7 0,0 0 16 15,0 0-3-15,0 0 4 16,0 0 2-16,0 0-26 16,0 0-19-16,0 0 0 15,-5 0 0-15,1 2 6 16,-1-2-6-16,-4 1-1 16,3-1-38-16,-3 0 39 15,2 3 0-15,-2-3-16 16,0 0 16-16,3 1 17 15,0-1 11-15,2 0-2 16,2 0-16-16,2 0-9 16,0 0 0-16,0 0-1 15,0 0-6-15,0 3 5 0,0-3 1 16,0 0 0 0,0 0 24-16,-2 0-11 0,2 0-12 15,-2 0 5-15,-3 1-6 16,3-1-1-16,-2 3-10 15,0-1 11-15,0 0 13 16,2-2-13-16,2 0-15 16,0 2-1-16,0-2-20 15,0 0-1-15,2 0-15 16,15 0 47-16,1 0 5 16,6 0 29-16,0 0-16 15,1 0-6-15,2 0-5 16,0-4 9-16,-3 2-11 15,0-2 9-15,1 1-3 16,-5 2 4-16,-3 1-10 0,0-3 0 16,-5 3 13-16,2 0-10 15,-1-1-3-15,3 1 1 16,0 0-2-16,2-2 1 16,2 2 0-16,-3 0-6 15,4 0 6 1,-2-2 12-16,-1 2-12 0,-1 0-1 0,-5 0 1 15,-1 0 1-15,-1 0-1 0,-4 0 0 16,-1 0 5 0,-3 0-5-16,0 0 0 0,0 0 1 15,2 0-2-15,4 0 2 16,-2 0 7-16,5 0-1 31,3 0-7-31,-1 0-1 16,3 0 1-16,1 0 0 0,-1 0 3 15,0 0-3-15,0 0-1 16,-3 0 0-16,3 0 2 16,-3 0 9-16,1 0-10 15,-2 0 0-15,-1 0-2 16,1 0 1-16,-1 0 1 16,0 0 0-16,0 0-7 15,0 0 7-15,1 0-1 0,1 0-2 16,0 0 3-1,3 0 0-15,2 0 0 0,-1 0 0 16,2 0 0-16,-2 0 0 16,1 0 7-16,-1 0-5 15,2 0 2-15,-3 0-4 16,-3 0-1-16,3 0 1 16,-3 0 0-16,2 0 14 15,3 0-13-15,0 0-1 16,2 0 0-16,2 0 6 15,-1 0-4-15,0 0-2 16,0 0 0-16,3 0 11 16,-1 0-11-16,1 0 7 15,0 0-1-15,1 0 1 16,0 0-4-16,2 0-2 0,-3 0 0 16,0 0-1-16,-1-2 0 15,-1-1 0-15,1 1 13 16,-4 2-3-16,-1-2 3 15,0 2-13-15,0 0 6 16,-2 0-4-16,-1 0-2 16,1 0 6-16,1 0-2 15,2 0-3-15,-2-1 8 16,5 1 11-16,1-2-11 16,-2 0-2-16,0 0-6 15,1 2 0-15,-1-3 33 16,-4 3-21-16,3-2-7 0,0 2 6 15,0 0-12-15,1 0 10 16,-2-2-9-16,4 2-1 16,-3 0 9-16,3-1-7 15,-2 1 3-15,4-2 5 16,-3 0-10-16,-1 2 2 16,0-3-2-16,0 3 1 15,-4 0 12-15,3 0-13 16,-1 0 0-16,-2 0 1 15,1 0 0-15,-1-2 6 16,4 2-6-16,-3 0-1 16,1-2 18-16,0 2-18 15,1 0 0-15,-3 0 7 0,2 0-7 16,0-2 0 0,-1 2 1-16,3 0-1 0,-2-1 25 15,-1-2-7-15,1 2 7 16,-4-2 10-16,1 2-22 15,-6 1 13-15,-1-3-22 16,-1 3 3-16,-2 0 1 16,-2 0-8-16,3 0 0 15,-1 0 0-15,-1 0 7 16,2-1-7-16,2 1 1 16,-1-3-1-16,2 3 16 15,1 0-15-15,2 0-1 0,-2 0 10 16,0 0-10-1,0 0 5-15,-1 0-5 0,-4 0 0 16,-2 0 6-16,-1 0-6 16,-3 0 0-16,0 0 19 0,0 0 14 15,0 0 32-15,0 0-17 16,0 0-30-16,0 0 2 16,0 0-19-16,0 0-1 15,0 0-1-15,0 0-44 16,0-7-32-16,0 0-94 15,0-5-192-15</inkml:trace>
  <inkml:trace contextRef="#ctx0" brushRef="#br0" timeOffset="86460.9925">1885 5758 9 0,'0'0'33'0,"0"0"2"15,0 0 56-15,0 0 44 16,0 0-12-16,0 0-57 15,0 0-15-15,7-5-8 16,-7 2 7-16,0 3 28 16,0 0-13-16,0 0-23 15,0 0-3-15,0 0-10 16,0 0 3-16,0 0-19 16,0 0-13-16,0 0 0 15,-2 0-10-15,-3 0-9 0,-3 0 19 16,-1 0 17-16,-5 0 10 15,3 0-8-15,-3 0-19 16,4 0 6-16,-1 0-6 0,-1 0-2 16,3 0 2-1,3 0 2-15,-2 0 7 0,6 0-9 16,0 0-2-16,2 0-4 16,0 0-9-16,0 0 5 15,0 0 10-15,0 0 1 16,0 0-1-16,0 0 0 15,0 0-5-15,0 0 4 16,2 3-6-16,6-3 7 16,3 2 7-16,4 1-7 15,1 0-6-15,6-1 5 16,3 2 2 0,3-1 8-16,3 0-9 0,4-1 1 15,-2-2 9-15,2 0-4 16,-1 2-6-16,1-2 6 15,-1 0-5-15,-1 0 7 16,-2 0 0-16,-2 0-8 16,-4 0-1-16,-3 0 0 15,-7 0 1-15,2 0 6 0,-7 0-5 16,2 0-2-16,1 0 0 16,1 0 0-16,1 0 1 15,5 0 1-15,0 0 0 16,2 0-2-16,1 0 2 15,0 0 8-15,0 0-9 16,2 0 1-16,2 0-1 16,-2 0 1-16,1 0 6 15,-1 0-7-15,1 0-8 16,-1 0 8-16,-3 0 6 16,1 0-6-16,-2 0 0 15,2 0-6-15,-3-2 6 0,1 2 1 16,0 0-1-1,2-2 1-15,-1 2 6 0,5 0-7 16,-1 0 0-16,1 0-3 16,4 0 2-16,0 0 1 15,1-3 0-15,-3 3-3 16,2 0 3-16,0 0 0 16,-2 0-3-16,0-3 4 15,0 3-1-15,0 0 0 16,-2 0 1-16,0 0 1 15,-3 0-2-15,1 0 0 16,-1 0 3-16,-2 0-3 16,3 0-1-16,-4 0 1 15,0 0 0-15,0 0-1 16,-1 0 1-16,-1 0 0 0,2 0-1 16,-1 0 1-16,0 0 0 15,2 3-1-15,-2-3 2 16,2 3-1-16,-2-1 0 15,3 0 0-15,-3 0 2 16,2-2-2-16,-2 2 0 16,3-1-1-16,-2-1 1 15,2 0-1-15,2 2 1 16,2-2 0-16,2 0 0 16,0 3 0-16,0-3-7 15,0 0 6-15,0 0 2 16,0 0 2-16,0 0-3 15,-3 0 0-15,1 0-3 0,2 0 3 16,-3 0 0-16,1 0 0 16,-2 0 1-16,2 0 8 15,0 0-9-15,-1 0-3 16,0 0 1-16,1 0 2 16,0 0 0-1,0 0 0-15,0 0 1 16,-2 0 1-1,2 0-2-15,-4 0 0 0,2 0-1 16,0 0 1-16,-3 0-1 0,0 0 0 16,-2 0 2-16,3 0 3 15,-1 0-4-15,0 0 0 16,3 0-6-16,-1 0 7 16,3 0-1-16,0 0 0 15,0 0 1-15,-1 0 3 16,3 0-4-16,-2 0 0 15,0 0-3-15,-3 0 3 16,3 0 0-16,-2 0 0 16,-1 0 1-16,-2 0 5 0,1 0-6 15,-3 0 0-15,2 0-1 16,-2 0 1-16,0 0 0 16,2 0-1-16,1 0 2 15,-1 0-1-15,1 0 0 16,-2 0 0-16,4 0-1 15,2 0 1-15,0 0 0 16,0 0 0-16,2 0 1 16,-3 0-1-16,3 0 0 15,3 0 1-15,-1 0 0 16,0 0-1-16,0 0-1 16,0 0 1-16,3-3-1 0,-1 3 1 15,0 0 0-15,-1-2 1 16,-1 2-2-16,-2 0 1 15,0 0 0-15,-2 0 0 16,-1 0 1-16,1 0 0 16,-1 0-1-16,-1 0 0 15,0 0 3-15,-1 0-3 16,1 0-1-16,2 0 1 0,-3-1-1 16,3 1 1-16,-3 0 0 15,3 0 0-15,-2 0 2 16,-3 0-2-16,0 0-1 15,0-2 1-15,-1 2 0 16,0-2 0-16,2 2 0 16,-3 0 0-16,3 0 3 15,-4 0-3-15,2 0-1 16,-2-2 1-16,-1 2 0 16,1 0-1-16,-2 0 1 0,-1 0 0 15,-3 0 0-15,3 0 0 16,-3 0 0-16,1 0-1 15,1 0 2-15,-1 0-2 16,1 0 1-16,1 0 0 16,-1 0 2-16,1 0-2 15,-1 0-1-15,4 0 1 16,-4 0-1-16,3 0 1 16,1 0 0-16,0 0 0 15,1 0 1-15,-3 0-1 16,4 0 0-1,-1 0-1-15,2 0 2 0,-2 0-1 16,3 0 0-16,-4 0 0 16,1 0 1-16,1 0-1 15,-4 0 0-15,3 0-1 16,1 0 1-16,-2 0 0 16,4 0 0-16,1 0 1 15,3 0 1-15,-2 0-2 16,1 0-1-16,-1 0 0 15,2 0 2-15,-1 0-1 16,1 0 0-16,-2 0 0 16,2 0 0-16,-3 0 0 0,2 0 0 15,-1 0-1-15,2 0 1 16,0 0 0-16,2 0 0 16,-2 0 1-1,2 0 1-15,-2 0-2 0,-1 0-4 16,0 0 4-16,1 0 0 0,0 0 0 15,-2 0 0-15,2 0 0 16,0 0 2-16,-4 0-2 16,2 0 0-16,-2 0-1 15,1 0 1-15,1 0 0 16,1 0 0-16,1 0 0 16,0 0-1-16,-1 0 1 15,1 0 0-15,0 0 1 16,2 0-1-16,0 0 1 15,0 0-1 1,2 0 0-16,1 0-1 16,-1 0 1-1,2 0 0-15,-2 0 6 0,1-2-5 16,-1 2-1-16,0 0 0 0,2 0 1 16,-2 0 0-16,3 0-1 15,-3 0 0 1,2 0 1-16,4 0-1 0,-2 0 0 15,-1 0 0 1,1 0 0-16,-2 0 1 16,1 0-1-16,-3 0 0 15,0 0-1-15,0 0 1 16,-4 0 0-16,2 0 0 0,-2 0 0 16,-2 0 3-16,2 0-3 15,-1 0 0-15,3-3-1 16,-3 3 1-16,3 0 0 15,-2 0 0-15,0 0 1 16,0 0 3-16,0 0-4 16,0 0 0-16,0-3-1 15,-1 3 2-15,-2 0-1 16,3 0 0-16,-2-2 1 16,-3 2 8-16,3 0-9 15,-3-2 0-15,-2 2 8 16,3-2-8-16,-2 2 1 15,0 0 0-15,-1-3 0 0,1 3 14 16,0 0-15-16,-1 0 0 16,0 0 9-16,0 0-8 15,-2 0-1-15,2 0 0 16,2 0 6-16,1-1-1 16,-3 1-4-16,2 0-1 15,-2 0 21-15,3 0-20 16,-2-2 13-16,2 2 6 15,-1 0-20-15,1 0 18 16,1 0-18-16,0 0 0 16,3 0 8-16,0 0-7 15,4 0 7-15,-2 0-8 16,5 0 2-16,-3 0 8 0,0 0-10 16,2 0 0-1,-1 0-1-15,-1 0 2 0,0 0-1 16,0 0 0-16,0 0 1 15,-2 0 0-15,0 0 6 16,-2 0-7-16,0 0 3 16,0 0 5-16,0 0-8 15,-2 0 6-15,0 0-4 16,-2 0 7-16,-1 0-9 16,1 0 0-16,-4 0 0 15,0 0 1-15,-1 0-1 16,-1 0 6-16,-1 0-6 0,-3 0 12 15,3 0-12 1,-3 0 0-16,0 0 10 16,1 0-9-16,-1 0 0 0,1 0-1 15,-1 0 7-15,1 0-2 16,-1 0-5-16,3 2 0 16,-1-2-1-16,1 0 1 15,-1 1 0-15,3-1 0 16,0 0 0-16,2 0 1 0,-2 0-1 15,4 3 0 1,-2-3 2-16,3 2-2 16,2 0 0-16,-4-2-1 0,4 2 2 15,-1-2-2-15,1 0 1 0,-1 0 0 16,3 0 0-16,2 0 0 16,0 0 0-16,0 0 0 15,2 0 0-15,0 0 0 16,0 0 0-16,1 0 0 15,-1 0-1-15,0 0 1 16,2 0 0-16,2 0 0 16,-2 0 1-16,0 0-1 15,1 0 0-15,-1 0 1 16,-2 0-1-16,0 0 1 16,-2 0-1-16,3 0 0 15,-3 0 1-15,2 0 3 0,-2 0-4 16,0 0 0-16,-2 0 0 15,-3 0 0-15,0 0 0 16,-1 0 0-16,-1 0 0 16,1 0 2-16,-4 0-2 15,-1 0 0-15,0 0-1 16,0 0 1-16,-2 0-1 16,1 0 1-16,1 0 0 15,0 0 5-15,4 0-5 16,-1 0 0-16,-2 0 1 15,4 0-1-15,-1 0 0 16,1 0-1-16,-2 0 2 16,2 0-1-16,-1 0 0 0,3 0 0 15,-1 0-1 1,1 0 1-16,1 0 0 0,-1 0 0 16,0 0 0-16,0 0 0 15,-2 0 0-15,2 0 0 16,-2 0 0-16,1 0 0 15,-2 0-1-15,0 0 0 16,3 0 1-16,-2 0 2 16,0 0-2-16,2 0 0 15,0 0-1-15,-1 0 1 16,1 3-1-16,0-3 1 16,1 0 0-16,-1 0 4 15,1 0-4-15,-1 0 0 16,2 0-1-16,0 0 1 15,0 0 0-15,-4 0-2 0,4 0 4 16,-2 3-5-16,2-3 3 16,0 0 0-16,0 2 4 15,-1-2-4-15,3 0-1 16,1 0 0-16,-5 0 2 16,4 0-2-16,0 0 1 15,0 2 0-15,0 0 2 16,3-2-2-16,-3 2 0 15,2-2-1-15,0 0 2 16,0 0 0-16,0 0-1 16,3 0 0-16,-3 1-1 15,3-1 1-15,-3 2 0 0,3-2-6 16,-5 0 6-16,2 3 0 16,-2-3 0-16,0 2 0 15,-3-2 8-15,1 0-8 16,0 2-1-16,-5-2 1 15,3 0 0-15,-4 2 0 16,0-2 0-16,1 0 0 16,-1 0 2-16,-2 0-2 15,-1 0-1-15,0 0 1 16,0 0 0-16,0 0 0 16,-1 0 0-16,0 0 0 15,0 0 2-15,-1 0-2 16,1 0 0-16,-1 0-1 0,1 0 1 15,2 0-1-15,-1 0 1 16,-3 0 0-16,3 0 2 16,0 0-2-16,0 0-1 15,-3 0 1-15,3 0 0 16,0 0 0-16,-3 0 0 16,4 0 1-16,-4 0 2 15,-1 0-3-15,1 0-3 16,-1 0 3-16,-1 0 0 15,0 0 0-15,1 0 0 16,-2 0 0-16,5 0 0 16,-2 0 0-16,1 0 0 15,1 0-1-15,-1 0 2 16,2 0-2-16,0 0 1 16,0 0 0-16,-3 0 2 0,3 0-2 15,-1 0 0-15,2 0-1 16,1 0 2-16,-1 0-1 15,2 0 0-15,1 0 0 16,0 0 0-16,1 0 0 16,1 0-1-16,1-2 1 15,2 2 0-15,0 0 0 16,-1 0 0-16,-2 0 0 16,3 0 0-16,0 0 0 15,0 0 0-15,0 0-1 16,0 0 2-16,-1 0-2 15,0 0 1-15,1 0 0 16,0 0 0-16,-2 0 0 0,2 0 0 16,-3 0-1-16,0 0 2 15,-1 0-1-15,1 0 0 16,-1 0 0-16,-2 0-8 16,2 0 9-16,0 0-1 15,-1 0 6-15,0 0-6 16,2 0 0-16,-1 0 0 15,2 0 0-15,-1 0 0 16,0 0 0-16,1 0-1 16,0 0 0-16,-3 0 1 15,1 0 1-15,-2 0-1 16,0 2 0-16,1 1 1 0,0-3-1 16,-2 3 0-16,3-1-1 15,-2 0 2-15,2 0-1 16,2-2 0-16,-3 2 0 15,1 0 2-15,-2-2-2 16,2 2-1-16,-3 0 1 16,0-2 0-16,2 3 0 15,-1-3 0-15,0 0 0 16,-1 1 0-16,3-1 0 16,0 2 0-16,-2 0 0 15,4 0 0-15,0 0 0 16,-1-2 0-16,1 3 1 15,-1-3-2-15,3 0 1 0,-1 3 0 16,-1-3-1 0,2 0 2-16,0 2-1 0,-3-2 0 15,0 0 1-15,3 0 0 16,0 0-1-16,0 0 0 16,0 0-1-16,2 0 1 15,-2 0 0-15,0 0-1 16,-2 2 1-16,2-2 0 15,0 0 0-15,2 2 0 16,-2-2-1-16,0 0 1 16,2 0 0-16,0 0-6 15,0 0 6-15,0 0 8 16,-2 0-8-16,-1 0 0 16,-2 0-1-16,3 0 1 15,-2 0 0-15,-2 0 0 0,-2 0 0 16,0 0 0-16,-1 0 0 15,-3 0 0-15,4 0-1 16,-3 0 1-16,-3 0 0 16,3 0 0-16,-1 0 0 15,2 0 1-15,-2 0-1 16,-1 0 0-16,2 0-1 16,0 0 1-16,0 0-1 15,-1 0 1-15,3 0-1 16,1 0 1-16,-2 0 0 15,4 0 0-15,-1 0 3 16,0 0-3-16,0 0-1 0,3 0 1 16,0 0 0-16,0 0 1 15,1 0-1-15,2 0 0 16,1 0-1-16,1 0 1 16,1 0 0-16,0 0-1 15,0 0 1-15,0 2 1 16,1-2-1-16,0 0 0 15,-1 3 0-15,0-3 0 16,2 0 0-16,-2 0 0 16,1 0 0-16,-1 0 1 15,-2 0-1-15,2 0 0 16,-2 3 2-16,0-3-2 16,0 0-1-16,0 0 1 15,0 0 0-15,0 2 0 16,-3-2 0-16,3 0 0 0,-4 0 1 15,0 0-1-15,-1 0-1 16,1 0 1-16,-4 0 0 16,4 0 1-16,2 0-1 15,-2 0-2-15,-1 0 2 16,-2 0 0-16,3 0-1 16,-3 0 1-16,3 0 0 15,-6 0-6-15,4 0 6 16,-3 0 0-16,3 0 7 15,-4 0-7-15,2 0 0 16,-2 0-1-16,2 0 2 16,-3 0 4-16,-1 0-5 15,3 0 0-15,1-2-1 0,0-1 1 16,2 3-3-16,2-3 3 16,-3 3 0-16,2 0 1 15,-1 0-1-15,1 0 0 16,3 0 0-16,-2 0 0 15,2 0-1-15,2 0 1 16,-3 0 0-16,0 0 0 16,1 0 0-16,2 0 0 15,0 0-1-15,3 0 1 16,-1 0 0-16,0 0 0 16,-2 0-2-16,2 0 2 15,0 0 0-15,-2 0 0 0,0 0-8 16,-2 0 8-16,2 0-2 15,-4 0-5-15,2 0 0 16,-1 0 5-16,-4 0 2 16,3 0-3-16,-3 0 2 15,0 0 1-15,-2 0 0 16,1 0-1-16,-4 0 2 16,1 0 1-16,-3 0-2 15,4 0 0-15,-3 0-1 16,1 0 1-16,1 0 0 15,2 0-1-15,-2 0 2 16,2 0-2-16,2 0 1 16,-2 0 0-16,3 0 2 0,-4 0-2 15,4 0-1 1,-1 0 1-16,3 3 0 0,0-3 0 16,1 0 0-16,-2 0 0 15,5 0 1-15,-2 0-1 16,2 0-1-16,0 0 1 15,2 0-2-15,1 3 2 16,-1-3 0-16,0 0 0 16,0 0 0-16,0 0 0 15,1 2-1-15,1-2 1 16,0 0 0-16,2 0 0 16,0 0 0-16,-2 0-4 15,3 0-3-15,-3 0 2 16,3 0-2-16,-3 0 7 15,4 0-1-15,-2 0 0 0,1 0 1 16,1 0 0-16,1 0-7 16,0 0 7-16,4 0 0 15,0 0 0-15,3 0-3 16,0 0 2-16,0 0 1 16,-3-2 0-16,3-1-6 15,-1-2 6-15,1 3 0 16,-1-2 0-16,-2 1 1 15,3 0 1-15,-3 1-2 16,1 0 0-16,-3 0 1 16,0 0-1-16,1 1 0 15,-6-2 0-15,1 3 0 16,-3-2-1-16,-2 0 1 0,0 2 0 16,-2-2 2-16,-2 2-2 15,0 0-1-15,-4 0 0 16,-2 0 2-16,-3 0-1 15,1 0 0-15,-4-2 0 16,1 2-3-16,-3-2 3 16,3 2 0-16,-3-2 0 15,3 0 1-15,-1 2 0 16,1-3-1-16,1 3 0 16,4-3 2-16,1 1-2 15,0 0-1-15,2 0 1 16,5-1 0-16,1 1 2 0,3 1-2 15,2-1 0-15,1 0-1 16,2 2 1-16,0 0-1 16,-2 0 1-16,1 0 0 15,4 0-1-15,-1 0 1 16,0 0 0-16,3 0 0 16,-1 0 0-16,-3 0 0 15,2 0-1-15,-1 0 2 16,0 0-6-16,1 0 5 15,-4 0 0-15,1 0 3 16,-3 0-3-16,2 0-1 16,-2 0 1-16,-1 0-1 15,1 0 0-15,1 0 1 16,-1 2-4-16,2-2-4 16,0 0 5-16,-1 2 3 0,1-2 0 15,1 0 1-15,1 0 3 16,-4 0-4-16,3 0 0 15,-3 1-1-15,1-1 1 16,-2 2-1-16,2-2 1 16,-3 3 0-16,0-3 0 15,-1 2 0-15,1-2 0 16,-2 2-1-16,2-2 1 16,1 0-1-16,-3 0 1 15,2 0 0-15,-4 2 2 16,2-2-2-16,1 0 0 15,-1 3 3-15,-2-3-3 16,2 0-4-16,-2 3 3 0,2-1 2 16,-2 0 3-16,-2 0-4 15,4 0-1-15,-2 0 0 16,0 0 1-16,3 0 0 16,1 1-1-16,-2-2 2 15,2 1-1-15,2 0 0 16,0 0 0-16,-1 0 1 15,1 1-1-15,1-3-1 16,-1 3 0-16,2-1 2 16,0 0-1-16,3 0 0 15,-2-2 0-15,2 2 2 16,0-2-2-16,2 3-1 0,-1-3 1 16,1 3 0-1,1-1 0-15,1 0 0 0,0 0 0 16,1 1-1-16,-1-3 1 15,-1 3 0-15,1-1-1 16,2 0 2-16,-4-2-1 16,3 2 0-16,-1-2 0 15,1 0 1-15,-1 0-1 16,3 0 0-16,-3 0-1 16,0 0 2-16,-1 0-1 15,2 0 0-15,-2 0 0 16,-2 0 1-16,2 0-1 15,-3-2 0-15,2 0-1 0,3 0 0 16,-3-1 1 0,3 3 0-16,-3 0 0 0,-2 0 4 15,1 0-4-15,-1 0 0 16,-5 0-1-16,3 0 3 16,-2 0-2-16,0 0 0 15,-1 0 0-15,1 0-1 16,-1 0 1-16,3 0 0 15,3 0 0-15,-4 0 7 16,3 0-8-16,1 0 1 16,-1 0-1-16,2 0-1 15,1 0 2-15,1 3 0 16,1-3-1-16,-3 0 2 16,3 2-1-16,-3-2 0 15,-2 0 0-15,3 0 2 0,-3 0-2 16,2 0 0-16,1 0 1 15,-4 0 0-15,1 0-2 16,1 0 0-16,-1 0-1 16,-3 0 1-16,0 0 1 15,-2 0 0-15,-1 0-1 16,-1 0 1-16,-2 0 0 16,0 0 0-16,1 0 0 15,-1 0 5-15,-2 0-5 16,0 0 0-16,0 0-1 15,0 0 1-15,-2 0 0 16,0 0-2-16,-4 0 2 16,2 0 3-16,0 0-3 0,-3 0 0 15,-2 0-5 1,-2 0 6-16,0 0-1 0,-1 0 0 16,2 0 0-16,0 0 4 15,4 0-4-15,-1 0 0 16,1 0-3-16,-2 0 5 15,2 0-4-15,-1 0 2 16,3 0 0-16,2 0-3 16,1 0 3-16,1 0 0 15,2 0 0-15,4 2 1 16,0-2-1-16,1 2 0 16,-3 0 1-16,2 0-2 15,-1 0 1-15,-1 0 0 16,0 1 0-16,2-3 0 0,-4 1 0 15,2-1 0-15,1 0 0 16,-1 0 5-16,-2 0-5 16,2 0 0-16,-1 0-6 15,1 0 7-15,0 0-1 16,1 0 0-16,0 0 0 16,-1 0 2-16,1 0-2 15,-3 0 0-15,0 0-2 16,-2 0 2-16,0 0-1 15,-2 0 1-15,-1 0-2 16,-2 0 1-16,1 0 1 16,0 0 0-16,0 0-2 15,-2-1 3-15,0 1-1 0,4-3 0 16,-3 3 0-16,3 0-1 16,0 0 1-16,0 0 0 31,-1 0-7-31,1 0 8 0,-2 0-1 15,-1 0 0-15,1 0 2 16,0 0 2-16,-4 0-4 16,4 0 0-16,-5 0-6 15,2 0 8-15,0 0-2 0,-1 0 0 16,1 0 1 0,-2 0 3-16,-2 0-4 0,-3 0 0 15,1-2 0-15,-5 2-4 16,1-2 4-16,-4 2 0 15,1-2 1-15,-5 2 4 16,2 0-5-16,-2 0 1 16,-4 0 22-16,2 0-21 15,-2 0 8-15,0 0 4 16,0-2-8-16,0 2 23 16,0 0-9-16,0 0-4 15,0 0-8-15,0 0-8 16,0 0-13-16,0 0-6 15,0 0-23-15,0 0-9 16,-18 0-39-16,1 0-54 0,-6-4-60 0</inkml:trace>
  <inkml:trace contextRef="#ctx0" brushRef="#br0" timeOffset="92335.7219">1836 6563 127 0,'0'0'97'16,"0"0"-19"-16,0 0 66 15,0 0-20-15,0 0-36 16,0 0-33-16,3 0-3 16,-1 0-10-16,-2 0-22 15,2 0 3-15,-2 0 10 16,2-2 2-16,-2 2-5 15,0-2-4-15,0 2-13 16,0 0 10-16,0 0-2 16,0 0 12-16,0 0-6 15,0 0-11-15,0 0 3 16,0 0-19-16,0 0 7 0,0 0-4 16,0 0-3-16,0 0 0 15,0 0 1-15,0 0-1 16,0 0 0-16,0 0 0 15,0 0-8-15,0 0 6 16,0 0-8-16,0 0 2 16,-4 2 7-16,-3 2 1 15,0 2-11-15,1-2-7 16,-1-1-3-16,-2 2 21 16,0-1-6-16,3-1 6 15,-1-1 0-15,1 3-9 16,2-5-9-16,2 2-5 0,2-2 23 15,0 0-4-15,0 0 4 16,0 0-3-16,0 0 3 16,0 0 2-16,0 0 11 15,0 0-2-15,0 0-11 16,0 0 14 0,6 0-14-16,0 0 0 0,3 2 2 15,-1 1-2-15,4-3 1 16,1 3-1-16,3-1 2 15,4-2 2-15,2 0-4 16,3 0 0-16,0 0 1 0,1 0 0 16,2 0 5-16,-1 0-6 15,0 0 1-15,0-5 2 16,0 2-3-16,2-3 0 16,0 1 1-16,-2 2 0 15,0-1-1-15,0 2 0 16,-4-1 1-16,0 3 4 15,-1-3-5-15,-1 3-1 16,-6-2-1-16,1 0 2 16,-5 2-1-16,0 0 1 15,0 0 0-15,0 0 0 16,2 0 0-16,-1 0 0 16,1 0 0-16,3 0 0 15,-1 0 0-15,1 0 0 16,1 0 0-16,4-2 6 0,-1 2-6 15,2 0 0-15,0 0-1 16,1 0 2-16,-1 0-1 16,0-3 0-16,0 2 0 15,3-1 1-15,0 2-1 16,2-2 0-16,-4 2-6 16,2 0 9-16,-2 0-3 15,-1-2 0-15,0 2 0 16,0 0 3-16,-1 0-3 15,1 0 0-15,0 0-6 16,0 0 8-16,-1 0-2 16,0 0 0-16,2 0 0 15,-5 0 3-15,2 0-3 0,-4 0 0 16,-3 0-1-16,3 0 2 16,-3 2-1-16,3-2 0 15,1 2 0-15,5-2 1 16,1 2-1-16,4-2 0 15,2 1-7-15,4-1 4 16,1 3-9-16,1-3 1 16,-2 0-23-16,3 0 13 15,-3 0-8-15,-2 0 1 16,2 0 20-16,-7 0-8 16,-4 0 16-16,1 0-9 15,-6 0 8-15,1 0 1 0,-2-3 0 16,-3 3 1-16,3 0 4 15,-1 0-5-15,1-1 0 16,-1 1 0-16,4 0 0 16,-2-2 0-16,1 2 0 15,2-2 0-15,-2 0 0 16,2 0 0-16,2 0 0 16,3-2 0-16,-1 2 0 15,3-2 1-15,0 2-1 16,0 0 0-16,0 0-1 15,2 0 1-15,0 2 0 16,2-3-1-16,0 3-3 16,-2-2 3-16,2 1 1 15,1-1-4-15,-3 0 3 16,0 2 1-16,-4-2 0 0,2 2 0 16,-2-2 0-16,0 2-1 15,-1 0 1-15,0 0-2 16,1 0-5-16,2 0 8 15,0 0-1-15,2 0 0 16,0 0 1-16,2 0 6 16,2 0-7-16,3-3 0 15,2 3-6-15,0-3 7 16,2 3-1-16,-5 0 0 16,1 0 2-16,-2 0-4 15,2 0 2-15,-3 0 0 16,0 0 3-16,3 0-3 15,-1 0-8-15,4 0 7 0,-1 0 1 16,1 0-1-16,3 0 1 16,1 0-1-16,-1 0 0 15,-1 0 1-15,-1 0-9 16,-3 0 8-16,1 0-22 16,-1 0 12-16,0 0-10 15,-1 0 14-15,-1 0 6 16,3 0 0-16,1 0-9 15,-2 0 9-15,5 0 2 16,1 0 3-16,-1-2-4 16,1-2 0-16,1 1-2 15,0 0 2-15,-1-2 0 0,-3 2 0 16,-2 1-15-16,-2 0 15 16,-5-1 0-16,-2 1-6 15,0 2 5-15,-3 0 1 16,-1 0-1-16,0 0-1 15,2-2-3-15,-3 2-1 16,1 0 2-16,-3-1 4 16,2 1 7-16,1-2-7 15,2 0 0-15,-2 2 0 16,0-2-8-16,2-1 7 16,2 3-15-16,0 0 16 15,2 0-1-15,-1-2 0 16,-1 2 0-16,2 0-2 15,0 0 3-15,2 0 0 16,1 0 0-16,2-2 0 0,0 2 8 16,1 0-8-16,-1-1-1 15,1-1 0-15,2-2 2 16,-4 1 5-16,1 2-4 16,-1-1 0-16,1 0 17 15,0 2-9-15,0 0-9 16,-1 0 0-16,3 0 9 15,-2 0-4-15,2 0-6 16,-2 0 3-16,-1 0 6 16,3 0-9-16,-3 0 0 15,-1 0 1-15,2 0 1 16,0 0 11-16,-1 0 4 16,3 0-4-16,-1 0 5 0,2 2-18 15,1 0 0-15,0-1 0 16,0 2 1-16,-2-1 6 15,2 0-7-15,1 0 0 16,-1-1 0-16,-1 1 0 16,4 0 0-16,-3 1 0 15,2-3 0-15,1 2 0 16,-3 0 0-16,2-2-2 16,-1 2 1-16,-2-1 2 15,-1-1-2-15,1 0 1 16,-2 2 0-16,-1-2 1 15,-3 0-1-15,-2 0 0 0,1 0 4 16,-1 0-4-16,-2 0 0 16,2 2 0-16,0-2-2 15,2 0 2-15,1 0 0 16,2 0 1-16,-2 0 4 16,1 0-4-16,-2 0 6 15,-1 0-7-15,1 0 0 16,-2 0 0-16,2 0 0 15,1 0 0-15,2 0 0 16,0 0 0-16,1 0 1 16,3 0-1-16,-1 0 0 15,1 0 7-15,-5-2-7 16,3 2-8-16,-3-2 8 0,2 1 1 16,0 1-1-1,1 0 0-15,-2 0 7 0,2 0-5 16,0-2-2-16,0 2 0 15,1-2-1 1,4 2 1-16,-1-2 0 0,3-1 0 16,-3 3 1-1,-2-2-3-15,3 0 0 0,-3 1 1 16,0 1 1-16,0-2-1 16,2 2 1-16,4-2-1 15,-2 2 2-15,0 0-2 16,1 0 1-16,-1 0 0 15,-1 0 7-15,1 0-7 16,1 0 0-16,-3 0-1 16,1 0 2-16,-1 0 0 15,0 0-1-15,-3 0 0 16,0 0 2-16,-1 0-1 0,0 0 0 16,-2 0-1-16,0 0 1 15,-1 0 5-15,1 0-6 16,1 0 0-1,0-2 2-15,1 2-2 0,-1-3-2 16,-1 3 1 0,-1-1 2-16,-1-1-2 0,-2 2-3 15,-1 0 4-15,0 0-3 16,-2 0 10-16,2 0-10 0,0 0 3 16,3 0 0-16,-1 0 7 15,0 0-7 1,1 0 0-16,-1 0-2 15,0 0-6-15,-4 0 8 16,3 0-1-16,-1 0 2 16,0 0 2-16,-2 0-3 0,2 0 0 15,-2 0 0 1,-2 0 1-16,4 0-1 0,-2 0 0 16,5 0 0-16,-3 0 2 15,2 0-2-15,1 0 0 16,-3 0 3-16,0 0-3 15,0 0 0-15,-2 0 12 16,2 0-12-16,-2-2 20 16,0 2-13-16,2 0-7 15,-1 0 6-15,1 0-6 16,-2 0 0-16,4 0 0 16,0 0 0-16,4 0 8 15,-2 0-8-15,3 0 0 16,0 0 1-16,0 0 0 0,2 0 0 15,2 0 9-15,1 0-9 16,-1 0-2-16,0 0 1 16,-1 0 0-16,1 0 10 15,-1 0-10-15,-2 0-9 16,1 0 8-16,-4 0 2 16,-3 0 7-16,-2 0-2 15,0 0-6-15,-4 2 8 16,0-2-7-16,-2 2-1 15,-1-1 0-15,1 4 1 16,0-3-1-16,-1 1 0 16,0-1 7-16,3 0-6 15,-2 1-1-15,2 1 0 0,0-2 0 16,-1 1 3-16,-2-1 0 16,1 3-3-16,0-3 1 15,-1 1 0-15,0 0-1 16,1-1 0-16,2 1-1 15,0 0 2-15,2 1 3 16,0-2-4-16,0 1 0 16,0-3 0-16,0 3 0 15,0-1 2-15,0-2-2 16,0 2 0-16,0 0 4 16,0 0-4-16,0-1 0 15,2 1 0-15,-2 1 0 16,2-1 0-16,0 0 0 0,-2 0 0 15,3 0 3 1,-1-1-3-16,-2 2 2 0,0-3 2 16,-1 2-4-1,-1 0-6-15,2-2 6 0,-2 2 0 16,2 0 1 0,0-2-1-16,0 2 0 0,-2-2 1 15,2 0-1-15,0 0 1 16,0 0-1-16,2 0 0 15,-2 0 9-15,2 0-9 16,0 0 0-16,2 0-9 16,1 0 10-16,-1 0-1 0,0 0 0 15,1 0 0-15,-1 0 2 16,2 0-2-16,-4 0 0 16,0 0 16-16,0 0-16 15,-2 0 0-15,-3 0-7 16,1-2 7-16,0 2-3 15,-3-2 3-15,-1 2 0 16,0 0 1-16,-4 0-1 16,-1 0-1-16,-3 0 0 15,1 0 1-15,-1 0 1 16,2 0-1-16,-5 0 0 16,5 0 5-16,-5-2-4 15,5 2 10-15,-2-2-3 0,3 2-8 16,-3-2 9-16,3-1-9 15,-3 3 1-15,4 0 17 16,-3-1-18-16,3 1 6 16,-1 0 0-16,2 0-5 15,2-2 0-15,1 2-1 16,-3 0 0-16,0 0 4 16,-2 0-4-16,-3 0 0 15,-3 0 7-15,-4 0 6 16,-3 0 16-16,-1 0-9 15,-4 0-1-15,0 0 24 16,0 0-27-16,0 0 23 16,0 0 8-16,0 0-15 0,0 0-5 15,0 0-19-15,0 0-6 16,0 0 6-16,0 0-8 16,0 0-1-16,0 0 0 15,0 0 2-15,0 0-7 16,0 0-3-16,0 0-34 15,-6 0-34-15,-5 0-127 16,-8 0-147-16</inkml:trace>
  <inkml:trace contextRef="#ctx0" brushRef="#br0" timeOffset="100187.8519">19618 6715 32 0,'0'0'94'0,"0"0"-65"16,0 0 21-16,0 0 48 15,0 0 3-15,0 0-55 16,0 2 3-16,0-2 19 0,0 0-10 16,0 0-6-1,0 0-5-15,0 0-10 0,0 0 23 16,0 0-21-16,0 0 15 0,0 0 11 15,0 0-21-15,0 0 6 16,0 0-6-16,0 0-22 16,0 0 22-16,0 0-24 15,0 0-9-15,0 0 6 16,0 0-16-16,0 0 8 16,0 0-9-16,0 0 8 15,0 0-5-15,0 0-3 16,0 0 1-16,0 0 6 15,0 0-7-15,0 0-8 16,0 0 2-16,0 0 6 16,0 0-5-16,0 3 5 15,4-2 0-15,12 3 2 0,5 0-1 16,0-2 8 0,4 2-9-16,2 1 0 0,4-3 0 15,2 1 0-15,5-1 2 16,5 0 7-16,-1 1-9 15,3-3-7-15,-5 2-5 16,-2-2-18-16,-3 2 21 16,-6-2-20-16,0 1 13 15,-4 1 15-15,0-2-8 16,-3 2 9-16,2 1 0 16,1-3 0-16,1 0 0 15,3 2 0-15,3-2 0 16,1 0 0-16,0 0-6 15,1 0-16-15,-3 0 22 16,1 0-22-16,-4 0 21 0,-1 0-19 16,0 0 11-16,-3 0 8 15,3 0 1-15,0 0-4 16,2 0 2-16,2 0 1 16,1 0-6-16,-1 0-9 15,0 0-12-15,2 0 28 0,-4-2-13 16,2 2 13-16,1-3-1 15,-3 3 1-15,2 0 2 16,0 0-2-16,2 0 0 16,3-2 1-16,-1 0-1 15,4 1 0-15,-1-3 0 16,1-1 1-16,2 3 5 16,-3-1-6-16,2-1 0 15,-5-1 8-15,2 1-8 16,-4 3-5-16,0-3-3 15,-1 0 9-15,-1 1-2 16,0-1 1-16,0 0 0 16,2 0 3-16,1 1-3 0,-3-2 0 15,2 2 2-15,3-2 6 16,2 1-6 0,4 1-2-16,0-2 0 0,6 3 13 15,1-2-13-15,4 3 0 16,1-4 0-16,-1 3 1 15,5 2-1-15,0 0 0 16,3 0 0-16,-1 0 5 16,-2 0-5-16,-1 0 0 15,1 0-2-15,-2 0 4 16,0 0-1-16,-3 0-1 16,-2 0 0-16,-2 4 3 15,1-1-3-15,-4-2 0 16,-1 1 0-16,-1 0 1 15,-1 0 8-15,-1 0-8 0,-2 1-1 16,1-3 19-16,-1 2-18 16,-3-1 8-16,3-1-8 15,1 2 1-15,1 0 13 16,1 0-15-16,1 1 0 16,-2-2-6-16,-1 1 12 15,1 3-6-15,-1-4 0 16,0 1 1-16,4-2 4 15,0 3-5-15,-1-3 0 16,1 1 0-16,1 1 0 16,-3 0-10-16,-1 0 10 15,0-2 0-15,-1 2 9 16,-1-2-9-16,-3 3-3 0,2-3 1 16,-6 0 2-1,3 1 0-15,-5-1 0 0,2 0 0 16,3 0 4-16,-1 0-4 15,4 0 0-15,-1 0 0 16,-1 0 1-16,6 0-1 16,-3 0 0-16,4 0 0 15,-1 0 3-15,1 0-3 16,1 0 1-16,-1-4-2 16,-2 2 2-16,1 2 0 15,-3-2-1-15,3 2 6 16,-1-2-4-16,-2 2-2 0,1 0 0 15,1 0-2 1,-3 0 2-16,2-2-3 0,-1 2 2 16,0-1 2-16,-2-2 6 15,0 1-7-15,0 1 0 16,-1-2 0-16,2 1 0 16,1 0-1-16,-2 1 1 15,1 1 0-15,4-3 3 16,-3 1-3-16,1 0-9 15,-3-1 8-15,-3 1 2 16,1 2-1-16,-1-3 0 16,1 1 1-16,-2 0 0 15,1 0-1-15,-1 0 3 16,-3 1-1-16,2-2-2 16,1 1-1-16,1 0 1 15,-2 1 0-15,-1-2 4 16,-1 1-4-1,0 0 0-15,0 0 4 0,-2-1-4 16,2 2 2-16,0-1-1 16,4 0 6-16,0 0-7 15,-1 0 0-15,-1 0 0 0,2-1-1 16,-1 3 2 0,1-3-1-16,0-1 0 0,0 2 5 15,-2 0-5-15,3 1 1 16,-1-2-1-16,-1 1 10 15,1 0-10-15,-4 2-1 16,4 0-5-16,-4 0 6 16,0 0 6-16,0 0-6 15,0 0 0-15,3 0 0 16,1 0 0-16,1 0 0 16,1-2-1-16,0 0 2 15,-2 2-1-15,3-2 0 16,-2 2 0-16,-3 0 1 15,2-2-1-15,0 2-1 16,-2-2-5-16,3-1 6 0,-1 3 0 16,5 0 0-16,1-3-1 15,-2 1 1-15,6 2-2 16,-2-2 1-16,3 2 1 16,-1 0 0-16,-1 0 1 15,1 0-1-15,-1 0-1 16,-1 0-1-16,-3 0 2 15,0 0 0-15,3 0 0 16,-3 0 0-16,-3 0 0 16,4 0 0-16,-3 0 0 15,-3 0 11-15,1 0-11 16,-1 0 0-16,-2 0-1 0,4 0 0 16,-4 0 1-16,3 0-1 15,-1 0 2-15,1 0 3 16,1 0-4-16,0 0-2 15,1 0 2-15,-1 0 0 16,-1 0 0-16,2 0 0 16,-2 0 0-16,2 0 2 15,-3 0-2-15,0 0 0 16,1 0-1-16,-2 2 1 16,0 0 0-16,-1 1 0 15,-2-3 0-15,0 3-10 16,1-1 10-16,-1 0 0 15,-2 0-1-15,0-2 11 0,0 2-16 16,2-2 6 0,-2 2 0-16,4 0-2 0,3 3 4 15,-3-4-2-15,5 3 0 16,-2-2-5-16,0 3 5 16,-1-5 0-16,-1 5 0 15,-1-3 7-15,0 0-7 16,-4 0 0-16,2-2-7 0,-1 0 5 31,-4 2 1-31,-1-2 1 0,0 0-1 0,-1 0 1 16,-2 0-13-1,3 0 6-15,-3 0 7 0,0 0-6 16,0 0 6-16,1 0-8 16,0 0-5-16,-4 0 11 0,1 0 2 15,1 0-6 1,-2 0 6-16,4 0 0 0,-3-2 0 15,5 2 0 1,-4 0 0-16,4 0-3 16,4 0 3-16,0 0-2 15,2 0 2-15,1 0-8 0,-1 0 8 16,0 0-7-16,-2 0 7 31,2 0 0-31,-2 0 0 0,0 0 0 0,0 0-1 16,-4 0 2-1,-4 0-1-15,-2 0 0 0,-5 0 0 16,-6 0 26 0,-3 0-6-16,-3 0 2 0,0 0-4 15,-2 0-10-15,0 0 1 0,0 0-9 16,0 0-13-16,0 0 11 16,0 0-28-16,0 0-21 15,0 0-41-15,0 0-32 16,0 0-53-16,-7 0-407 0</inkml:trace>
  <inkml:trace contextRef="#ctx0" brushRef="#br0" timeOffset="104403.2132">1634 7386 217 0,'0'0'106'0,"0"0"-42"15,0 0 15-15,0 0 22 16,0 0-27-16,0 0-31 16,0 0-16-16,-5 0 5 15,5 0 4-15,0 0 0 16,0 0-11-16,0 0 15 16,0 0-2-16,0 0-2 15,0 0-14-15,0 0-22 0,0 0-25 16,5 0-18-16,12 0 43 15,8 0 29-15,4 0 4 16,8 0 12-16,4 0-13 16,1 0-23-16,5 0 1 15,4 0-9-15,0 0 5 16,1 0 4-16,-1 0-10 16,-2 0 10-16,-4-3-7 15,-5 3 4-15,-7 0 0 16,1 0-7-16,-5 0 0 15,-2 0-9-15,-1 0 12 16,1 0-3-16,-3 0 10 16,1 0-9-16,-1 0-2 15,3 0 1-15,0 0-2 16,2 0 2-16,0 3 0 0,0 0 1 16,0 1-1-16,0-2 1 15,2 2-1-15,-2 0 0 16,1-1 1-16,1-2-1 15,0 1 0-15,0-2 0 16,-2 0 2-16,0 0-2 16,-3 0 0-16,1 0-2 15,-2 0 1-15,1 0-7 16,-1 0 9-16,2 0-1 16,-3 0 0-16,0 0 1 15,1 0 1-15,0 0-2 16,4 0-4-16,0 0 3 15,6 0 1-15,5 0 0 0,3 0 6 16,3 0-6-16,2 0-1 16,0 0 0-16,2 0-4 15,-1 0 4-15,-1 0 1 16,4 0 0-16,-6 0 1 16,4 0-1-16,-3 0 0 15,-1-2 0-15,-1 1-6 16,-3-2 4-16,-2 3 2 15,-1-3-6-15,-4 3 4 16,3 0 1-16,0-1 0 16,2 1 0-16,2-2-5 15,2 0 5-15,4 0 1 16,1 2 0-16,0-2 1 0,2 0-1 16,1 2 6-1,-2-3-6-15,2 3 0 0,-1 0 0 16,0 0 0-16,1 0 0 15,-1-3 0 1,3 1 1-16,-4 0-1 16,2 0 0-16,0-1 1 0,-6 0-2 15,-1 1-1-15,-5 2 2 16,-5 0 4-16,3 0-2 16,-3 0-4-16,4-2-4 15,-3 2 6-15,1-2 11 16,1 2-10-16,-2-2-1 15,2 2 0-15,-2-2 0 16,-1 2 2-16,1-1-2 16,0 1 0-16,0 0-1 15,1-3 1-15,3 0 0 16,1 2 4-16,1 1-4 16,-2-2 0-16,2 0-1 0,-2 0 1 15,0 0-1-15,1 2 1 16,-3-3 0-16,1 3 3 15,2 0-3-15,1 0 0 16,0 0-1-16,5 0-2 16,3 0 2-16,-2 0 2 15,4 0-1-15,-1 0 0 16,-2 0-1-16,0 0 0 16,0 0 1-16,0 0-4 15,-2 0 2-15,0 0 2 16,0-2 0-16,-3 2-9 15,3-1 10-15,2-1-1 16,0 2 6-16,0-2-5 0,0 0-2 16,0 0-5-1,-2-1 6-15,0 0 0 0,-1 1 1 16,-1 0-1-16,-1 2 0 16,-1 0-1-16,-3 0 1 15,-2 0-6 1,-1 0 6-16,2 0 3 0,-6 0-2 0,3 0-1 15,-1 0 0-15,1 0 0 16,3 0 4-16,0 0-4 16,-1 0 0-16,3 0 0 15,-1 0 0-15,-1 0 0 16,4 0 0-16,2 0 0 0,-4 0 10 31,7 0-10-31,-4 0 1 16,3 0-1-16,-1 0 0 0,2 0 0 15,-1 0 0-15,1 0 0 16,2 0 0-16,-4 0 0 16,1 0 0-16,0 0 0 15,-2 0 1-15,-1 0-1 16,-1 0 0-16,1 0 0 16,-1 0 0-16,-1 0 0 15,0 0 1-15,1 0-1 0,-1 0 0 16,1 2 0-16,-1 0 0 15,-3 1 1-15,2-3 1 16,-1 0-1-16,-2 3-1 16,-1-3 0-16,2 2 4 15,-1-2-4-15,-1 2 0 16,1-2 1-16,1 2 0 16,-4 0-1-16,1-1 0 15,1 1-1-15,-1 1 7 16,-2-1-7-16,1 0 1 15,-1 0 0-15,-1 0 0 16,-2-1 0-16,3 2 0 16,-1-3-6-16,3 3 8 0,0-2-2 15,2 1 0 1,-1 0 0-16,3 0 2 0,1 0-1 16,1 0 0-16,0 1-1 15,1-3-3-15,-1 0 2 16,1 1-1-16,1-1 2 15,3 0 3-15,2 2-3 16,2-2 1-16,1 0-4 16,0 0 9-16,2 0-7 15,2 0 1-15,-2 0 0 16,2 0 15-16,-4 0-15 16,4 0 0-16,0 0 0 15,0 0 1-15,0 0 6 16,0 0-7-16,-1 0 1 15,3 0 3-15,0 0-4 0,2 0 0 16,0-2 7-16,0 1-7 16,1-2 0-16,-3 1-2 15,0 0 4-15,-2 2-2 16,-3-2 0-16,-2 0 0 16,1 0 12-16,-3 1-9 15,-1-2 6-15,0 0-9 16,-4 3 1-16,1-1 6 15,-5-1-7-15,2 0 1 16,-4 2 8-16,-2-2-8 16,-1 0 15-16,-1 2-8 15,1-3-6-15,1 1 13 16,-2 2-14-16,1-1-1 0,-1 1 1 16,-1 0 0-1,-2 0 11-15,0 0-12 0,3 0 0 16,-1-2 5-16,3 2-4 15,0 0 6-15,2-2 2 16,-1 2-9-16,1 0 0 16,5-2-1-16,-3 0 1 15,2 2 15-15,1-3-15 16,-3 3 0-16,-3-3 14 16,2 1-14-16,-4 0 9 15,1 2-9 1,-5-2 0-16,0-2 11 15,-2 2-10-15,0 0 0 16,0-1 17-16,0 3-17 0,-2-1 7 16,0 1 1-16,-1-2-9 15,1 2 18-15,0-2-18 0,0 1 1 16,2-2-2 0,2 0 2-16,2 2-1 0,0-1 0 15,6 0 2 1,-1 0-3-16,-1 0 1 15,3-3 0-15,1 4 6 16,-1-1-5-16,0-2 5 0,0 2-6 0,-2-1 0 16,-5-2 11-16,-1 3-11 15,-6-3 7-15,-1 4 9 16,-3 0-9-16,-4-2 12 16,0-1-2-16,-5 4-6 15,-4-2 16-15,-5 0-18 0,1 2-2 31,-5 0 11-31,0 0-7 16,0 0 4-16,0 0 8 0,0 0-8 16,0 0 2-16,0 0-17 15,0 0-19-15,0 0-38 16,-5 0-79-16,-6-2-141 16,-4-5-287-16</inkml:trace>
  <inkml:trace contextRef="#ctx0" brushRef="#br0" timeOffset="108820.3178">820 4374 573 0,'0'0'121'0,"0"0"-109"15,0 0 35-15,0 0 43 16,0 0-67-16,0 0-10 16,22-63-12-16,-17 55 25 15,-1 1 27-15,-4 4-28 16,2 1 28-16,-2 2-3 16,0-2-6-16,0 2 11 0,2 0-17 15,-2 0-10-15,0 0-10 16,0 0-18-16,0 0 7 15,0 0-7-15,0 0 0 16,0 0 0-16,0-2 1 16,0 2-1-16,2-3 0 15,1-2-11-15,1-1-46 16,-1 0 38-16,1-2 19 16,-1-1 0-16,1 4-32 15,-2-2 12-15,0 2 19 16,0 1 1-16,-2 1 0 15,0 3 10-15,0 0 20 0,0 0 14 16,0 0-44 0,0 0-8-16,0 0-5 15,0 0-10-15,0 12 12 0,0 9 11 16,-2 7 1-16,0 6 32 16,-2 4-21-16,4-2-3 15,0 1-1-15,0-3 8 16,0-4 10-16,0-5-20 15,0 0-6-15,0-1 13 16,0-1-13-16,0 2 1 16,0 2 13-16,-2-1-13 15,-1-5-2-15,3-1 0 16,0-3-9-16,0-6 1 16,0-1 9-16,0-2-34 15,0-2 2-15,0 0-6 0,0-1-15 16,-2-5-98-16,-5 0-44 15,-2 0-122-15</inkml:trace>
  <inkml:trace contextRef="#ctx0" brushRef="#br0" timeOffset="109652.6449">1096 4010 584 0,'0'0'68'0,"0"0"-68"16,0 0 0-16,0 0 104 15,0 0 3-15,0 0-65 16,-118-46-26-16,93 44 34 15,-1 2-5-15,-3 0 13 16,-7 0-26-16,0 14-6 16,-4 2 17-16,1 6-22 15,-2 2 15-15,1 2 12 16,0 2-25-16,4-2-9 16,0 1 2-16,5-4-14 15,2 1 18-15,8-1-13 16,0 0-6-16,5-2 6 15,3 4-7-15,4 2 1 0,0 1-1 16,2 4 1-16,3-3 3 16,4 5-4-16,0-5-16 15,0 0 15-15,0-1-6 16,0 0-4-16,11-1 11 16,7 2-17-16,0-3 17 15,6 3 2 1,3-4-2-16,2-1 22 0,6-2-21 0,4-2 6 15,3-2 2-15,2-2-8 16,6 0 25-16,1-4-9 16,5-1-15-1,-1-3 11-15,1-6-12 0,2-2 0 16,-2 0-1-16,0 0 2 16,0-12 9-16,-4-7-11 15,2-1 8-15,-2-6-8 16,-8-4 8-16,-3-8 8 15,-6-5-16-15,-4-9 1 16,-4-3 4-16,-4-9-5 0,-8-3-16 16,-9-1-4-16,-6 0 17 15,0 6 3-15,-4 2 44 16,-17 6-33-16,-8 4 33 16,-4 5-24-16,-9 5-20 15,-7 10 30-15,-11 6-5 16,-7 7 0-1,-4 12-8-15,-5 5-4 0,0 0 22 16,2 4-20 0,3 12-13-16,4 6 16 0,3 2-18 15,4 2 0-15,4 4 0 16,4 2-11-16,-19 14-49 16,13-6-167-16,5-7-333 0</inkml:trace>
  <inkml:trace contextRef="#ctx0" brushRef="#br0" timeOffset="111331.8892">434 9659 192 0,'0'0'268'0,"0"0"-210"0,0 0-29 15,0 0 91 1,0 0-11-16,0 0-58 15,0 0 7-15,20-10 34 16,-11 8-11-16,3-4-11 16,-2 1-36-16,3 0-2 15,3-2 1-15,3 2-24 16,-4-1 11-16,3 3-14 16,1-2-4-16,0 3-3 0,1 0 1 15,2 2-5-15,-2 0 4 16,0 0-10-16,-4 0 11 15,-3 4-21-15,-6 4-24 16,-1 1 11-16,-3 5 34 16,-3 1 40-16,0 2 22 15,0 4-8-15,-5 5-12 16,-11 1-20-16,-3-2-12 16,-4 4 13-16,-4-6-22 15,0 2 5-15,-2-5 10 16,0-3-16-16,6-3 7 15,-2-2-7-15,7-1 1 16,5-5 7-16,3 0-8 16,4-4 1-16,4-2 3 15,2 2-4-15,0-2-9 0,0 0-8 16,0 0-14-16,0 0 20 16,0 0-14-16,0 0-8 15,14 0-32 1,7 0 8-16,10 0 57 15,10 0 29-15,7-7-4 0,8-4 5 0,2 1-29 16,-2-1 14-16,-4 2-6 16,-6 4-8-16,-8-2 22 15,-9 5-4-15,-9-1-18 16,-9 3-1-16,-7 0 0 16,-4 0-8-1,0 0 6-15,0 0-15 16,0 0-3-16,0 0-57 15,-2 0-40-15,-6-5-61 16,-3-5-387-16</inkml:trace>
  <inkml:trace contextRef="#ctx0" brushRef="#br0" timeOffset="112273.5465">655 9198 550 0,'0'0'215'0,"0"0"-185"16,0 0 2-16,0 0 81 15,-114-2-21-15,94 2-72 0,3 0-5 16,1 0 18 0,-5 10-11-16,2-1-2 0,-2 4 0 15,-3 1-5-15,2 2 11 16,-5 0-6-16,0 3 2 16,-4 2 10-16,0 1-2 15,0 0 14-15,0 2-21 16,4-2 0-16,0 2 2 15,4 3-17-15,4-1-7 16,1 4 8-16,2 3-9 16,3 4 12-16,6 1-3 15,3 0-8-15,4 2 18 16,0 3-6-16,0-6-4 0,0 1 17 16,6 1-17-16,7-3 7 15,3 0-16-15,4 0 1 16,0-1 12-16,3-4-13 15,1-2-1-15,0-2 1 16,3-1 0-16,2-4 13 16,2-2 19-16,3-1-17 15,4-5 9-15,2-5-16 16,7 0-8-16,0-5 14 16,2-4-13-16,2 0-2 15,0 0 1-15,1 0-19 16,-2-4 9-16,2-6-15 0,0-2 3 15,-6-3-3 1,1 1 8-16,-3 0 7 0,-1-4 8 16,-3-1-27-16,-2 2 8 15,-2-3 21-15,-5-1 0 16,-5-6 0-16,-1-1-4 16,-5-7 4-16,-5-4 13 15,-3-6-13-15,-5-3 0 16,-5 1 1-16,-2-6-1 15,0 3 0-15,-9 1-6 16,-9 5 6-16,-7-2 6 0,-2 4-6 16,-6 7 41-16,-5 1-27 15,-2 3-5-15,1 4 1 16,-4 4 0-16,5 2 6 16,0 4-11-16,0 3-4 15,0 2 17-15,0 2-8 16,1 2-1-16,0 4 19 15,2-1-12-15,2 5 1 16,-1 0-9-16,-1 0-8 16,-1 0 10-16,-2 12-10 15,-4 3-8-15,-5 5 7 16,-6 3-49-16,-8 9-36 0,-30 5-125 16,15-2-166-16,9-12-582 0</inkml:trace>
  <inkml:trace contextRef="#ctx0" brushRef="#br0" timeOffset="118005.7">10813 11136 472 0,'0'0'0'0,"0"0"-60"0,0 0 60 16,0 0 117-16,0 0-9 15,0 0-99-15,-2-11 5 16,2 8 0-16,0 3 56 0,0 0-20 15,0 0-15-15,0 0 18 16,0 0 7-16,0 0-7 16,0 0-5-16,0 0-18 15,0 0 12-15,0 0-13 16,0 0-17-16,0 0 24 16,-2 0-26-16,-1 0 1 15,1 0-11-15,0 0 9 16,0 0-6-16,-4 0-3 15,-2-3 3-15,2 1 11 16,-5 2-14-16,1-2 0 16,2 2 0-16,-1 0 1 15,0 0 5-15,0 0-6 0,0 0-3 16,0 0 3 0,2 0 1-16,3 0 5 0,2 0-4 15,-1 0-2-15,1 0 0 16,2 0-11-16,-2 0 3 15,0 0 0-15,0 0 8 16,-3 0-1-16,1 0 1 16,2 0 0-16,-3 0 10 15,2 0-10-15,3 0 0 16,-2 0 5-16,2 0-5 16,0 0-9-16,0 0 9 15,0 0-3-15,0 0-4 0,0 0 4 16,0 0-7-16,0 0 4 15,0 0-4-15,0 0 1 0,0 0-1 16,0 0-13 0,2 2 11-16,8 3 1 0,-1-2 6 15,4 1 5-15,3 2 1 16,3-2 0-16,4 0 17 16,1 0-18-16,5-3 21 15,0 2-21-15,3-1 0 16,-1-2 15-16,-2 2-15 15,2-2 0-15,0 0 1 16,0 0-1-16,3 0 18 16,-1 0-18-16,-2 0-2 15,-2 0 2-15,0 0-6 16,-2 0-4-16,-2 0 9 16,0 0-7-16,-4-2 6 15,4 2 2-15,-3 0-10 0,-1-2 3 16,0 2 1-16,0 0 6 15,-1 0-1-15,-3 0 2 16,2 0-1-16,1 0 0 16,-3 0 0-16,4 0 2 15,-2-3-2-15,4 3 0 16,-1 0-1-16,1-1 2 16,1 1 0-16,-2-2-1 15,1 2 0-15,-1 0-1 16,0-2 1-16,2 2 0 15,1-1 0-15,2-2 0 16,0 0 1-16,2 2-1 16,-2-3 1-16,2 2 4 0,-3-2-5 15,-2 1 0-15,-1 3 0 16,-3-5 0-16,-2 3 4 16,-2 2-4-16,-3 0 0 15,1 0-2-15,-2 0 2 16,5 0 0-16,2 0 0 15,1-2 0-15,3 2 5 16,1-3-5-16,0 3-2 16,1 0 1-16,0-3 1 15,2 3-1-15,-3 0 1 16,2 0 0-16,1 0 6 16,-2 0-6-16,2 0-10 0,-3 0 10 15,1 0 0-15,-5 0 10 16,0 0-9-16,-5 0 0 15,-1 0 13-15,-1 0-14 16,1 0 1-16,1 0-2 16,-1 0 2-16,1 0-1 15,3 0 1-15,2 0-1 16,2 0 16-16,3 0-15 16,0 0 0-16,1 0 17 15,3 3-18-15,0-3 0 16,1 0 0-16,-1 0 1 15,-1 0 4-15,-2 0-5 16,3 0 0-16,0 0 2 0,1 3-2 16,1-3 0-1,0 0 0-15,-2 0 0 0,2 0 7 16,-2 2-7-16,-2-2-2 16,0 0-5-16,0 2 9 15,2-2-2-15,0 2 0 16,2-2 1-16,0 0 4 15,0 3-5-15,0-3 0 16,1 0-6-16,-3 0 6 16,0 0 0-16,2 0 0 15,0 3 1-15,0-3 7 16,0 0-8-16,3 0 0 16,-3 0-6-1,2 0 7-15,1 2-1 16,-3-2 0-16,2 0 2 15,0 0-5-15,0 0 3 16,-5 0 0-16,1 0 2 0,-2 2-2 16,-1-2 0-16,-1 0 0 15,0 2 1-15,0-2 4 16,-2 0-5-16,2 2 0 16,-2-2 1-16,1 0-1 15,3 0 0-15,0 0-1 16,1 0 2-16,4 0-9 15,2 0 8-15,-1 0 0 16,0 0 7-16,1 0-7 16,-1 0-1-16,0 0 0 15,3 2 2-15,-1-2-1 16,2 1 0-16,0-1 0 16,1 0 4-16,2 0-4 0,-2 0 0 15,0 0 0-15,2 0 0 16,-1 0 3-16,-4 0-3 15,1 0 0-15,-3 0-3 16,-2 0 3-16,2 0 0 16,-1 0 0-16,-1 0 0 15,2 0 0-15,-4 0 0 16,2 0 0-16,0 0 3 16,-2-1-3-16,3-1 0 15,-1 0 0-15,0 0 1 16,2 2-3-16,-1-2 2 15,-3 0 0-15,2-1 2 16,-2 3-1-16,-2 0-1 16,2-3 0-16,-2 1 6 15,2 2-2-15,0-2-4 0,0 2 0 16,-3 0 9-16,-1-2-9 16,-3-1 0-16,0 3-1 15,-3-3 2-15,-2 3 1 16,-1-2-2-16,-1 2 0 15,1-2 3-15,-1 2-3 16,-1 0 0-16,-1 0 0 16,1 0 1-16,-1 0 3 15,1 0-4-15,1-2 0 16,3 2 3-16,2 0-3 16,0-2 0-16,3 2 0 15,-2-2 0-15,2 2 2 0,-3 0-2 16,0 0 0-16,-2-1-3 15,-2 1 4-15,-1 0-1 16,-1-3 0-16,-3 3 7 16,-1-3-4-16,2 3-3 15,-1-1 0-15,-2 1-7 16,2-2 9-16,0 2-2 16,3-2 0-16,-3 2 2 15,2 0-4-15,1-2 2 16,-4 2 0-16,-1 0 8 15,-1 0-8-15,-2 0 0 16,0 0 0-16,1-2 1 16,3 2 7-16,-2 0-8 0,3 0 0 15,1 0 0 1,-4 0 0-16,1 0 0 0,-3 0 0 16,-2 0 1-16,-2 0 21 15,-2 0 7-15,0 0 7 16,0 0 12-16,0 0-24 15,0 0 1-15,0 0-9 16,0 0-16-16,0 0 12 16,0 0-12-16,0 0-17 15,0 0-25-15,0 0-74 16,0-3-76-16,-12-2-160 0</inkml:trace>
  <inkml:trace contextRef="#ctx0" brushRef="#br0" timeOffset="126424.4853">16409 11089 91 0,'0'0'212'15,"0"0"-154"-15,0 0-42 16,0 0 49-16,0 0 17 15,0 0-30-15,2 0-36 16,-2 0 17-16,0 0 10 16,0 0-20-16,0 0-5 15,0 0 2-15,0 0-3 16,0 0 28-16,0 0-9 16,0 0-7-16,0 0 4 15,0 0-4-15,0 0 0 16,0 0 10-16,0 0-10 0,0 0 17 15,0 0-8-15,0 0-9 16,0 0 13-16,0 0-29 16,0 0-13-16,0 0 0 15,0 0 2-15,0 0-6 16,0 0 4-16,0 0 0 16,0 0-2-16,0 0 2 15,0 0-6-15,0 0-2 16,0 0-4-16,0 0 11 15,0 0-4-15,0 0 5 16,0 0 5-16,0 0-5 16,0 0 0-16,0 0 0 0,0 0 1 15,0 0 6-15,0 0-7 16,0 0 0-16,0 0 3 16,0 0-3-16,0 0 0 15,0 0 0-15,0 0 0 16,0 0-1-16,0 0 1 15,0 0 0-15,0 0 1 16,0 0-1-16,0 0 0 16,0 0 0-16,0 0 0 15,0 0 2-15,0 0-2 16,0 0-1-16,0 0-1 16,0 0 2-16,0 0-8 15,0 0 8-15,0 0-3 16,0 0 3-16,2 4 0 15,7-1 0-15,1 0 3 0,7 3-3 16,0-4 0-16,5 1-1 16,3 2 2-16,0-3 4 15,2 0-5-15,0 1 0 16,-4-3-1-16,4 0 1 16,-4 0 0-16,-3 0-2 15,-3 0 4-15,-3 3-1 16,-1-3-1-16,1 0 0 15,-3 0 0-15,0 0 0 16,0 0-1-16,0 0 1 16,0 0 0-16,3 0 3 15,1 0-3-15,3 0 0 16,3 0-7-16,2 0 7 0,2 0 0 16,2 0 0-16,-2 0 0 15,-3 0-1-15,0 0 1 16,3 0 0-16,-5 0 3 15,-1 0-3-15,-3 0-1 16,1 0 1-16,-5 0 0 16,4 0-1-16,0 0 1 0,0 0 0 15,1 0 0-15,1 0 0 16,2 0-1-16,2 0 1 16,3 0 0-16,0 0 1 31,6 0-1-31,-2 0 0 15,4 0 0-15,-2 0 0 0,3 0 0 0,1 0 0 16,-2 0-1-16,1 0 0 0,1 0 1 31,2 0 0-31,-2-3 4 16,1 3-4-16,1-3 0 16,-1 1-1-16,0 0 1 15,0 2 1-15,-1-2-1 16,1-1 0-16,-1 3 0 0,1 0 0 0,-2-3-1 31,-3 1 1-31,1 0 0 16,-1 0 0-16,0 0 0 15,2 0 0-15,-2 1 1 0,3-2-1 0,-1-1-1 16,0 2 1-16,1-2-1 16,-1 2 0-16,3-1 1 0,-2 0-1 31,-1-1 0-31,-2 2 1 0,1-3 0 0,-1 2 0 31,-2-1 0-31,2-1 0 16,0 1 0-16,0 0 0 15,3 1-2-15,-1 1 3 16,3-2-1-16,-3-1 0 16,0 4 0-16,-2-1 1 15,1 0-1-15,-1 0 0 16,1 0-1-16,-4-1 2 0,3 0-1 0,0 1 0 31,-2 0 0-31,0-1 1 0,-2 1-1 16,2 0 0-16,0 1-1 15,0 1 1-15,0-2 0 0,0 2-1 0,0-2 1 16,0 2 1-16,-2-2-1 16,2 2 0-16,-2-3-1 31,0 3 2-31,2 0-2 15,-3 0 1-15,3 0 0 16,0 0-1-16,2 0 1 16,3 0 0-16,0 0-1 15,-1 0-2-15,3 0 3 16,-3 0 0-16,0 0 0 16,3 0 5-16,-3 0-5 0,3 0 0 0,0 0-5 15,2 3 7-15,2-1-2 0,-3-2 0 31,0 2 0-31,-2 0 1 0,-1-1-1 0,-1 1 0 16,-2 0 12-16,0 1-12 31,3-1-2-31,-5 0 0 0,2 0-2 0,0-1 3 16,-2 2 1-16,2-1 0 16,0 0 5-16,1 0-5 31,-1-2 0-31,2 2-1 15,-2-1 2-15,0-1 1 16,4 2-2-16,-2 1 0 0,0 1 1 0,3-2-1 16,-3 1 0-16,5 1 0 0,1 0 0 31,-2 1 6-31,1-1-6 16,2 2 0-16,0-2 4 15,0 1-3-15,4 2-2 16,1-1 1-16,2 1 0 15,0-2 1-15,0-1-1 16,2 1 0-16,0 0 0 16,0-1 0-16,0-1 7 0,3 2-7 0,-2-3 1 15,2 0 10-15,1-2-11 16,1 0 0-16,-1 2 10 16,-1-2-8-16,-1 0-3 0,0 0 1 31,-2 0 0-31,1 0 7 0,-4 0-7 0,3 0 0 15,-5 0 3-15,1 0-2 32,0 0-1-32,-2 0 0 15,-4 0 0-15,-1 0-1 16,0 0 1-16,0 0 0 16,0 0 1-16,-3 0 6 15,1 0-8-15,-3 0 1 16,1-2 0-16,0-2-3 15,-1 2 3-15,1-1 0 16,-1 0 0-16,-2 1 1 16,2-2-1-16,-1 1 0 0,-3 0-4 0,2 1 2 15,-2-2 2-15,-2 0-1 0,0 3 1 16,-3-2-1-16,0 3 1 16,1-3-1-16,-1 3 1 31,3-1-6-31,0 1 6 15,0 0 0-15,2 0 6 16,0 0-5-16,-3 0-2 16,1 0 1-16,-2 0 0 15,-3 0 0-15,3 0 0 16,-4 0 0-16,2 0-1 16,0 0 7-16,-1 0-6 15,0 0 0-15,2 0 0 0,-3 0 9 0,0 0-9 16,0 0-5-16,-3 0 4 0,1 0 2 31,2 0 4-31,1 0-5 16,-2 0 0-16,4 0 0 0,-1 0 0 0,2 0 0 15,-1 0-1-15,0 0 5 16,1 0-10-16,-3 0 6 16,1 0 0-16,2 0 0 31,-4 0 0-31,2 0 0 15,-1 1 0-15,0 2 1 16,0 0 3-16,3-2-4 0,0 1 0 0,2-2 2 16,0 2-2-16,-2 0-1 31,5-2 1-31,-1 2 0 0,0-2 0 0,0 2 0 16,2-2 0-16,0 0 0 0,0 3 0 31,0-3-4-31,0 0 3 15,1 3 2-15,-1-3 4 16,0 2-5-16,3-2 0 16,-2 2 0-16,1-2 0 15,0 0-1-15,3 0 1 16,-3 0 0-16,3 0 0 0,-3 0 0 0,0 0 0 16,4 0-4-16,-2 0 4 31,3 0-2-31,-1 0 1 0,2 0-12 0,-1 0 12 15,2 0-18-15,-3 0 19 0,4 0-1 32,-1 0 1-32,-3 0-1 15,2 0 1-15,1 0-1 16,0 0 1-16,1 0 0 16,3 0 0-16,-2 0 0 0,3 0 0 0,1 0-1 15,-1 0 1-15,1 0 0 31,4 0-1-31,-1 0 1 16,0 0 0-16,-2 0 1 16,-1 0-1-16,1 0-1 15,-2 0 1-15,0 0 0 0,-3 0 0 0,1 0 0 16,-4 0 1-16,1 0-1 0,1 0 0 16,-1 0-1-16,-3 0 0 31,1 0 1-31,1 0 0 15,-2 0 0-15,-1 0 0 16,2 0-2-16,-5 0 2 16,0 0 0-16,4 0 0 15,-4 0 1-15,0 0 0 16,5 0-1-16,-2 0 0 16,4 0 0-16,0 0 1 15,0 0-1-15,1 0 0 16,1 0-2-16,-5 0 2 0,4 0 0 0,-3 0 0 31,-3 0 5-31,3 0-4 0,-3 0-1 16,4 0-1-16,1 0 0 0,-2 0 1 0,-1 0-1 15,2 0 1-15,-4 0-3 16,3 0 3-16,-3 0 0 16,1 0 0-16,0 0 1 31,0 0 2-31,-1 0-3 15,3 0 0-15,3 0 2 16,-1 0-2-16,-1 0-1 16,-1 0 1-16,3 0 0 0,-6 0-2 0,-1 0 2 31,-5-2 0-31,0 2 3 0,0 0-3 0,-2-2 0 16,-3 2-1-16,2 0 2 0,-1-3 4 31,0 3-5-31,-3 0 0 15,1-3 6-15,-4 3-6 16,4 0 0-16,-1 0-1 16,3 0 2-16,-3 0-1 15,0 0 0-15,1 0 0 16,-4 0 0-16,4 0 0 0,1 0 0 0,1 0-1 16,4 0 2-16,0 0-1 31,4 0 0-31,1 0 4 15,1 0-10-15,-1 0 12 0,1 0-3 0,4 3-3 16,-2-3-6-16,1 3 6 0,2-1 0 16,-1 0 1-16,0 0 5 31,1-2-5-31,-1 0 0 0,1 3-1 0,-5-3 0 31,1 0-2-31,-1 0 2 0,-2 0 0 0,0 0-4 31,-2 0 4-31,0 0 0 16,-5 0 0-16,3 0 0 16,-4 0 0-16,1-5 0 15,-1 3 0-15,-2-3-1 0,0 2 1 0,4-3-8 16,2 1-3-16,0-2-5 16,2 3 14-16,3 0-15 0,2-1 0 31,-2 2 15-31,-1-1-4 0,0 2 6 0,-1-1 0 31,-3 3 0-31,-3-3 2 16,1 1-2-16,-3 2 0 15,1-2-1-15,-3 0 1 16,3-1-1-16,2 2 1 16,-3-2 0-16,0 2 2 0,-1-2-2 0,-3 2 0 31,-3-3 0-31,2 2 5 0,-2 0-5 0,3-3 0 31,-1 4 0-31,-2-1 3 0,3 0-3 16,-3 0-7-16,4 2 7 15,-1 0-6-15,0 0 6 0,2 0 0 0,-1 0 12 16,1 0-11-16,-2 0 0 16,-2 0-1-16,-3 0 12 31,-1 0-11-31,-5 0 19 15,-3 0 4-15,-2 0-5 16,-2 0 25-16,2 0-11 16,-4 0-20-16,2 0 0 15,-2 0-13-15,0 0 0 16,0 0-6-16,0 0 9 16,0 0-9-16,0 0 6 0,0 0-24 0,-18 0-53 15,-9 0-69-15,-7 0-48 0</inkml:trace>
  <inkml:trace contextRef="#ctx0" brushRef="#br0" timeOffset="136237.6613">1748 11955 168 0,'0'0'102'0,"0"0"-69"16,0 0 19-16,0 0 16 15,0 0-31-15,0 0-19 16,0 0 8-16,0 0 34 16,0 0 1-16,0 0-9 15,0 0-5-15,0 0-8 16,0 0 9-16,0 0-16 15,2 0 5-15,-2 0 2 16,0 0-17-16,0 0 7 16,0 0-22-16,0 0-5 15,0 0 12-15,0 0-13 0,0 0 11 16,0 0-1-16,0 0-1 16,0 0 15-1,0 0-18-15,0 0-7 0,4 0 0 16,3 0-9-16,1 0 9 15,4 0 1-15,1 0-1 16,1 0 12-16,3 0-12 16,1 0 0-16,0 0 5 15,2 0-5-15,2 0 0 16,2 0 0-16,1 0 0 16,0 0 3-16,1 0-3 15,-1 0 0-15,0 0 7 16,-1 0-7-16,-2 0 0 15,3 0-1-15,-5-2 1 16,2 0-2-16,-4 1 2 0,0-2 0 16,0 0 0-16,-2 2 0 15,1-1 0-15,-1 0 0 16,-1 0 2-16,1 0-9 16,-1 2 7-16,1-2 0 15,2 2 0-15,0 0 0 16,0 0-1-16,-1-3 1 15,2 3 0-15,-2 0 4 16,1 0-4-16,-3 0 0 16,3 0 0-16,1 0-1 15,-4 0-1-15,1 0 1 16,-1 0 1-16,3 0 0 16,-3 0 0-16,1 0 0 0,-1 0 1 15,4 0-1-15,-4 0 0 16,3 0-1-16,2 0 1 15,2 0 5-15,1 0-5 16,1 0 0-16,3 0 5 16,-2 0-5-16,-1 0-2 15,-2 0 2-15,1 0 0 16,-6 0-3-16,1 0 3 16,-2 0 0-16,-1 0 3 15,4 0-3-15,-2 0-6 16,1 0 5-16,5 0 2 15,3 0 3-15,3 0-4 16,0 0 0-16,2 0 4 16,-2 0-4-16,2 0-1 15,2 0 0-15,2 0 1 0,0 0 3 16,1 0-3-16,-1 0-1 16,-2 0 0-16,1 0 1 15,-1 0-1-15,0-3-7 16,2 3 8-16,-4-2 0 15,-2 0 0-15,0 2-1 16,-3-2 1-16,-1 2 0 16,-1 0 0-16,1-3 0 15,0 3 0-15,2 0 1 16,-2 0-1-16,2-3 2 16,2 3 5-16,3-2-7 15,1 0 0-15,0 2 0 0,4-2 0 16,-2 0-1-16,-4 2 1 15,3 0 0-15,-5 0-2 16,-2 0 1-16,-3 0 1 16,2 0-1-16,1 0 1 15,2 0 2-15,0 0-2 16,0 0 0-16,2 0 0 16,0 0 2-16,1-2-4 15,-3 1 2-15,0 1 0 16,0-3 0-16,-5 0 0 15,1 2 0-15,0-1-1 16,-4 2-5-16,4-2 6 16,0 2 0-16,0-2-3 0,1 0 3 15,3 0 0-15,1 0-1 16,-1 0 0-16,-1 0-1 16,-2 0-3-16,1 2 4 15,0 0 2-15,-2 0-2 16,2 0-6-16,-3 0 7 15,5 0-3-15,1 0 4 16,-2 0-1-16,1 0 0 16,-3 0 0-16,3 0-1 15,-2 0 1-15,0 0 0 16,2 0 0-16,0 0 0 16,0 2 0-16,-2-2 0 15,0 2 0-15,-3-2-1 16,3 2 1-16,-1-2-1 15,1 0 0-15,2 0 1 16,0 0-1-16,0 0 0 16,-2 0-19-16,0 0 19 0,2 0 2 15,-2 0-1-15,2 0 0 16,-1 0 1-16,1 0 7 16,0 0-8-16,-2 0-10 15,2 0 9-15,0-2 1 16,2 0 0-16,0 0 0 15,1 0 0-15,-1-3 1 16,2 5-1-16,0-3 0 16,4-1 7-16,-4 2-7 15,3-1-2-15,-3 0 1 16,-2 1-1-16,-2 0 2 16,0 0-1-16,-2 0-2 0,2 0 3 15,-2 1 0-15,2-2 0 16,2 0 1-16,-2 3-1 15,0 0-1-15,0 0 1 16,-3 0 0-16,3-1-12 16,0 1 12-16,0 0 0 15,0-2 0-15,2-1 0 16,1 2 0-16,-3 1-1 16,0-2 1-16,0 0 7 15,0-1-7-15,-2 3 0 16,2-1-3-16,-2 1 6 15,2-2-3-15,2 2 0 16,0 0 1-16,0 0 1 16,2 0-2-16,1 0-1 0,1 0 1 15,1 0 0-15,0 0-1 16,0 0 0-16,-1 0 1 16,3 0 0-16,0 0 0 15,0 0 0-15,0 0 0 16,-3 0 0-16,-1 0 0 15,-1 0-4-15,-4 0 4 16,0 0 5-16,0 0-5 16,-2 0 0-16,2 0 0 15,0 0 6-15,0 0-6 0,0 0-1 16,2 0 1 0,0 0 0-16,1 0 0 0,-1 0 9 15,0-2-18-15,-2 0 8 16,0-1 1-16,0 3 0 15,0-2 0-15,-2 0 7 16,2 1-7-16,0 1-2 16,-2 0 1-16,-1 0 1 15,3 0-1-15,-2 0 1 16,-1 0 0-16,1 0-1 16,-2 0 9-16,2 0-9 15,-3 0 1-15,-2 0 0 0,3 0-8 16,-3 0 8-1,0 0 0-15,3 0 2 16,-1 0-1-16,1 0-1 0,2 1 0 16,0 1 0-16,2 0 6 15,2-2-6-15,-2 3 0 16,2-3-1-16,0 2 1 0,1-2 0 16,-1 2-1-16,0 0 1 15,0 2 6-15,0-2-6 16,1 0 0-16,-1-2 0 15,0 1 0-15,2 2-1 16,1-1-8-16,-1-1 15 16,0 2-6-16,3-3 0 15,0 0 0-15,2 3 2 16,0-3-2-16,-1 0-1 16,2 1 1-16,-2-1 0 15,-1 0 1-15,2 0-1 0,-3 2 0 16,2 0-3-16,-2 0 4 15,1 0-1-15,-5 0 0 16,0 1 1-16,0-3 5 16,-2 5-6-16,-2-3-5 15,2 3 4-15,-4-5 2 16,2 3-1-16,-4-1 0 16,4 0 6-16,0 0-3 15,0 0-3-15,0 0-7 16,2 0 7-16,0 0 0 15,2 0 0-15,0 0 0 16,3-2 0-16,1 2-1 0,1-2 1 16,-3 2 0-16,3-2 0 15,0 0 0-15,-3 0 0 16,1 1 0-16,-3 2-2 16,2 0 2-16,0-2 0 15,3 1 0 1,-3-2 1-16,4 2 0 15,-2-2-1-15,1 0 0 16,-1 0 0-16,3 0 0 16,0 0 0-16,-2 0 0 15,2 0 3-15,-1 0-3 16,2 0-1-16,-1-2 1 16,1 0 0-16,1 1-1 15,1-5 1-15,-1 5 0 0,3-1-1 16,-1-2 1-16,0 2-1 15,-2-2 1-15,2 2-1 16,-2-2 1-16,1 2 0 16,-1 0 6-16,-3-1-5 15,2 3-1-15,-1-5-1 16,-3 1-5-16,3 1 10 16,-3 0-4-16,4-1 0 15,-1 0 1-15,-3 2 2 16,-2 1-3-16,1-2-6 15,-1-1 6-15,0-1 0 16,-1 4 1-16,-1-3-1 0,1 0-1 16,-1 2 1-16,-3 0 0 15,1-3 0-15,0 3-1 16,-2 0 2-16,2 1-1 16,-2-1 0-16,0 0 0 15,0 2 0-15,-3 0 0 16,0 0 0-16,1-2 0 15,-3 2 0-15,1 0 0 16,0-3 0-16,0 3 0 16,0 0 4-16,2-1-4 15,-1 1 0-15,3-3 0 16,-3 3 1-16,3-1 5 16,-3 1-6-16,3-3 0 15,0 3-1-15,2 0 2 16,-2-1-1-16,0 1 7 0,1-2-6 15,-1 2 8-15,2-2-9 16,0 2 0-16,2 0 4 16,-2 0-4-16,2 0 2 15,0 0-2-15,1-2 1 16,1 2 0-16,1 0 0 16,2 0-1-16,-1 0 2 15,5-2-1-15,1 2 9 16,1 0-10-16,0-2-10 15,1 2 10-15,1 0 0 16,-1 0 1-16,-1 0 0 16,0 0 0-16,-1 0-1 15,-2 0-1-15,-1 0 1 0,-2 0 3 16,-2 0-3-16,-1 0-1 16,-2 0 0-16,1 0 2 15,1 0-1-15,-2 0 0 16,-2 0 0-16,2 2-1 15,-2 0 1-15,0 0 0 16,-2 0 3-16,2 0-1 16,-3-1-2-16,-1 2 0 15,2-3 0-15,0 1-2 16,-1-1 2-16,1 3 0 16,2-2 0-16,0 2 0 15,-2-3-1-15,-1 2 1 0,-1-2 0 16,-1 0 1-16,1 2-1 15,0-2 0-15,0 2-3 16,-2-2 4-16,2 1-1 16,0 1 0-16,-1-2 0 15,3 2 6-15,-1-2-6 16,1 0-6-16,2 3 6 16,0-3 0-16,2 0 2 15,0 2-2-15,3-2 2 16,0 0-1-16,-1 0 1 15,1 0-2-15,1 0 0 16,-1 0 0-16,-1 0 0 16,0 0 4-16,1 2-2 0,-1-2 3 15,1 0-5 1,-2 2 0-16,1-2-1 0,-2 0 2 16,0 1-2-16,0-1-1 15,1 3 2-15,-3-1-7 16,2-2 7-16,0 2 0 15,0-2-1-15,0 0 7 16,0 1-6-16,1-1 0 16,-1 3-2-16,2-1 1 15,1-1 1-15,-3 2 0 16,0 0 4-16,0 0-4 16,0-1 0-16,-2 2-1 15,2 1 0-15,-2-2 0 16,3 1 1-16,-1-2-1 15,0 1 0-15,0 2 2 0,0-3 0 16,1 0-1-16,-3-2 1 16,0 2 0-16,0 0 0 15,-3-2 2-15,4 0 11 16,-4 2-12-16,3-2 9 16,0 2-5-16,0-2-6 15,3 0 9-15,-1 2-9 16,2-2 0-16,0 0 0 15,3 0 1-15,-1 0 1 16,6 0-2-16,-3 0 0 16,4 0-3-16,1 0 4 15,-1 0-1-15,1 0 0 16,1 0 6-16,0 0-6 0,-1 0 0 16,1 0 2-1,-1 0-4-15,1 0 2 0,-1 0 0 16,-1 0-1-16,-2 0 1 15,1 0 0-15,-2 0 0 16,-1 0 0-16,-2 0 2 16,0 2-2-16,0-2 0 15,-3 0-1-15,0 2 2 16,1-2 5-16,-1 0-6 16,-2 2 0-16,0-2 1 15,3 0-1-15,-5 1 0 16,2-1 1-16,0 0-1 0,0 3 16 15,3-3-8-15,0 0-7 16,1 0 12-16,1 3-13 16,1-3 1-16,1 1-1 15,1-1 0-15,-2 2 3 16,3 0-3-16,-2-2 0 16,3 2 1-16,-2-2-1 15,3 2 0-15,-1 3 0 16,1-5 2-16,-1 3 6 15,1-1-8-15,-2 0 0 16,3-2 6-16,-6 0-6 16,3 2 1-16,-2-2-1 15,0 0-1-15,-2 3 1 16,-1-3 0-16,1 0 8 16,-3 0-3-16,1 0-5 0,0 0-11 15,-3 0 11-15,-2 0 0 16,-1 0 2-16,-1 0-2 15,2 0 0-15,-2 0 0 16,-2 0 0-16,2 0 0 16,-1 0 0-16,1 0 2 15,0 0 1-15,-1 0-3 16,3 0 0-16,0 0-9 16,2 0 11-16,-2-3-2 15,2 3 0-15,-2-2 1 16,3 2 2-16,-3-2-3 15,0 2 0-15,0 0 0 16,2-2 0-16,-2 2 0 0,2-3 0 16,0 3 0-16,0 0 4 15,1 0-4-15,1 0 0 16,-4 0 0-16,2 0 0 16,0 0-6-16,-2-3 5 15,3 3 2-15,-3 0 4 16,2-2-5-16,-2 2 0 15,2-2 1-15,0 0-1 16,0 2-1-16,3-2 1 16,0 2-3-16,-1-2 3 15,1 1 0-15,1-2 0 16,1 3 0-16,-1 0 6 0,4 0-6 16,1 0 0-1,-1-3 0-15,4 3-5 0,-1 0 5 16,2-1 0-16,4 1-1 15,-1-2 1-15,1 2 0 16,2 0 0-16,-2 0 0 16,2-2 5-16,-1 2-5 15,2 0 0-15,0-2 2 16,1 2-2-16,4 0-2 16,-4 0 2-16,7-2 0 15,-4 2 1-15,1 0-1 16,0-2 0-16,2 2-3 15,0-2 3-15,-3 2 0 16,3-2-1-16,-2 2 2 16,-2-2 5-16,2 2-6 0,-3-2-4 15,-2 2 4-15,1 0 0 16,-4-2 2-16,2 2-2 16,-5 0 11-16,-1 0-21 15,-2 0 10-15,-1 0 0 16,-4 0 3-16,1 0-2 15,-3 0 1-15,0 0-2 16,-4 0 0-16,2 0 0 16,-4 0 0-16,0 0 0 15,-3 0-2-15,1 0 2 16,-2 0-5-16,-1 0 4 16,1 0 2-16,0 0 2 15,-4 0-3-15,2 0 0 0,-1 0 4 16,0 0-4-16,-2 0 0 15,1 0 0-15,-2 0 0 16,2 0 8-16,1 0-8 16,1 0-2-16,-2 0 1 15,2 0 1-15,2 0 0 16,-5 0-1-16,2 0 2 16,0 0-2-16,-2 0 1 15,2 2 0-15,3 2-2 16,-3-2 2-16,3 0 0 15,0 2 0-15,1-2-1 16,3 2 0-16,0-3 2 0,0 5 0 16,2-3-1-16,-2-1 6 15,2 0-3 1,-2-2 1-16,2 0 2 0,0 2 5 16,3-2-11-16,-3 0 10 15,3 2-10-15,0-2 1 16,-1 0-1-16,2 0 0 15,3 3 0-15,0-3 5 16,3 0-5-16,-2 0 0 16,3 3 0-16,3-3 0 15,0 0 0-15,2 2 0 16,-1-2 0-16,1 2 5 16,3-2-5-16,-2 0-9 0,2 0 9 15,1 0 0 1,-2 2 0-16,0-2 0 0,-3 0 0 15,2 3 1-15,-2-3-1 16,-1 3 0-16,-1-1-1 16,-1 0 2-16,-3 0-2 15,-2 2 1-15,-3-3 0 16,-1 2 1-16,0 0-1 16,-5-2 0-16,0 1-2 15,-2 0 3-15,-2-2-1 16,0 2 0-16,0-2 0 15,0 0 1-15,-3 0-1 16,0 0 1-16,-2 0-1 16,-3 0 1-16,4 0 0 15,-1 0-1-15,3 0 1 0,-4 0-2 16,2 0 2-16,-1 0-1 16,-1 0 0-16,2 0 1 15,1 0 3-15,2 0-4 16,1 0 0-16,4 0 0 15,0 0 0-15,2 0 0 16,2 0-1-16,1 0 1 16,-1 0 0-16,3 0-1 15,0 0-3-15,-1-2 4 16,3 0 1-16,3 0 0 16,-3 1 0-16,-1-2-1 15,3 0 5-15,-1 2-5 16,0-1-4-16,-1 0-6 0,3 0 10 15,-3 0-2 1,-1 0 1-16,1-1 1 0,-1 3 1 16,2-3-1-16,-1 1-4 15,-1 0-2-15,-1 0 6 16,3-1-1-16,-4 3 1 16,3-3-10-16,-3 3 9 15,4-2 0-15,-4 0-7 16,1 0-1-16,1 0 9 15,-1 2 0-15,-1-2-2 16,0 2 4-16,0-1 0 16,-1 1-2-16,1 0 0 0,1 0-2 15,-1 0 4 1,2 0-2-16,0 0 0 0,-3 0 0 16,1 0 0-16,1 0 0 15,-1 0 0-15,-1 0 8 16,2 0-8-16,-3 0-1 15,1 0 0-15,-1 0 0 16,-2 0 1-16,0 0 0 16,0 0 1-16,-2 0 2 15,5 0-3-15,-3 0-1 16,2 0 1-16,1 0 0 16,-3 0-6-16,0 0 6 15,0 0-6-15,0 0 6 16,-2 0 3-16,3 0-2 15,-6 0-1-15,1 0 1 0,-2 1-1 16,0-1 0-16,-3 2 2 16,2 0 2-16,-1 2-4 15,1-2-6-15,1 1 5 16,-3-3 2-16,2 3 3 16,-1-1-4-16,-1 0 0 15,0 0 4-15,-2-2-4 16,3 3 0-16,-3-3 0 15,0 3 1-15,0-1 5 16,0 0-6-16,2 0 0 16,1-2 7-16,1 0-7 15,1 2 1-15,2-2-7 16,-1 0 15-16,3 2-10 0,0-2 1 16,0 0-5-1,2 0 3-15,0 0 2 0,3 0-1 16,4 1 1-16,0-1 0 0,-1 3 6 15,3 0-6-15,1-2-7 16,-1 1 7-16,0 0-2 16,3 0-5-16,-4 0 7 15,1-2-12-15,3 3 11 16,-3-3 1-16,3 2-13 16,-3-2 12-16,0 0-13 15,0 1 1-15,-4-1 3 16,-1 0-7-16,-1 0 15 15,-3 0-2-15,0 0-1 16,-4 0 5-16,0 0 0 16,-5 0-3-16,0 0 3 15,-2 0-11-15,1 0 11 16,-4 0 6-16,3-1-6 0,-2-1 3 16,-2 2-3-16,2-3-8 15,-1 3 8-15,-1 0 0 16,2 0 9-16,0 0-9 0,-1-2 1 15,1 2 3-15,0 0-4 16,0 0 0-16,2 0-2 16,3 0 2-16,-4 0 5 15,4 0-5-15,-3 0 0 16,-1 0-1-16,4 0-8 16,0 0 9-16,1 0 0 15,2 0 1-15,-1 0 5 16,4 0-6-16,0 0 0 15,-2 0 7-15,2 0-7 16,-2 0-4-16,2 0 3 16,-2 0 1-16,-1 0 0 0,-2 0 1 15,-1 0 0-15,-3 0 7 16,0 0-8-16,-2 0-2 16,0 0 2-16,-1-2 0 15,-1-2-2-15,-1 3 2 16,-1-5 0-16,-1 5 0 15,-2-1 1-15,1 2-1 16,-1-2 0-16,3 2 0 16,1-2 0-16,1 0 0 15,1 2 0-15,1-2 1 16,-3 2-1-16,4 0 0 16,-3 0-1-16,-3 0 2 15,0 0 1-15,0 0-2 16,-2 0-2-16,1 0 2 15,1 0 0-15,-2 0 0 0,3 0 0 16,1-3-5-16,1 3 5 16,1-3 0-16,1 1 0 15,3 0 0-15,-4 0 0 16,1-1 0-16,-1 0 0 16,-3 1 1-16,-1 0-2 15,1 0 1-15,-1 0 0 16,1 0 4-16,1 1-3 15,3-2-2-15,0-1 1 16,0 4-1-16,2-2 0 16,0 2 1-16,-2 0-1 15,1 0 0-15,-2 0 0 16,1 0 1-16,-3 0 0 0,-1 0-1 16,-1 0 1-16,0 0 0 15,-2 2 2-15,0-1 19 16,1-1-6-16,-3 3 1 15,1-3-9-15,2 3-6 16,-1-2 19-16,2 1-20 16,1 0 0-16,-1 0 7 15,1 2-7-15,-4-1 0 16,3-3-1-16,-3 3 2 31,-1-1 9-31,-3-2-9 0,2 2 6 16,-4-2 9-16,2 0-14 15,1 2 5-15,1-2-7 16,0 3 0-16,-2-3 4 16,-1 0-4-16,-1 3 1 15,-4-3 18-15,0 2 13 16,0-2 24-16,0 0-11 16,0 0-20-16,0 0 2 15,0 0-26-15,0 0 5 16,0 0 0-16,0 0-6 15,0 0 6-15,0 0-6 16,0 0-13-16,0 0 12 16,0 0-48-16,-17 0-85 0,-4 0-123 15,-5-5-103-15</inkml:trace>
  <inkml:trace contextRef="#ctx0" brushRef="#br0" timeOffset="144159.3409">1653 12793 133 0,'0'0'190'0,"0"0"-133"0,0 0-11 15,0 0 55-15,0 0-39 16,0 0-33-16,0 0 17 16,0 0 7-16,0 0-4 15,0 0 0-15,0 0-20 16,0 0 7-16,0 0 3 16,0 0-10-16,0 0-1 15,0 0-2-15,0 0 6 16,0 0 1-16,0 0-32 15,0 0-1-15,0 0-1 16,0 0 1-16,0 0 8 0,0 0-8 16,0 0 0-16,8 0-4 15,0 0 4-15,3 0 0 16,5 3 4-16,-1-3 5 16,5 0-2-16,1 1-7 15,0-1 0-15,2 2-7 16,0 0 16-16,1 1-9 15,-2-3 0-15,0 1 1 16,-1-1 1-16,-2 0-2 16,-1 0 0-16,-1 0 5 15,-2 0-2-15,1 0-2 16,1 2 0-16,3-2-1 16,5 0 1-16,0 0 4 15,1 0-4-15,1 0 5 16,2 0-6-16,-3 0 0 0,-1 0 0 15,2 0 1-15,-2 0 0 16,1 0-1-16,-2 0 0 16,1 0-9-16,0 0 8 15,-3 2 1-15,-2-2 0 16,-2 2 1-16,-1-2 2 16,1 3-3-16,1-3 0 15,-2 2-1-15,1-2 1 16,-1 2 0-16,2-2 0 15,-1 0 0-15,-1 1 4 16,-1-1-4-16,1 2 0 16,2 0-12-16,-4 0 18 0,3 1-6 15,0 1 0-15,0-1 0 16,4 1 0-16,1-1 0 16,-2 1 1-16,4-3 3 15,2 2-4-15,-2 1 0 16,1-3-7-16,3 2 7 15,0-3 8-15,0 0-8 16,0 1-7-16,1-1 6 16,-2 0 1-16,1 0-6 15,-3 0 5-15,1 0-20 16,-2 0 20-16,-2 0 0 16,-4 0 1-16,1 0-1 15,1 0-6-15,0 0 6 0,4 0 1 16,0 0 0-1,2 0 0-15,2 0 0 0,0 0 0 16,0 0-1-16,0 0 0 16,0 0-3-16,0 0 2 15,-2 0 2-15,-1-1 0 16,-2-2 0-16,-1 3 0 16,-3 0 0-16,0-1-7 15,0 1 6-15,0 0 1 16,2 0-9-16,0 0 3 15,1 0 5-15,2 0-15 16,1 0 9-16,1-3 5 16,-1 2-9-16,6-2 9 15,-1 2-1-15,0-2 2 16,2 2 1-16,2-2-19 0,-2 1 18 16,-2 0-18-16,0 0-4 15,0 1 22-15,1-1-15 16,-3-3 16-16,2 3 0 15,-2-2-16-15,0 3 15 16,-2-1 1-16,1 0 0 16,1-1 0-16,0 1 1 15,2 0-4-15,0 0 3 16,0 1-6-16,2 1 6 16,-5-3 0-16,3 3 0 15,-2 0 0-15,2-2-5 16,0 2 3-16,3 0 4 0,-2 0-2 15,-1 0 0-15,2 0-1 16,-2 0 1-16,3 0 0 16,-1 0 1-16,3-2 3 15,-1 2-4-15,4-1 0 16,-2-2 0-16,3 1 0 16,-2 0 6-16,0 2-6 15,-2-2 0-15,-1-1-5 16,1 3 5-16,-3-3 0 15,3 3 5-15,-2 0-4 16,-1 0 5-16,3-2-6 16,-1 2 0-16,1-2 1 15,5 0-1-15,-2 0-6 0,1 1 5 16,5-1 1-16,-1 2 0 16,4-3 0-16,2 1 0 15,2 0 1-15,0 0-1 16,0 2 0-16,2-2-1 15,2 1 8-15,0 1-7 16,0-3 0-16,0 3 0 16,-2-2-1-16,2 2-1 15,0-2 0-15,-2 2 2 16,-2 0 0-16,-2-2 5 16,0 2-5-16,-2 0 0 15,1 0-7-15,-1-2 7 16,-2 2-1-16,1-1 1 15,-1-2-6-15,4 1 6 16,-2 0-8-16,2-2-7 0,-3 2 14 16,1 0 1-16,2 0-1 15,-4-1 1-15,1 3 0 16,3 0-1-16,-4-3 1 16,4 3 0-16,-4-2-7 15,3 2 7-15,0 0 0 16,-2 0 1-16,2 0 6 15,-5 0-6-15,2 0-1 16,-7 0 0-16,1 0-2 16,-2 0 2-16,-2 0 0 15,-2 0 1-15,-3 0-1 16,0 0 7-16,-4 0-7 16,0 0 0-16,-1 0 1 0,-2 0-1 15,3 2 1-15,0 1 2 16,0-3 3-16,0 3-6 15,0-1 0-15,2 2 0 16,2-1-5-16,0-2 7 16,5 1-2-16,-1 0 1 15,3 1-1-15,3-2 9 16,-4 1-9-16,-1-2-2 16,-1 2 1-16,1 0 2 15,-3 0-1-15,-2 1 0 16,3-2 0-16,-2 1 4 15,-1 0-4-15,2 0 0 0,-2 0-1 16,1 1 2-16,-1-1-1 16,0-2 0-16,-2 1 0 15,2-1 1-15,0 0-1 16,3 0-6-16,-1 0 6 16,2 0 1-16,1 0 1 15,0 0-2-15,2 0 3 16,-2 0-4-16,1 0 1 15,4 0 0-15,-3 0-1 16,-1 0 1-16,1 0 0 16,1 0 0-16,-4 0 0 15,1 0-4-15,-1 0 4 16,-2 0 0-16,3 0 6 0,-3 0-6 16,-2 0 0-16,4 0-1 15,-4 0 2-15,2 0-1 16,1 0 0-16,-1 0 0 0,0 0-7 15,3 0 8 1,1 0-1-16,2 0 1 16,-1 0 1-16,2 0 4 0,2 0-4 15,-2-1-2-15,2-1 9 16,3-1-9-16,-1 1-1 16,2 0 1-16,0 0-6 15,1 0 6-15,-1 1 6 16,2-2-5-16,-4 1-1 15,1 0 0-15,-3 0 0 16,1 0 0-16,-3 1 0 16,-1-2 4-16,4 1-4 15,-5 2 0-15,2 0-1 16,-5-2 1-16,2 2 0 16,-2-1-1-1,-4-2 2-15,3 3 0 0,-3-2-1 16,0 2 0-16,-2-2 0 15,2 0 0-15,-2 2 0 16,0-3 0-16,0 3 0 0,0-3 5 16,3 1-5-16,-3 2 0 15,0-2-2-15,0 0-3 16,2 0 5-16,0 1 0 16,2-1 1-16,3-1-1 15,-1-1 0-15,1 2 0 16,3-1 0-16,-2 3 1 15,1 0-1-15,-3-3 0 16,4 1 1-16,-1 0 0 16,-1 0-1-16,1 2 0 15,3-2 0-15,-1 2 1 16,-1-2 1-16,2 0-2 16,1 0 0-16,0 2 3 15,3-3-3-15,-1 3 0 16,4-5-1-16,-4 3 0 0,3 0 0 15,1-1-1-15,0 3 2 16,-1 0 3-16,-1-3-3 16,-1 3 0-16,2 0 8 15,-4-2-8-15,1 2 0 16,-2 0 0-16,1-2 0 16,-1 0 5-16,-3 2-5 15,4-2 0-15,-3 2-1 16,1-2 1-16,-1 2 0 15,-3 0-7-15,3 0 7 16,1 0 7-16,-3 0-7 16,1 0 0-16,2 0 0 15,-1 0 1-15,-2 0 0 0,2 0-1 16,-2 0 0-16,0 0 3 16,-5 0-3-16,0 0-2 15,1 0 2-15,-3 0 0 16,2 0 1-16,-2 0-1 15,4 0 0-15,-2 0 6 0,0 0-6 16,1 0-1-16,-3 0 1 16,2 0 1-16,-2 0 0 15,3-1-1-15,-3-2 0 16,-2 1 12-16,2 2-11 16,3-2-1-16,-3 2 2 15,4-2-2-15,2-1 2 16,-2 3-1-16,3-1-1 15,2 1 17-15,0 0-7 16,0-2-9-16,0 2 5 16,3-2-6-16,-1-1 7 15,3 2-7-15,-1-1 0 16,1 2 3-16,2-2-3 0,-2 2 0 16,-1 0 2-16,3 0-2 31,-3 0 12-31,1 0-12 0,-1 0 0 15,-2 0 11-15,4 0-11 16,-7 0 0-16,1 0 0 16,1 0 1-16,-3 0 3 15,-1 0-4-15,-3 0 0 16,0 0 12-16,-3 0-12 16,0 0 0-16,-5 0 0 15,3 0 7-15,-4 0-1 16,0 0-6-16,-1 0 0 15,-1 0 9-15,-2 0-9 16,2 0 0-16,-5 0 0 16,-1 0 0-16,2 0 3 0,-4 0-3 15,1 0 0-15,-1 0 6 16,3 2-6-16,-3 0 0 16,4-1 0-16,-1 2 2 15,-1-3 7-15,3 2-7 16,3-2 6-16,-1 2 6 15,0-2-13-15,1 0 0 16,1 1 4-16,0-1-3 16,5 3-2-16,-2-3 0 0,2 2 6 15,0 2-2 1,2-1-4-16,0 0 0 0,1-1 0 16,1 0 0-16,3 0 4 15,0 0-4-15,2 1 2 16,-1-3-1-16,1 0-1 15,-2 3 1-15,0-1-1 16,-1 0 7-16,1 0-3 16,-3 1-4-16,0-3 0 15,1 3 10-15,-3-1-10 16,3 2 1-16,2-2-2 16,-1 0 2-16,3 0 3 15,0-2-4-15,0 2 1 16,0-2 5-16,-3 0-6 15,3 0 0-15,1 0-2 0,-2 3 4 16,1-3-1-16,0 0-1 16,0 0 0-16,2 0-1 15,-2 0 1-15,2 0 0 16,0 0 0-16,-2 0 1 16,2 0 4-16,-2 0-5 15,2 0 0-15,-2 0 1 16,3 0-1-16,-2 0-1 15,1 0 1-15,5 0-1 16,-3 0 0-16,2 0 1 16,4 0 0-16,-3 0-1 15,-3 0 1-15,2 0 0 0,-1 0-1 16,-1 0 2-16,-2 0-2 16,0 0 1-16,0 0 0 15,-2 0 4-15,1 0-4 16,-2 0 0-16,1 0 0 15,-3 0 0-15,4 0 7 16,-4 0-7-16,1 0 0 16,-3 0-2-16,3 0 4 15,-1 0-2-15,2 0 0 16,-2 0 0-16,3 0 3 16,-3 0-3-16,3 0 0 15,-1 0 9-15,0 0-9 16,1 0 0-16,-3 0 0 0,3 0 2 15,1 0 4 1,0 0-6-16,-1 3 0 0,5-3 1 16,-3 0 0-16,2 2-1 15,-1-2 0-15,1 2 0 16,-3-2 4-16,2 2-4 16,-1 1 0-16,0-1-2 15,1-1 4-15,1-1-2 16,-5 2 0-16,4 0 0 15,-3 0 3-15,-1 0-3 16,1 1 0-16,-2-3 2 16,0 0 0-16,-3 0-3 15,-2 3 1-15,3-1 0 16,-3-2 6-16,-2 0-6 16,0 2 0-16,0-2 5 15,-4 0-5-15,2 0 5 16,-4 0-5-16,2 0 0 0,-2 0 12 15,-1 0-12 1,0 0 0-16,0 0 6 0,1 2-6 16,-1-2 10-16,2 3-10 15,1-3 1-15,0 1 13 16,-1 1-13-16,1-2-1 16,2 0 2-16,-1 2-2 15,3-2 11-15,2 0-11 16,0 0 1-16,0 0 11 0,4 0-12 15,-2 0 6-15,0 0 0 16,3 3-5-16,-1-3 4 16,1 0-5-16,-1 0 0 15,2 0 6-15,0 1-6 16,-3-1-4-16,-1 2 3 0,0-2 2 16,-1 0 5-16,1 0-6 15,-2 0 0-15,2 0-1 16,2 0 1-16,-2 0-1 15,-2 0 0-15,3 0 2 16,-3 0 3-16,2 0-4 16,3 0 0-16,-3 0 2 15,2 0-2-15,2 0-5 16,-2 0 5-16,3 0 0 16,0 0 7-16,5 0-7 15,1 0 0-15,3-2 9 16,-1 1-9-16,2-2 0 15,0 1-1-15,1 0 7 16,1 2-6-16,0-1 0 16,2-2 1-16,2 3 1 0,-2-2-2 15,2 2 0-15,0-2 0 16,0 0 0-16,-2-1 1 16,4 3-1-16,-2-3 0 15,0 1-1-15,0 2-2 16,-4-2 3-16,4 2 0 15,-3 0 1-15,-2-2 8 16,0 2-9-16,-1 0 0 16,-2 0-1-16,1 0 1 15,-1 0 0-15,2 0-1 16,-4 0 2-16,-1 0 4 16,-1 0-5-16,-3 0 0 0,0 0-2 15,-3 0 2-15,-3 0 0 16,0 0 5-16,-2 0-4 15,3 0 8-15,-3 0-9 0,0 0 0 16,0 0 5-16,3 0-5 16,-5 0-1-16,2 0 1 15,0 0 0-15,-2 0 4 16,2 0-4-16,0 0-2 16,3 0 1-16,-1 0 1 15,1 0 0-15,0 0 0 16,-1 0 0-16,0 0 8 15,1 0-8-15,-3 0 0 16,0 0 0-16,-2 0 0 16,2 0-1-16,-2 0 1 15,3 0 0-15,-3 0 1 0,2 0-1 16,0 0 0 0,-2 0 2-16,0 0-2 0,-2 0-1 31,0 0 1-31,-4 0 0 15,0 0 3-15,2 0-3 16,-3 0-1-16,-2 0 0 16,2 0 1-16,-1 0 0 15,-4 0-1-15,3 0 1 16,-1 0 1-16,-2 0-1 16,-1 0 0-16,-1 0-2 0,1 0 3 15,-3 0-1-15,1 0 0 16,-1 0 0-16,1 0 1 15,-1 0-1-15,-2 2 0 16,2-2 3-16,3 0-2 16,-3 0-2-16,3 0 1 15,-3 0 0-15,0 2 1 16,4-2-1-16,-5 0 0 16,1 0-1-16,3 0 1 15,3 0 0-15,-2 2 0 16,1-2 1-16,-3 0-1 15,4 0 0-15,-2 0 0 16,-1 0 0-16,2 0 1 16,-1 0-2-16,-1 0 1 15,0 3 0-15,0-3 4 0,1 0-4 16,1 0-2-16,-3 0 2 16,3 0 0-16,1 0 0 15,-4 0 0-15,3 0 0 16,-3 3-1-16,3-3 1 15,-3 2-1-15,4-2 1 16,-2 2 0-16,1-2 0 16,0 0 0-16,2 0 0 15,0 0 6-15,1 0-6 16,-2 0 0-16,1 0 0 16,1 0 1-16,0 0-1 15,2 0 0-15,0 0 0 16,-1 0 5-16,2 0-5 0,1 0-1 15,-3 0 1-15,1 0 0 16,0 0 9-16,0 0-9 16,-1 0 0-16,1 0 14 15,-1 0-14-15,0 0 0 16,3 0 7-16,-5 0-6 16,2 0 8-16,0 0-9 15,-1 0 1-15,-4 0 12 16,3 0-13-16,-1 0 0 15,-2 0 7-15,1 0-5 16,2 0 14-16,-2 0-16 16,2 0 1-16,0 0 10 0,-2 0-11 15,2 0 0-15,-3 0 0 16,4 0 0-16,-2 0 6 16,2 0-6-16,1 0 2 15,-1 0 1-15,0 0-3 16,0 0 0-16,1 0 0 15,0 0 1-15,0 0 7 16,1 0-8-16,-4 0 0 16,-1 0 21-16,1 0-21 15,-4 0 11-15,1 0-3 16,-5 0-6-16,-3 0 21 16,0 0-11-16,-4 0 1 15,-2 0 20-15,0 0-20 0,-2 0 5 16,3 0-3-1,-3 0-14-15,0 0 10 0,0 0-11 16,2 0 0-16,2 0 6 16,2 0-6-16,2 0 0 15,1 0 0-15,-1 0 0 16,1 0 4-16,-2 0-4 16,2 0 0-16,-3 0 0 15,-1 0 0-15,0 0 0 16,-3 0 0-16,-2 0 0 15,0 0 4-15,0 0-4 16,0 0 0-16,0 0 5 16,0 0-3-16,0 0 5 15,0 0-1-15,0 0-6 16,0 0 0-16,0 0-16 0,0 0-16 16,-2 0-45-16,-10 0-102 15,-5-7-231-15</inkml:trace>
  <inkml:trace contextRef="#ctx0" brushRef="#br0" timeOffset="146768.6994">31076 10689 500 0,'0'0'150'0,"0"0"-119"16,0 0-15-16,0 0 64 15,0 0 11-15,0 0-60 0,0 0-5 16,0 0 10-1,0 0-3-15,0 0 10 0,0 0-34 16,3 11 8-16,-1 7 17 16,-2 8 34-16,2 12 23 15,-2 10-42-15,0 12-10 16,0 10 21-16,0 9-30 16,0 4-9-16,-9 4-7 15,-5 1-5-15,1-2 10 16,-5 2-19-16,1-4 0 15,-3 1 2-15,-1-3 8 16,0-3-10-16,0-5 1 16,-1-8 0-16,1-6 5 15,2-6-6-15,1-8 0 16,2-4 10-16,5-5-10 0,0-8 0 16,4-3-1-16,3-7 1 15,2-6-2-15,2-1-12 16,0-9-2-16,0 1 15 15,0-2-12-15,0 0 12 16,0 1 0-16,0 2-1 16,0-1-5-16,0-1 7 15,0 2-16-15,0-1-22 16,0-4-44-16,4-6-49 16,3-14 11-16,-1-8-167 0</inkml:trace>
  <inkml:trace contextRef="#ctx0" brushRef="#br0" timeOffset="147706.0982">31293 10793 54 0,'0'0'20'0,"0"0"36"15,0 0 51-15,0 0 1 16,0 0-17-16,0 0-3 0,0 0 16 16,-3 0-8-16,3 0-22 15,0 0 0-15,0 0-11 16,0 0-8-16,0 0 22 16,0-3-22-16,0 1 13 15,0 0 11-15,0 2-3 16,0 0-11-16,0 0-27 15,0 0-21-15,0 0 9 16,0 0-26-16,0 2-8 16,0 15-10-16,0 17 18 15,-4 9 19-15,-3 18 17 16,-2 13-27-16,-4 22 14 16,-9 26-22-16,-8 22 6 0,-5 3 5 15,2-25-11 1,8-27 8-16,5-33-9 0,4-7 0 15,0 3 9-15,-1 3-9 16,-1 1 0-16,3-10 2 16,1-9-2-16,3-6 19 15,1-2-13-15,0-8-5 16,1 2 9-16,-1-7-10 16,2-3 0-16,1-2 0 15,1-2 1-15,2-1 6 16,-2-5-7-16,4-1 0 15,0-2 0-15,2 3 0 0,0-4-10 16,0 2-6 0,0-4 10-16,0 1-1 0,0 0 7 15,0-1-3-15,0-2-3 16,0 1 3-16,0-2-12 16,0 2-8-16,0-2-2 15,0 0 25-15,0 0-10 16,0 0 8-16,0 0-6 15,0 0 5-15,0 0-13 16,0-28-77-16,0 2-248 16,0-4-672-16</inkml:trace>
  <inkml:trace contextRef="#ctx0" brushRef="#br0" timeOffset="162245.742">1956 13716 134 0,'0'0'58'0,"0"0"-55"15,0 0 60-15,0 0 56 16,0 0-36-16,0 0-26 16,0-4-1-16,0 4 20 15,0-3-8-15,0 3-22 16,-2-1-17-16,2-2 9 0,-2 2-21 15,2-2 16-15,-2 3 11 16,2-1-17-16,-2 1-1 16,-1 0-16-16,1-2 0 15,-2 0 3-15,0 0-13 16,-1 2 9-16,-2-3-9 16,0 3-12-16,-1-2 3 15,-1 2 2-15,-3 0 7 16,2 0 16-16,-2 0-15 15,3 0-1-15,1 0-5 16,-1 0 5-16,2 0 16 16,2 0-15-16,3 0 6 0,0 0 3 15,2 0-1-15,0 0 1 16,0 0-9-16,0 0 0 16,0 0 31-16,0 0-32 15,0 0 2-15,0 0-2 16,0 0 1-16,0 0-1 15,0 0 0-15,0 0 0 16,0 0-5-16,4 0 5 16,5 0-1-16,5 0 1 15,4 0 0-15,4 0 7 16,4 0-7-16,3 0 0 16,5 0 4-16,-1-2-4 15,3 1-1-15,-2 1 1 0,-1 0 0 16,-4 0 0-1,-5 0 0-15,-1 0 0 0,-3 0 8 16,-3 0-8-16,1 0 0 16,-1 0 0-16,-2 0 0 15,1 0 1-15,1 0-1 16,3 0 0-16,0 0 0 16,2 0 0-16,1 0 0 15,-1 0-1-15,2 0 3 16,3 0 2-16,-2 0-4 15,2 0 0-15,-3 0 0 16,3 0 0-16,-2 0-1 16,-1 0 1-16,-2 0 0 15,1 0 0-15,-4 0 0 16,2 0 0-16,-1 0 1 0,3 0-1 16,-2 0 0-16,-1 0 0 15,3 0 0-15,-4 0 0 16,2 0 0-16,-3 0 0 15,1 0-1-15,-2 0 1 16,0 0 0-16,-3 0 0 16,1 0 0-16,-1 0-1 15,-1 0 1-15,1 0-10 16,1 0 10-16,1 0-4 16,1 1 4-16,3 3 0 15,3 1 1-15,-1-1 9 16,2 0-10-16,-1-3 0 0,-1 3 0 15,2 1 0-15,1-3-1 16,-3 0 0-16,3 1 2 16,-2-3-1-16,-2 5 0 15,2-5 0-15,-3 2 0 16,2 0 0-16,0 0 0 16,1-2 0-16,-1 0 1 15,0 0 3-15,1 0-4 16,-1 0-2-16,3 1 1 15,-4-1 1-15,4 0 1 16,-2 0-1-16,-1 0-9 16,2 0 9-16,1 0 8 15,1 0-7-15,1 0-1 0,2 0 0 16,3 0-1 0,-1 0 1-16,-2 0 0 0,2 0 3 15,0 0-3-15,-2 0-1 16,-2 0 0-16,0 0-12 15,0 0 13-15,-6-1 0 16,0-1 1-16,-1 0 0 16,-3 2-1-16,2 0-2 15,-4-2 1-15,3 2 0 16,0 0 1-16,2 0-1 16,0 0-1-16,3 0-5 15,0-5 7-15,4 5 0 16,2 0 7-16,0-3-6 15,2-1-1-15,3 2 0 16,1-2 0-16,0 0 2 0,0 0-2 16,-2 0-3-16,-1-1 1 15,-1 3 2-15,0 0 0 16,0 1 0-16,0-3 0 16,0 2 4-16,-4-1-4 15,2-1-1-15,-2 3 1 16,0-1-1-16,-3 0 1 15,3 2-10-15,-1-5 10 16,1 5 0-16,0-1 0 16,0-2-1-16,0 3 1 15,-2-1-1-15,-2-2 1 16,4 3-3-16,0-1 0 0,0-2-3 16,0 3 6-16,2-1 0 15,0-2 2-15,0 2-1 16,0-2-1-16,-2 1 0 15,-1 1 0-15,1-1 0 16,-1 0 0-16,-1-1-1 16,2-1 1-16,0 2 0 15,0 1 0-15,-4-1 0 16,2 0 0-16,-2 2 9 16,-1-3-9-16,-2 3-9 15,0-2 8-15,1 2 2 16,-2 0-3-16,1 0 2 15,1-2 0-15,-2 2 0 0,2 0 2 16,-1 0-2 0,1 0 0-16,0 0 0 0,4 0-1 15,-1 0-1-15,3 0 2 16,2 0 5-16,2 0-5 16,1 0 0-16,-1 0-1 15,0 0 1-15,0 0-4 16,0 0 4-16,0 0 0 15,1 0 6-15,-3 0-6 16,2 0-1-16,0 0-5 16,-2 0 12-16,2 0-4 15,0 0-2-15,-2 0 0 16,0 0-5-16,3 0 5 16,-3 2 0-16,0 0 0 15,2 1 1-15,-2-3-8 0,-2 2 7 16,-1-2 0-16,0 0 2 15,-1 0-2-15,-2 0 0 16,-1 0 0-16,0 0 0 16,0 2 2-16,-1-2-2 15,0 1 0-15,2 1-4 16,0 0 4-16,-1-2 0 16,-3 0 0-16,4 2 2 15,-3-2 1-15,0 0-3 16,0 3 0-16,1-3-7 15,0 0 7-15,2 2 0 16,1 0 0-16,1-1 1 16,2-1 3-16,-3 2-4 0,-2 1 0 15,3-2 0 1,-5 2-6-16,2 1 6 0,-2-3 0 16,1 3 0-16,-2-1-3 15,-1 3 4-15,3-4-1 16,-2 0 2-16,2 1-1 15,1 2-1-15,0-1 0 16,2-1 4-16,1-1-6 16,2 0 2-16,2-2 0 15,2 0-1-15,0 3 2 16,3-3 6-16,-1 0-7 16,5 0 0-16,0 0-3 0,2 0 3 15,-2 0-6 1,2 0 5-16,-2 0-5 0,0 0 5 15,-3 0 1-15,1-3 0 16,-3 1 1 0,4 0-1-16,-2 1 0 0,1 1-1 15,-1-2 1-15,1 0 0 16,-1 0-1-16,2-1-7 16,-2 1 8-16,1 0 0 0,-1 1 1 15,-1-3-6-15,1 4 7 16,-4-5-3-16,0 1 1 15,2 3 0-15,-4-2 0 16,2 2 0-16,-3-2 0 16,1 2-1-16,-2-2 2 15,0 3-2-15,-1-1 1 16,1-2 0-16,-2 1 3 16,-2 2-3-16,-2-1 0 15,4 1-1-15,-3-2 2 16,1 0-1-16,1 2 0 15,0-3 0 1,1 3 0-16,-2 0 0 0,-2 0 0 16,2 0-1-16,-3 0 2 15,3 0-1-15,-4 0 0 0,4 0-2 16,-3 0 1-16,-1 0 1 16,4 0 0-16,-3 0 0 15,2 0 0-15,1 0 5 16,1 0-5-16,1 0 0 15,2 0 1-15,-1 0-1 16,1 0 0-16,2 0 10 16,2 0-10-16,0 0 6 15,2 0-6-15,4 3 0 16,-2-1 1-16,1 1-1 16,-1 2 0-16,-1-1 6 15,1 1-6-15,-1-1 0 0,-2 0-1 16,-1 1 1-16,0-3 0 15,-4 1 1-15,-1-1-1 16,-2 3 0-16,3-3 0 16,0 0 6-16,0 1-6 15,2-1-1-15,2 0 0 16,-2 1 0-16,2-1 1 16,-2 0-1-16,0-2 2 15,0 0-2-15,1 0 1 16,-1 0 0-16,-4 0 0 15,4 2 0-15,0-2 0 16,-2 0 0-16,2 0 1 16,-2 0 1-16,-2 0-2 0,2 1 0 15,-2-1-1-15,-2 0 1 16,2 3-1-16,2-3 1 16,-2 0 0-16,-1 0 0 15,1 0 0-15,1 1 0 16,1-1 4-16,0 0-4 15,-1 3-2-15,1-3 2 16,2 0 0-16,2 0 1 16,-1 0-1-16,1 1 0 15,-2-1 4-15,2 0-4 16,2 0-3-16,-2 0 3 16,3 3 0-16,-1-3 10 15,0 0-10-15,3 2-6 0,0 0 3 16,2-2 3-1,0 2 0-15,2-2 0 0,0 3 0 16,0-3 0-16,3 0 0 16,-3 0 2-1,2 0 7-15,3 0-9 0,-3 0 0 16,3 0-1-16,-3 0 2 16,-2 0 5-16,3 0-6 15,-3 0-13-15,-3 0 12 16,4 0 2-16,-1 0-1 15,-3 0 0-15,1 0 1 16,-1 0 3-16,-2 0-4 16,-2 0 0-16,1 0 1 15,-1 0-1 1,-2 0 1-16,-2 0-1 16,-2 0 0-16,0 0 7 15,-2 0-7-15,-2 0 1 16,0 0 8-16,2 0-8 0,-3 0-1 15,2 0 6-15,1 0-5 16,2 0 13-16,-3 0-6 16,3 0-7-16,0 0 5 15,0 0-5-15,0 0 5 16,1 0-6-16,1 0 0 16,0 0 1-16,2 0-1 15,0 0 0-15,4 0 0 0,-2 0 1 16,0 0-1-1,3 0 0-15,-3 0 1 0,-2 0 5 16,3 0-6-16,-5 0 0 16,2 0 9-16,-2-3-8 15,0 3-1-15,0 0 0 16,-2 0 1-16,0 0 2 16,-3 0-1-16,2 0-2 15,-1 0 2-15,0 0-1 16,-1 0-1-16,1 0 0 15,-1 0 1-15,3 0 4 16,-3-2-4-16,1 2-1 0,2 0 0 16,0-2 0-1,0 2 5-15,2-2-5 0,2 2-2 16,0-3 0-16,0 3 2 16,0-1 0-16,3 1 0 15,-1-3 2-15,3 2 0 16,-3 1-2-16,2-3 0 15,-1 3 0-15,4-1 0 16,0-1 0-16,0 2-1 16,1-2 2-16,2 0-1 15,-1-1 0-15,3 1 0 16,-1 0 0-16,0 1 0 16,1-1-6-16,-1 0 6 15,3 0 0-15,-1-1 6 16,1 1-6-16,-3 0 0 0,2 1-2 15,1-1 2-15,-1 0 0 16,2 2-2-16,-2-6 4 16,-1 3 1-16,-4 3-3 15,3-1 0-15,-1-2 5 16,-1 2-5-16,0-2-2 16,1 2 2-16,1-2 0 15,-3 2-2-15,2 1 2 16,-1-3 0-16,-2 1 0 15,-3 2-1-15,4-1 1 16,-4 1 0-16,1 0 0 16,-3-2 0-16,3 2 0 15,-3-2 0-15,3 2-1 0,-2-3 1 16,1 3 0-16,1-2 0 16,-1 0 0-16,-1 2 3 15,2-2-3-15,0 1 0 16,-3 1-1-16,0-2 1 15,-2 0 0-15,1 2 0 16,-1-3 0-16,-2 3 0 16,0-2 0-16,0 2 0 15,-2-2 1-15,2 2-1 16,-6 0-1-16,4 0 1 16,-2 0 0-16,-2 0 2 15,-1-1-2-15,-2 1 0 0,2 0 0 16,-1 0-1-1,0 0 0-15,-1 0 1 0,3 0 0 16,0 0 3-16,-2 0-3 16,4 0 0-16,-3 0-2 15,1 0 2-15,-1 0 0 16,0 0 0-16,1 0 0 16,-2 0 1-16,2 0 0 15,-1 0-1-15,-1 0 0 16,0 0-5-16,2 0 5 15,-1 0 0-15,3 0 0 16,-3 0 0-16,2 1 0 16,1 1 0-16,0 0 1 15,2 1 0-15,-4-1 0 16,6 0-2-16,-2 1-1 0,2 1 2 16,0 1 0-16,0-2 1 15,3-1 1-15,-1 2-2 16,0 0 0-16,0-1-1 15,-2 1 1-15,2 0 2 16,0-3-2-16,1 4 0 16,1-3-1-16,1 0 2 15,0-1-2-15,-1 1 1 16,2 3 0-16,-1-3-1 16,-1 0 1-16,0 1 0 15,-1-1 1-15,1-2-1 16,-4 2 1-16,2-2-1 15,0 0 0-15,1 0 3 0,-1 0-3 16,-2 0-1 0,2 0 0-16,-2 0 2 0,-2 0-2 15,0 0 1-15,0 0 0 16,-1 0 1-16,-1 0-1 16,0 0-1-16,-1 0 1 15,0 0 0-15,1 0 0 16,-2 0 0-16,-2 0 0 15,4 0 3-15,-3 0-3 16,1 0 0-16,-2 0-1 16,2 0 1-16,0 0 0 15,-1 0 0-15,0 0 0 16,-2 0 6-16,3 0-6 0,-2 0-6 16,2 0 6-1,2 0 7-15,1 0-1 0,-1 0-6 16,2 0 0-16,-1 0 0 15,1 0 0-15,2 0 0 16,0 0 1-16,2 0-1 16,-2 0 3-16,2 0-3 15,0 0 0-15,0 0 2 16,1 0-2-16,-1 0-2 16,0 0 2-16,2 0 0 15,2 0 4-15,-2-2-4 16,-2 2 0-16,3-2 1 15,-3 2-1-15,0-1-1 16,2-1 1-16,-4 2 0 0,2-2 2 16,1 2-2-16,-3 0 0 15,-2 0 0-15,2-2 0 16,-5 2-1-16,2 0 1 16,-1 0 0-16,0 0-1 15,-1 0 1-15,-1 0 0 16,-2 0-2-16,2 0 2 15,-3 0 0-15,0 0-2 16,0 0 4-16,1 0-2 16,-2 0 0-16,1 0 3 15,-1 0-4-15,0 0 1 16,4 0 0-16,-3 0-2 16,2 0 10-16,0 2-16 0,1 0 8 15,1-2 0-15,1 2 2 16,1-2-2-16,5 0-1 15,0 0 1-15,0 0 0 16,6 0 2-16,-2 0-1 16,1 0-1-16,-1 1 0 15,1-1-1-15,0 2 1 16,0-2 0-16,-1 0 0 16,1 2 4-16,-1-2-4 15,4 0 1-15,-1 3-2 16,1-3 2-16,3 0-1 15,1 2 0-15,-1-2 1 16,3 2 9-16,-3-2-10 16,4 2 1-16,-4-1 0 0,-1-1-1 15,2 0 1-15,-1 3-1 16,1-3 10 0,-3 1-6-16,2-1-4 0,-1 3 0 15,-1-3 6-15,0 0-5 16,0 0-1-16,-2 0 0 15,0 0 0-15,-3 0 9 16,4 0-8-16,-4 0-1 16,1 0 15-16,-1 0-8 15,3 0 3-15,-3 0-10 16,4 0 1-16,-4 0 5 16,3 0-6-16,-2 0 0 15,-1 0 3-15,4 0-2 16,-4 1-1-16,-1-1 0 15,1 3 0-15,-2-3 9 0,1 0-3 16,-1 2-4-16,-2-2 13 16,1 0-9-16,0 0-6 15,-1 0 0-15,0 0 0 16,-2 0 6-16,2 2-6 16,-2-2 0-16,-3 0 2 15,3 0-2-15,-2 0 1 16,0 0-1-16,2 0 9 15,2 0-12-15,0 0 3 16,3 0 0-16,-1 0 11 16,0 0-11-16,4 0 18 15,-2 0-7-15,3 0-11 16,0 0 15-16,0 0-14 0,0 0 5 0,-1 0 4 16,1 2-10-1,3-2 14-15,-1 0-9 0,0 0-4 16,5 0 14-16,1 0-14 15,1 0-1-15,2 0 1 16,2 0 0-16,1 0 11 16,2 0-12-16,-4 0 0 15,4 0 15-15,0 0-14 0,-4 0-1 16,0 0 11-16,-1 0-10 16,-3 0 0-16,-1 0-1 15,-3 0 0-15,0 0 20 16,1 3-12-16,-1-3-7 15,1 0 8-15,-3 0-8 16,0 0 7-16,1 5-8 16,-4-5 2-16,-1 0 12 15,-1 0-12-15,-1 2-2 16,-3-2 12-16,0 0-11 16,-2 0 19-16,0 0-19 15,-2 0-1-15,2 0 16 16,0 0-16-16,2 0 1 0,2 0-1 15,3 0 7-15,3 0-3 16,0 0-4-16,3 2 0 16,1 0 12-16,1-2-12 15,1 1 0-15,2 1 0 16,2-2 1-16,1 3 9 16,0-1-10-16,4 2 0 15,0-2 6-15,2 2-6 16,-4-2 0-16,4 0 0 15,-4 0 1-15,2 0 11 16,-4-1-12-16,2 2 0 16,-1-3 0-16,-4 4 0 15,2-4 3-15,-3 0-3 16,1 1 0-16,3-1 9 16,-4 0-9-16,4 3 0 0,-4-3-6 15,-1 2 4-15,-1-2 2 16,1 0 0-16,-5 0 0 15,2 0 3-15,-3 0-3 16,0 0 0-16,-1 0 0 16,0 0 1-16,-2 0-2 15,0 0 1-15,-1 0 0 16,-1 0 2-16,-1 0-2 16,0 0 0-1,1 0 3-15,-1 0-3 16,1-2 0-16,-3 2-1 0,3-3 0 15,-1 2 0-15,0 1 1 16,1-4 0-16,-1 4 0 16,0-3 0-16,1 3 0 0,-1 0 0 15,0 0 0-15,0-1 5 16,-2 1-5-16,-3 0 1 16,4-2-1-16,-4 2 0 15,3-2 0-15,1 2 0 16,0-2 2-16,-1 0 3 15,0 2-5-15,0 0-7 16,0 0 7-16,-2 0 1 16,2 0-1-16,1 0 0 15,-3 0-2-15,0 0 1 16,0 0 1-16,-3 0 0 16,0 0-1-16,1 0 11 15,0 0-10-15,-2 0 0 16,0 0-8-16,-2 0 7 15,0 0 1-15,2 0 0 0,-3 0 0 16,1 0 0-16,-2 0 0 16,0 0 0-16,-1 0 0 15,-3 0 0-15,2 0 0 16,-2 0-1-16,1 0 1 16,-1 0 0-16,2 0 0 15,-1 0 0-15,-3 0 0 16,3 0 1-16,-1 0-1 15,-1 0-1-15,2 0 1 16,-2 0 0-16,2 0 0 16,-1 0 0-1,2 0 1-15,0 0-1 0,-1 0 0 16,0 0-1 0,0 0 1-16,0 0 0 0,1 0 0 15,2 0 0-15,-3 0 0 16,-1 0 0-16,1 0 1 15,-2 0-2-15,2 0 1 16,-3 0 0-16,-1 2 0 16,-1 0 0-16,1 0 0 15,-6 0-2-15,1-2 2 16,1 1 0-16,-4 2 0 0,1-3 0 16,-1 0 1-16,-2 4-1 15,4-4 6-15,-2 0-3 16,1 0-3-16,-1 0-4 15,2 0-2-15,-4 0 12 16,0 0-5 0,1 0-1-16,-3 0-2 0,-2 0 2 0,2 0 0 15,0 0 0-15,-2 0-2 16,0 0 1 0,2 0 1-16,-2 0 1 15,2 0-1-15,0 0 1 16,2 0-1-16,-2 0 2 15,-2 0-2-15,2 0 1 0,-2 0 3 16,0 0-4-16,2 0-3 16,-2 0 3-16,0 0 0 15,0 0 0-15,0 0-1 16,0 0 8-16,0 0-3 16,0 0-2-16,0 0 20 15,0 0 1-15,0 0-6 16,0 0-6-16,0 0 6 15,0 0-17-15,0 0 11 16,0 0-11-16,0 0-13 16,0 0-28-16,-12 0-68 15,-9-7-150-15,-6-8-416 0</inkml:trace>
  <inkml:trace contextRef="#ctx0" brushRef="#br0" timeOffset="163928.2833">876 13295 5 0,'0'0'63'15,"0"0"3"-15,0 0-30 16,0 0 21-16,0 0-57 15,0 0 8-15,-34 16-5 16,41-16 64-16,1 0-14 16,4 0-13-16,-3 0-8 15,-3 0 1-15,-1 0-8 0,-1 0 2 16,-1 0-14-16,4 0 2 16,-1 1-9-16,-2 1-6 15,5 0-30-15,1 3-9 16,-4-3-102-16,1 0-87 0</inkml:trace>
  <inkml:trace contextRef="#ctx0" brushRef="#br0" timeOffset="165802.1545">1134 13346 160 0,'0'0'104'0,"0"0"-42"0,0 0 28 16,0 0-59-16,0 0-3 16,0 0-28-16,0 0-9 15,-11-15 8-15,5 10-15 16,1 2-40-16,-2-1-14 15,2 1 70-15,1-1 0 16,0 1 1-16,2 1-1 16,-3-3 67-16,1 3-28 0,2-1-26 15,2 1-5 1,-3-2 25-16,1 0-4 0,-1 0 55 16,3 1 13-16,0 3 12 15,0-1-15-15,0 1 0 16,0 0-17-16,0 0-38 15,0 0-6-15,0 0-33 16,0 9 12-16,0 10-1 16,0 7 44-16,3 4 16 15,2 4-23-15,1 2-35 16,1-2 16-16,-1-2-14 16,1-8-8-16,2-4 6 15,-2-6-13-15,-1-2 0 16,-1-6-1-16,-3-1-22 15,-2-2-6-15,0-3 3 0,0 0 22 16,0 0 4-16,0 0 1 16,0-3-1-16,0-20-10 15,0-7-65-15,0-12 44 16,0-8-11-16,-7-4-5 16,1-1 5-16,-3 8 42 15,0 7 20-15,0 9 26 16,0 9 21-16,3 8 27 15,3 6-51-15,1 6 10 16,2-1-30-16,0 3-23 16,0 0-16-16,2 0-4 15,12 7 1-15,6 9 19 16,2 5 6-16,7 2-6 16,4 2 10-16,3-4-9 15,2 0 0-15,0-5-1 16,-3-4-49-16,-4-4 1 15,-10-3-28-15,-10-2 11 0,-11-1 2 16,0-2-23-16,-11 2 86 16,-18-2 41-16,-11 2-34 15,-7 1 36-15,-5 2 6 16,2 2-40-16,-2 2 7 16,8-1 7-16,10-2 25 15,10-3-41-15,10 2-6 16,10-5-1-16,4 0-12 15,0 0-39-15,10 0-4 16,15-6 12-16,6-10 27 16,5-5-42-16,2-2-52 15,2-7 34-15,0-2 7 0,-5 0-18 16,-2 1 55-16,-10 5 32 16,-4 4 127-16,-6 5-33 15,-6 8 0-15,-5 3-3 16,-2 4-30-16,0 2-29 15,0 0 2-15,0 0-32 16,0 2-2-16,0 10-22 16,0 8 22-16,4 2 84 15,5 4-14-15,0-2-30 16,0 1-5-16,0-4-13 16,0-2-3-16,0-8-10 15,-4 0-8-15,-1-8 1 16,-4-1-2-16,0-2-23 0,0 0 10 15,0-7 12-15,0-16-122 16,-7-3-73-16,2-2 110 16,3 1 22-16,2 4 39 15,0 5 25-15,0 6 38 16,0 7 49-16,0 2-37 16,0 3-35-16,7 0-7 15,6 0 3-15,10 5 12 16,-1 7-2-16,4 3 26 15,1 0-14-15,0 3 3 16,0-4 3-16,2-1-23 16,-2-3 2-16,-2-1-18 15,-6-4-7-15,-5-2-10 0,-6-3-75 16,-3 0 40 0,-5-5 46-16,0-12-57 0,0-8-82 15,-13 0 54-15,-3-5 65 16,3 4-40-16,-1 3 66 15,7 3 5-15,5 5 40 16,2 0-23-16,0 3 37 16,7 4-42-16,11 0-15 15,5 5 17-15,0 0-12 16,2 3 2-16,0 0 1 16,-3 3-9-16,-5 11 23 15,2-2 25-15,-4 5 31 16,1 0-12-16,0-5-41 15,-3 3 5-15,-2-7-22 16,0 1-10-16,-4-6-24 0,-5-1-25 16,0-2-28-16,-2 0 27 15,0 0 27-15,-6-17-148 16,-10-3 47-16,1-6 63 16,-4 6-126-16,6 1 151 15,2 3 36-15,6 5 145 16,3 6-65-16,2 1 22 15,0 1-43-15,2 3-51 16,17 0 0-16,1 0-8 16,2 9 0-16,2 1 2 15,1 3-2-15,-2 1 10 16,-4-5-4-16,-3 3 10 0,-5-1-16 16,-7 1-34-16,-4-1 34 15,0 5 70-15,-19 6 35 16,-15 8-2-16,-9 9-8 15,-12 3-37-15,-10 6 2 16,-6 0-40-16,-3 4 8 16,-1-4-6-16,-4-2-21 15,6-4 14-15,2-7-15 16,3-5-39-16,16-7-6 16,4-4-74-16,17-7-31 15,11-4-12-15,20-8 13 16,0 0 34-16,7-8-211 0</inkml:trace>
  <inkml:trace contextRef="#ctx0" brushRef="#br0" timeOffset="166239.5158">2053 13162 484 0,'0'0'257'15,"0"0"-197"-15,0 0 24 16,0 0 87-16,0 0-80 0,0 0-52 16,0 0-12-1,-114 38 23-15,96-21-16 0,-2 0-34 16,0 3 1-16,-3 2 8 15,-3 4 7-15,-8 3 42 16,-6 0 22-16,-7 6-7 16,-6 5 11-16,-7 1-32 15,-4 0-17-15,-2-1 0 16,-1-1-26-16,7-6 1 16,7-3-10-16,8-3 1 15,12-8-3-15,6-3-21 16,7-4-34-16,9-3 5 15,2-4-18-15,7-2-6 16,2-3-12-16,0 0-60 0,0 0-13 16,0 0-4-16,7 0 31 15,1 0-23-15,-3-3-340 0</inkml:trace>
  <inkml:trace contextRef="#ctx0" brushRef="#br0" timeOffset="185866.4248">1983 15450 121 0,'0'0'75'0,"0"0"-69"15,0 0-5-15,0 0 48 16,0 0 16-16,0 0-35 15,0 0-29-15,0 0 22 16,0 0 2-16,0 0-15 16,0 0 6-16,0 0 0 15,0 0 31-15,0 0-15 16,0 0-17-16,0 0-15 16,0 0-14-16,0 0-23 15,0 0-34-15,0 0-16 16,0 0 15-16,0 0 22 15,-2 0 15-15,0 0 26 0,-3 0 9 16,1 0 9-16,4 0 33 16,0 0-10-16,0 0 12 15,0 0-12-15,0 0-6 16,0 0-4-16,0 0 7 16,0 0 7-16,0 0 34 15,0 0-2-15,0 0-4 16,0 0-24-16,0 0-18 15,0 0 4-15,0 0-12 16,0 0 3-16,0 0-2 16,0 0-1-16,0 0 21 15,0 0-9-15,0 0-7 0,0 0 10 16,0 0-9 0,0 0-7-16,0 0-12 0,0 0 1 15,0 0-1 1,0 0-1-1,0 0-11-15,0 0 10 16,0 0 1-16,0 0-1 16,0 0 1-16,0 0-1 0,0 0 1 15,0 0-12-15,0 0 12 16,0 4 10-16,2-4-1 16,0 0-8-16,1 0 1 15,-1 4 4-15,0-4 2 0,0 0-8 16,2 4 0-16,2-4 12 15,0 0-11-15,3 2 5 16,3 0 7-16,1 0-12 16,2 3 17-16,1-5-6 15,2 0-11-15,1 3 13 0,0-3-8 16,0 0-4-16,-1 0 9 16,3 4-11-16,-4-4 7 15,3 0-7-15,-1 0 0 16,-2 0-1-16,1 0 1 15,-5 0-1-15,1 0 1 16,-3 0 0-16,-1 0 1 16,2 0-1-16,-3 0-1 15,-1 0-1-15,4 0 1 16,-3 0 1-16,2 0 0 16,3 0 1-16,-1 0-2 15,3 2 1-15,-1-2-1 16,3 0 1-16,1 2-1 0,0-2 1 15,1 0 0 1,-3 0-4-16,4 0 4 0,1 0 0 16,-2 0 0-16,2 0-1 15,1 0-8-15,-1 0-2 16,0 0 5-16,0 0-3 16,1 0 9-16,2 0 0 15,-2 0-7-15,2 0 6 16,0 0-7-16,0 0 8 15,1 0 0-15,1 0 1 16,-1 0-3-16,-1-2 2 16,2 0 0-16,-5 2 4 0,3 0-4 15,0 0-1 1,-2 0 1-16,4 0 0 0,2 0-1 16,-2 0 1-16,2 0 0 15,2 0-1-15,-2 0 1 16,3 0 0-16,-3 0 0 15,0 0 0-15,0-4 0 16,0 4 0-16,-2 0 0 16,-1 0-1-16,0 0-4 0,1 0 5 15,-2 0 0 1,2 0 0 0,-3 0 1-16,1 0-1 15,-1 0 0-15,-2 0-3 16,1 0 3-16,-3 0-1 15,0 0 0-15,2 0-3 16,1 0 4-16,-2 0 0 0,4 0 0 16,0 0-1-1,2 0 0-15,2 0 0 0,2 0-8 16,-2 0-6-16,2 0 14 16,-2 0 1-16,2 0 0 15,1 0-7-15,-1 0 5 16,0 0 2-16,0 0 0 15,0 0-4-15,3 0 4 16,1 0 0-16,2 0 1 16,-2 0-1-16,5 0 1 15,0 0-2-15,0 0 1 16,2 0-4-16,0 0 2 0,1 0 2 16,1 0-1-16,4 0 0 15,-4 0 0-15,3 0 1 16,-5 0 0-16,3 0 0 15,-5 0 7-15,-2 0-7 16,0 0-2-16,0 0 2 16,-3 0-2-16,3 0 2 15,-2 0-1-15,0 0 2 16,0 0 2-16,1 0-3 0,1 0 0 16,-3 0-1-16,2 0 2 15,-2 0-1-15,1-3 0 16,-3 3 0-16,3 0 0 15,-5-5 0-15,0 5-1 16,-2 0 1-16,0-2-6 16,-2 2 6-16,-2 0 0 15,-1-2 0-15,-4 2 4 16,2 0-4-16,1 0 0 16,-4 0-1-16,4 0 2 15,-1 0 3-15,3 0-4 16,0 0 1-16,-1 0 0 15,-2 0-1-15,3 0-1 0,2 0 0 16,0 0 1-16,-1 0 2 16,-2 0-2-16,3 2-7 15,-2 5 5-15,-1-7 2 16,-1 3 0-16,1 1 0 16,3-4-1-16,-1 2 0 15,1 0 1-15,0-2 0 16,-2 3 0-16,2-2 0 15,-4 1 0-15,2-2 0 16,2 4 0-16,0-4 0 16,0 0 0-16,0 0 0 15,0 5 3-15,2-5-3 16,-4 0-1-16,4 0 1 16,0 0 0-16,5 0 0 0,-3 0 0 15,3 0-8-15,0 0 8 16,-1 0 0-16,2 0 0 15,1 0-6-15,-1 0 5 16,1 0 1-16,-2 0 0 16,2 0 2-16,-1 0-1 15,3 0 0-15,0 0 4 16,0 0-5-16,2 1-7 16,0-1 7-16,-2 2 0 15,2 0 9-15,0 1-6 16,-2-2-3-16,3 3 0 15,-4-4 0-15,3 0 0 16,-1 4 1-16,0-4-1 0,-1 0 1 16,3 0-7-16,-1 0 6 15,-1 0 0-15,1 0 0 16,3 4 1-16,-1-4 2 16,3 0-3-16,-1 0 0 15,4 0-1-15,0 0 2 16,2 0-1-16,-1 0 0 15,-3 0 0-15,4 0 0 16,-6 0 0-16,1 0 0 16,-1 0-1-16,-1 0 1 15,-3 0-1-15,2 0 1 16,-1 0 0-16,0 0 2 16,4 0-2-16,0 0 0 0,-1 0 2 15,1 0-2 1,-1-4-1-16,1 4 1 0,-1 0-4 15,1-4 4-15,0 4 10 16,0 0-10-16,-3 0 7 16,0-4 3-16,0 4-5 15,0-1-5-15,1-2 0 16,-1 1 11-16,0 2-11 16,-1-2 0-16,-3 2 0 15,-3 0 0-15,-4 0 1 16,1 0 5-16,-5 0-5 15,-1 0 6-15,1 0-7 0,-2 0 0 16,2 0-1-16,-3 0 1 16,2-1 1-16,-3 1 5 15,2 0-5-15,-3 0 9 16,0 0-9-16,0 0-1 16,1 0 1-16,2 0 0 15,-4 0 4-15,4 0-5 16,0 0 0-16,1 0 0 15,3 0 1-15,3 0-1 16,-1 0 11-16,2-5-11 16,3 5 7-16,-1 0-7 15,3 0 0-15,0-4-7 16,0 2 3-16,0 2 4 16,3 0 11-16,-2 0-9 15,1-1-2-15,1 1 0 0,1 0 10 16,0 0-17-16,-1 0 14 15,-2 0-7-15,3 0 1 16,-1 0-1-16,-3 0 0 16,2 0 0-16,1 0 0 15,-4-3 9-15,1 3-9 16,-1 0 0-16,2 0 0 16,-3 0 1-16,1 0 2 15,-1 0-2-15,-1 0-1 16,2 0 13-16,-2 0-13 15,-1 0-1-15,1 0-7 16,1 0 8-16,-3 0 1 16,2 0 4-16,0 0-3 0,-2 0 6 15,0 0-8 1,-1 0 0-16,-1 0 0 0,2 0 7 16,-2 0-3-16,-2 0-4 15,2 0 0-15,-2 0 2 16,0 0-2-16,1 0 0 15,-4 0 0-15,0 0 1 16,1 0 9-16,0 0-10 16,0 0 0-16,0 0 5 15,-3 0-5-15,3 0-1 16,0 0 1-16,-1 3 0 16,1-3 2-16,0 1-2 0,2-1 0 15,0 0 7 1,0 2-6-16,2-2-1 15,-2 0 0-15,0 4 0 0,-2-4 5 16,2 0-3-16,-2 0-2 16,0 0 6-16,2 5-5 15,2-5 0-15,0 0 0 16,0 0-1-16,0 1 10 16,3 1-10-16,-1 0 0 15,0 1 0-15,1-3 0 16,-1 1 1-16,0-1-1 15,3 4 1-15,-2-4 4 16,0 4-5-16,-1-4-1 0,0 0 1 16,-2 4 0-1,1-4-1-15,-1 2 1 0,0 0 0 16,-2 0-1-16,-2 1 1 16,0 2 0-16,0-5 7 15,-4 4-7-15,2-2-1 16,-2 1 1-16,1-3-1 15,-4 2 1-15,2 0 0 16,1-2 0-16,-1 1-2 16,0-1 4-1,1 0-1-15,-1 4-1 0,-1-4 0 16,-2 0 4-16,3 0-4 16,-1 0 0-16,0 0 0 15,0 0 0-15,1 0-1 16,0 0-7-16,0 0 8 15,1 0 1-15,2 0-1 16,-2 0 0-16,2 0-1 16,2 0 11-16,0 0-16 15,0 0 6-15,0 0-3 16,0 0 3-16,-1 0 0 16,3 0 6-16,-1 0-6 0,5 0 0 15,-2 0 0-15,0 0 0 16,0 0 0-16,3 0-6 15,-1 0 6-15,2 0 0 16,1 0 3-16,-3 0-3 16,3 0 0-16,-2 0 0 15,-1 0 1-15,-1 0-1 16,1 0 0-16,0 0 0 16,-2 0 10-16,1 0-8 15,1 0-1-15,-2 0-1 16,2 0-8-16,-1 0 8 15,1 0 7-15,0 0-7 16,4 0 0-16,-2 0 0 0,3 0 2 16,0 0-2-16,2 0-8 15,0 0 8-15,2 0 1 16,1 0 1-16,-3 0-2 16,2-4 0-16,1 4 0 15,-1-1 0-15,1 1 0 16,-1 0 5-16,0 0-5 15,-2 0 0-15,2 0 0 16,-2 0-4-16,1 0-2 16,-1 0 6-16,0 0 0 15,-2 0 3-15,2-2-2 16,0 2-1-16,-3 0 0 0,4 0-2 16,-1 0 2-16,-2 0 0 15,0 0-3-15,0-2 3 16,0 2 0-16,-1 0 3 15,2 0-3-15,-1 0 0 16,-1 0 3-16,-1-3-3 16,-1 3 1-16,2-2 3 15,-4 2-4-15,3 0 0 16,-3 0-8-16,-2-4 16 16,2 4-15-16,-4 0 8 15,3 0-1-15,-1 0 12 16,-2 0-12-16,0 0-1 15,-2 0 0-15,0-4 1 16,-3 4 3-16,3 0-3 16,-1 0 0-16,1-1 0 0,0 1 1 15,2 0-2-15,-2 0 1 16,0 0 0-16,-1 0 2 16,1 0-2-16,0 0 0 15,1 0 13-15,1 0-13 16,0 0 1-16,0 0-1 15,0 0 1-15,0 0 7 16,0 0-8-16,2 0 0 16,1 0 8-16,1 0-7 15,-2 0 5-15,0 0-6 16,1 0-5-16,0 0 5 16,1 0 0-16,3 0 9 15,-1 0 2-15,1 0-10 0,1 0 8 16,0 0-9-16,0 0 0 15,-1 0 5-15,-1 1-5 16,1-1 0-16,-5 0 5 16,2 4-4-16,-2-4-1 15,2 0 0-15,-5 4 10 16,3-4-10-16,-2 2 0 16,-2 1 0-16,0-1 5 15,2-2-5-15,-2 2 2 16,-1-1-2-16,1-1-12 15,-2 4 11-15,-1-4 2 16,3 0 4-16,-3 5 5 0,3-5-9 16,0 0-1-16,0 0 1 15,0 4-1 1,-4-4 8-16,4 0-8 0,0 0 0 16,0 0 1-16,0 0-1 15,0 0 0-15,0 0-8 16,0 0 8-16,2 0 8 15,0 0-8-15,-1 0-7 16,1 0 7-16,-2 0 2 16,2 0 4-16,-3 0-6 15,3 0-5-15,3 0 5 16,-3 0 1-16,2 0-1 16,-2 0 0-16,0 0 0 0,2 0-2 15,0 0 2-15,0 0 0 16,3-4 5-16,-1 4-5 15,-2-5 0-15,0 5-15 16,1-4 15-16,-1 3 13 16,0 1-13-16,0-2-7 15,3 2 6-15,-2-2 1 16,1 2 0-16,-2-3 2 16,3 1 5-16,1 2-8 15,1 0 1-15,-1 0 0 16,4 0 0-16,-2 0 0 15,1 0 0-15,0 0-1 16,0-4 2-16,2 4 0 16,0 0-1-16,3 0 3 15,1 0-13-15,1 0 19 0,-1 0-9 16,1 0 0-16,2 0 6 16,-2 0-14-16,-1 0 8 15,-2 0 0-15,3 0 8 16,-3 0-8-16,-1 0 0 15,1 0-1-15,-5 0-6 16,4 0 7-16,-3 0 7 16,-1 0-6-16,-1 0-2 15,-1 0-2-15,2 0 2 16,-2 0 0-16,-1 0 1 16,-3 0-1-16,0 0 1 15,-2 0 0-15,0 0 0 16,2 0-1-16,0 0 1 0,1 0 0 15,-3 0 0 1,2 0-1-16,2 0 1 0,-2-4 0 16,5 3 1-16,-1-2-1 15,4 1 0-15,1 0-1 16,2 0 1-16,1 2 1 16,-1 0-1-16,3 0 0 15,-1-4 0-15,3 4 0 16,2 0 0-16,2 0 0 15,-1 0 1-15,0 0-1 16,2 0 2-16,-1 0-2 16,0 0 7-16,0 0-6 0,1 0-1 15,-1 0 0 1,-2 0 1-16,0 0 0 0,0 0-1 16,0 0 0-16,0 0-1 15,-2 0 1-15,2 0-4 16,-2 0-2-16,-2 0 5 15,1 0 1-15,-1 0 0 16,-1 0-1-16,-2 0 1 16,3 0 1-16,-3 0 8 15,1 0-9-15,1 0 0 16,2 0-7-16,-2 0 7 16,1 0 0-16,-1 0 0 15,1 0 0-15,1 0 0 0,-1 0 0 16,-1 0 9-1,1 0-18-15,2 0 9 0,0 0 0 16,2 0 10-16,-2 0-9 16,-1 4-1-16,1-4 0 15,0 0 2-15,2 4 12 16,-3-2-13-16,2 1 0 16,1-2 0-16,-3 3 1 15,2-4 11-15,-2 4-13 16,1-4 0-16,-1 2 5 15,2 1-5-15,-2 1 0 0,1-3 5 16,-3 3-5 0,-1-4 0-16,-1 5 0 0,-1-5 1 15,-1 0 12-15,0 4-13 16,-3-4 0-16,2 0 10 16,1 1-9-16,-3 2 13 15,4-2-14-15,-3 3 1 16,-1 1 1-16,1-5-2 15,1 0 0-15,-2 4-2 16,1-4 4-16,-2 0 4 16,2 0-6-16,-2 1 1 15,1 2-7-15,1-3 12 0,3 1-6 16,-4-1 1 0,3 3-1-16,0-3 7 0,1 0-7 15,1 1-7-15,3-1 7 16,1 5 0-16,1-5 2 15,2 0-2-15,2 3 1 16,1-3 4-16,1 0-5 16,1 0 0-16,1 0-2 15,3 0 3-15,1 2-2 16,-1 1 1-16,0-3 0 16,0 0 3-16,2 2-3 15,-5-2 0-15,3 0-2 16,-2 0 2-16,0 2-1 15,-3-2 0-15,3 0-4 16,-3 0 4-16,1 0 1 0,-3 0 0 16,-2 0 11-16,0 0-11 15,1 0-1-15,-2 0-5 16,1 0 6-16,-2 0 6 16,2 0-6-16,-2 0 0 15,-3 0-1-15,2 0 1 16,-2 0 0-16,-2 0 0 15,1 0 0-15,-4 0 4 16,3 0-4-16,1 0 0 16,-3 0 0-16,1 0 0 15,1 0-1-15,-4 0 1 16,1 0 0-16,0 0 2 16,1 0-2-16,-3 0-1 0,2 0 1 15,1 0 0-15,0 0 0 16,-3 0 0-16,4 0 1 15,-1 0 3-15,0 0-4 16,1 0 0-16,-4 0 0 16,1 0 0-16,0 0 0 15,0 0 0-15,-2 2 0 16,1-2 0-16,-1 4 1 16,-1-4-1-16,2 0 5 15,-2 0-5-15,1 4 0 16,-1-4 0-16,3 0 0 15,-2 0 1-15,0 0-1 0,2 0 0 16,-1 0-1 0,4 0 2-16,-1 0-1 0,2 4 0 15,1-4 0-15,1 0 1 16,1 0-1-16,-1 0 0 16,3 0 1-16,2 0-1 15,0 0 0-15,3 0 0 16,-2 0 0-16,4 0 0 15,-2 0 0-15,0 0 0 16,2 0-1-16,0 0 1 16,2 0 0-16,0 0 0 15,0 0 0-15,1 0 0 16,1 0 0-16,0 0-1 16,0 0 1-16,-2 0-2 15,0 0 2-15,-1 0-1 0,3 0-11 16,-3 0 12-16,3 0 2 15,3 0-2-15,-1 0 7 16,2 0-7-16,1 0 0 16,2 0 0-16,-3 0 0 15,3 0-1-15,-3 0 1 16,-2 0-2-16,3 0 2 16,-3 0 0-16,0 0 0 15,0 0 0-15,1 0 0 16,-5 0 0-16,-4 0 0 15,-2 0 0-15,-8 0 0 16,-4 0 0-16,-4 0 6 16,-7-4-6-16,-6 0 0 0,-3 0 5 15,-3 0-5-15,-1-1 0 16,-3 3 10-16,3-1-9 16,-3-2 12-16,0 4-13 15,3-2 1-15,-4 2-1 16,6-2 0-16,-3 2 0 15,3 1 0-15,-3 0 1 16,1 0 3-16,-3 0-4 16,0-4 0-16,1 4 1 15,-2 0-1-15,3 0-1 16,1-5 1-16,1 5 0 16,-1 0 0-16,1 0 0 15,2 0 0-15,0 0-6 0,1 0 6 16,2 0 0-1,5 0 0-15,-1 0 0 0,5 0 0 16,0 0 0-16,2 0 0 16,2 0 0-16,2 0 0 15,-4 0 0-15,2 0-1 16,-2 0 3-16,3 0-3 16,-3 0 1-16,0 0 0 15,0 0 5-15,-4 5-5 16,-2-5-1-16,-6 0 1 15,2 4 0-15,-6-4 2 16,1 0-2-16,-1 0 0 0,-1 0 3 16,-1 0-3-1,-4 0 0-15,0 0-1 0,0 0 2 16,-1 0 4-16,4 0-5 16,1 0 0-16,1 0-1 15,3 0 1-15,1 0-1 16,0 0 1-16,-2 0 0 15,-1 0 1-15,1 0-1 16,-3 0 0-16,3 0-2 16,-1 0-3-16,3 0 5 15,1 0 0-15,-4 0 0 16,-1 0 2-16,-1 0-2 16,-3 0 0-16,-2 0 1 15,-2 0-1-15,-1 0 7 16,-3 0 0-16,-2 0 2 0,0 0 10 15,0 0-8-15,0 0-1 16,0 0-10-16,0 0-20 16,0 0 4-16,-27 0-44 15,-2-4-109-15,-7-5-163 0</inkml:trace>
  <inkml:trace contextRef="#ctx0" brushRef="#br0" timeOffset="191574.0243">1845 16348 355 0,'0'0'149'16,"0"0"-149"-16,0 0 1 15,0 0 68-15,0 0 31 16,0 0-68-16,0 0-11 15,0-2 10-15,0-1-4 16,0-1 2-16,0 4-16 16,0-7 4-16,0 4 5 15,0 3-8-15,0-4 15 16,0 4-16-16,0 0-7 0,0 0 3 16,0 0-9-16,0 0 0 15,0 0 0-15,0 0 0 16,0-5-8-16,0 5 3 15,0-4-3-15,-2 4 7 16,-2 0-12-16,-1 0 1 16,-2 0-2-16,-1 0-8 15,-3 0 2-15,-1 0 1 16,-1 0 2-16,-1 0 9 16,6 0 1-16,-1 0 7 15,1 0 1-15,6 0-1 16,0 0 7-16,2 0-7 0,0 0 0 15,0 0 8 1,0 0 3-16,0 0-11 16,0 0 0-16,0 0 0 0,0 0 0 15,0 0 0-15,0 0 2 16,0 0 7-16,0 0-8 16,0 0 4-16,0 0-5 15,0 0 0-15,0 0 1 16,0 0 5-16,0 0-5 15,0 0 19-15,0 0-8 16,4 0 2-16,4 0-7 16,-2 0-6-16,3 0 13 15,3 0-12-15,3 0-2 16,3 0 10-16,2 0-3 16,4 0 11-16,5 0-17 0,2 0 0 0,3-4 7 15,-1 3-8-15,4-8 0 16,-4 5 0-1,0 1 0-15,-4-2 2 0,-5 3-2 16,-4-2 0-16,-1 4-4 16,-4 0 4-16,-1 0 0 15,-1 0 0-15,1 0 0 16,-4 0 0-16,3 0 0 16,3 0 0-16,-1 0 5 15,4 0-5-15,-1 0-1 0,1 0 1 16,2-3 0-1,-1 3 0-15,0 0 0 0,0 0 0 16,2-5 11-16,-2 5-11 16,0 0-9-16,1 0 9 15,-2 0-6-15,1 0 5 16,1 0 1 0,-4 0-1-16,1 0 1 0,-3 0-7 15,2 0 7 1,-2 0 0-16,1 0 0 0,-1 0 0 15,3 0 0-15,-1 0-1 16,4 0 0-16,1 0 0 16,-1 0 1-16,0 0-1 15,0 0-1-15,1 0 1 16,0 0 1-16,0 0-8 16,-1 0 6-16,1 0-6 15,0 0 8-15,-2 0-1 0,3 0 2 16,-4 0 0-1,4 0-1-15,-3 0-1 0,2 0 0 16,0 0 2-16,1 0-1 16,-3 0 0-16,2 5-5 15,-2-2 5-15,-2-3 0 16,0 4 1-16,-2-2-1 16,-3-2 0-16,1 3 0 15,-1-3 0-15,-5 0 0 16,4 0-1-16,-3 0 1 15,-1 0 0-15,2 0 0 16,1 0 0-16,-1 0 0 16,2 0 0-16,1 0-8 15,1 0 8-15,-1 0-1 16,2 0-7-16,1-3 8 0,2 1-7 16,0-2 7-16,0 4-6 15,-1 0 6-15,4 0-2 16,1 0 2-16,3 0-6 15,-1 0 6-15,2 0 0 16,-1 0 0-16,0 0 0 16,0 0-16-16,-4 0 16 15,-1 0 0-15,-1 0 0 16,-2 0 0-16,-1 0 2 16,-3 0-2-16,1 0 0 15,-3 0 0-15,-3 0-7 16,0 0 7-16,0 0 0 0,-1 0-1 15,-1 0-2-15,1 4 3 16,0-4 0-16,2 2 0 16,0-2 1-16,2 3-1 15,2-3 1-15,3 0 11 16,2 2-5-16,2 1 6 16,3 1-13-16,0-4 0 15,4 5 6-15,0-1-6 16,4-4 0-16,0 1 0 15,3-1 0-15,1 0 1 16,4 0-1-16,1 0 0 16,-3 0-1-16,4 0 0 15,-5 0 0-15,1 0 1 0,-1 0 0 16,-3 0 3 0,4 0-3-16,0 0-3 0,1 4 3 15,2-4 1-15,0 0-1 16,0 0 0-1,0 0-1-15,-1 0-1 16,1 0 2-16,-3-5 0 16,1 1-3-16,-2-1 5 15,0 1-2-15,-1 4 0 0,-4-3 1 16,-2 1-2 0,-2-1 1-16,0 1 0 0,-3 2-8 15,3-4 16-15,0 4-8 16,0-3 1-16,-1 3 0 15,3-5 0-15,-2 5-1 16,-2 0 0-16,1 0 4 16,1-4-4-16,-3 4 0 15,1-2 0-15,2 2 1 16,0 0 3-16,0-4-4 16,0 4 0-16,1 0 12 15,-4 0-11-15,3-4-1 16,-2 4 1-16,-2 0 0 0,0 0 0 15,-2 0-1 1,-1 0 1-16,-1 0-2 0,0 0 1 16,-1 0 0-16,-1 0 0 15,1 0-2-15,0 0 2 16,2 0 1-16,3 0 0 16,-1 4 2-16,0 0-2 15,0 2-1-15,3-6 0 16,0 5 0-16,2-2 0 15,-4 1 0-15,2-2 0 16,-2 3 0-16,-1-2 0 16,0 1-1-16,-2 1 0 15,1-1 1-15,-2-3 4 16,1 3-4-16,1 0 0 16,2 1-6-16,2-1 12 0,2-3-7 15,2 3 1-15,0 1 0 16,2-5 7-16,0 4-7 15,1-4-1-15,1 0 0 16,0 0-8-16,4 0 9 16,-4 0 1-16,0 0-1 15,-1 0-1-15,-1 0-9 16,-2 0 10-16,-2 0 0 16,2 0 1-16,0 0-2 15,-1 0 1-15,3 0 0 16,-2 0 1-16,2 0-1 15,-2 0 0-15,0 0 1 0,0 0-1 16,2 0 1 0,-2 0-1-16,0 0 0 0,0 0 9 15,0 0-9-15,1 0-2 16,-4 0 2-16,6 0 0 16,-3 0 0-16,2 0 0 15,2 0 0-15,-4-4 0 16,0 4 0-16,0-5 0 15,0 3 0-15,-2 2 0 16,0-2 0-16,-2 2 0 16,-2-1-5-16,2 1 5 15,-2 0 0-15,-1 0 0 16,0 0 1-16,2 0 0 16,1 0 4-16,-2 0-5 15,0 0 0-15,4 0 0 0,0 0 0 16,2 0-1-16,2 0 1 15,1 0 0-15,1 0 3 16,0 0-3-16,-2 0 0 16,4 0-6-16,-2 0 6 15,-2 0 0-15,3 0 1 16,-3 0-1-16,2 0 0 16,-2 0 2-16,0 0 5 15,-1 0-10-15,-1 0 3 16,0 0 0-16,0 0 0 15,2 0 9-15,-2 0-15 16,0 0 6-16,0 0 0 16,0 0-2-16,-2 0-3 0,2 0 5 15,-1 0 0-15,1 0 0 0,0 0 4 16,0 0-3-16,-2 0-1 16,0 0 0-16,2 0 0 15,-5 0 0-15,3 0-1 16,-2 0 2-16,-4 0 4 15,2 0-5-15,0 0-7 16,-4 0 7-16,4 1 1 0,-3-1 6 16,2 2-7-1,0-2-7-15,-2 0 7 0,3 0 0 16,-1 0 1-16,-2 0-1 16,3 0 3-16,-1 0-3 15,-3 0 0-15,2 0 1 16,-1 0 0-16,-2 0-1 15,2 0 0-15,-3 2 1 16,1 3-1-16,-2-5-1 16,2 0 1-16,0 4-3 15,-1-4 1-15,1 0 2 16,2 3-1-16,0-3 0 16,3 2 1-16,-1-2 0 15,2 3 0-15,1-1-6 16,2-2 6-16,-3 3 7 0,3-3-6 15,2 0-2-15,-2 0 1 16,2 0 0-16,0 5 6 16,-1-5-5-16,1 0-1 15,0 0 0 1,0 4-1 0,5-4 0-16,0 0-4 0,-1 0 4 0,3 0 1 15,-1 0 0-15,-1 0 1 16,-1 0 0-16,0 0 6 15,1 0-6-15,0 0 0 16,-1 0 3-16,1 0-4 16,-1 0-4-16,0 0 4 15,1-4 1-15,-1 4-1 16,3-5-1-16,-3 2 1 16,3-2 1-16,-4 3-1 15,-1-1 0-15,0 3 2 0,-2-4-2 16,0 4-1-1,2-5 1-15,0 3 1 16,0 0-1-16,1 1 1 0,-1-3-1 16,0-1 0-1,-2 5-1-15,2-4 1 0,-2 4 0 16,-2 0 0-16,-1-4 7 16,-1 3-6-16,-3 1-1 15,1-4 9-15,-2 4-9 16,0 0 1-16,-3-5-1 15,1 5 1-15,-3 0 5 16,2-4-6-16,2 4 0 16,-2 0 6-16,2 0-6 15,0-3 1-15,-2 3-1 16,0 0 0-16,-2 0 8 0,-1-2-8 16,1 2 0-16,-1 0 16 15,1 0-7-15,-1 0 5 16,3-3-14-16,3 1 7 15,-2 2-2-15,4-4 1 16,-1 4-5-16,0-3 0 16,3-2-1-16,-1 5-1 15,1-4 1-15,0 2 2 16,-1-2-1-16,2 0-1 16,1 0 1-16,0 0 19 15,2 0-5-15,0 3-8 16,-2-4-5-16,-2 1-1 15,-6 1 27-15,-3 1 3 16,-5-1 5-16,-5 3 7 16,0-2-1-16,-6 2 8 0,2 0 2 15,-2 0-17-15,0 0-5 16,0 0-23-16,0 0-7 16,0 0 14-16,0 0-14 15,0 0 0-15,0 0 0 16,0 0-12-16,0 0-28 15,-8 0-101-15,-4-4-102 0</inkml:trace>
  <inkml:trace contextRef="#ctx0" brushRef="#br0" timeOffset="193471.8883">1045 15170 98 0,'0'0'57'16,"0"0"-46"-16,0 0-11 16,0 0 46-16,0 0-10 15,0 0-20-15,0 0-16 16,-24 0 13-16,12 0-1 16,1 0-12-16,-1 0-15 15,2 0 15-15,1 0 38 16,0 0-1-16,4 0-8 15,3 0 7-15,2 0-14 0,0 0 5 16,0-5 63-16,0 3-14 16,0-2 4-16,0-1 3 15,0 1-3-15,0 4 8 16,0 0-1-16,0 0-19 16,0 0-19-16,0 0-7 15,0 0-31 1,0 0-11-16,0 4-17 15,0 7 10-15,0 10 7 16,0-2 8-16,0 6 10 16,0 3-17-16,0-7-1 15,-2 2 7-15,0-5-7 16,0-6 1-16,-1-2-2 0,1-2 1 16,0-1-2-1,0-4-20-15,2-3-4 0,0 0 26 16,0 0-7-16,0 0 7 15,0 0 10-15,0 0-10 16,0-16 0-16,0-3-52 16,-4-2 52-16,-1-4 0 15,0-2 1-15,1 3 15 16,-3 1-3-16,1 5 29 16,1 3-4-16,3 6-37 15,0 1 6-15,2 4 44 16,0 3-34-16,0 1-15 15,0 0-2-15,0 0-12 16,0 0 11-16,0 0-18 16,0 0-17-16,0 0 13 0,0 5 4 15,9 5 16-15,2 2-4 16,2 2 14-16,-2-1 10 16,0 1-15-16,-1-6-2 15,-4-2 0-15,1-2-27 16,-5 0-2-16,-2 0-20 15,0-4-26-15,0 1 43 16,0 2-1-16,-5-1-3 16,-8 2 35-16,-5 4-25 15,-4-3-1-15,-5 7-11 16,-2-5-14-16,0 5 51 16,-2-5 1-16,5 4 0 0,3-2 27 15,7-9-25-15,7 5-2 16,7-5-3-16,2 0-46 15,0 0-5-15,13 0 11 16,30-18 4-16,-7-4-92 16,-1-1-220-16</inkml:trace>
  <inkml:trace contextRef="#ctx0" brushRef="#br0" timeOffset="194384.5677">1069 15124 380 0,'0'0'120'15,"0"0"-104"-15,0 0-8 16,0 0 31-16,0 0-16 0,0 0-7 16,0 0 0-1,0 46-7-15,0-30-8 0,0-7 35 16,2 1-23-16,3-3-12 16,0-1-1-16,-3-3-4 15,-2 2-5-15,2-5-17 16,-2 0 19-16,0 0 7 15,0-5 0-15,0-8-45 16,0-4 30-16,0-2 13 16,0 1 2-16,0-3 22 15,0 3-1-15,0 4 11 16,5 0-9-16,-1 2 23 16,5 3-15-16,0 9-18 15,2 0 13-15,2 0-26 16,1 0 9-16,3 0 8 0,-1 13-15 15,5-1 16-15,-2 2-5 16,-1-4-12-16,-3 2-1 16,-3-3-9-16,-5 0-4 15,-5-3-7-15,-2-2-57 16,0 0 4-16,0 0 25 16,-13-4 6-16,-5 0 42 15,-5 0-1-15,-2 0 9 16,6-4 49-16,1-14-57 15,7 1-21-15,2-10 15 16,9 1-17-16,0 2-62 16,0-3-35-16,11 4 120 15,4 2 58-15,-1 7-25 0,1 2 52 16,-3 7-45 0,-1 5 8-16,-3 0-19 0,0 0-28 15,-4 12 30-15,3 7 17 16,1 8-14-16,2-3-6 15,-2 4-12-15,5-4-5 16,3-2-2-16,2-10-9 16,-2 0-12-16,-1-5 12 15,-6-3-42-15,-6-4 10 16,-3 0 26-16,0-4-1 16,0-16-12-16,-12-9-64 0,-1-3 57 15,-2 1-45-15,-1-1 6 16,7 6 65-16,3 9 23 15,0 2 114-15,6 8-28 16,0 0-14-16,0 6-49 16,0 1-36-16,3 0-10 0,8 0 0 15,4 8 0-15,4 5-12 16,-2 1 12-16,3 3 7 16,-1 1 7-16,-2-6 2 15,-1 2-9-15,-3-5-6 16,1 0-1-16,-1-5-17 15,-2-3 1-15,-2-1-59 16,0 0 32-16,-3-1 12 16,-2-12-171-16,4-4 88 15,1-7 21-15,-3 7-8 0,0 5-138 16</inkml:trace>
  <inkml:trace contextRef="#ctx0" brushRef="#br0" timeOffset="195023.1407">1565 14927 9 0,'0'0'30'0,"0"0"-8"0,0 0 63 16,0 0-20-16,0 0-22 16,0 0 52-16,0 0-18 15,44 58-25-15,-42-48 5 16,0 3-28-16,-2 4 10 16,0 1 12-16,-4 5 11 15,-19-2 11-15,-8 5-29 16,-11 6 11-16,-7-2-5 15,-9 4-2-15,-5 1 11 16,-3 0-17-16,1-2-4 0,1 1-8 16,1-2-2-16,7-2-18 15,5-2-6-15,9-2-2 16,6-4-4-16,10-2-13 16,7-4-52-16,9-7-20 15,5 0-20-15,5-9 11 16,0 0-17-16,2 0 25 15,23-8 78-15,6-14 9 16,13-6-6-16,12-11-39 16,13-7-9-16,12-7-1 15,8 1-29-15,7-2 85 16,-3 4 31-16,-4 5 102 16,-13 5-88-16,-14 10-16 0,-15 8 20 15,-16 7 0 1,-14 10-33-16,-11 5-3 0,-6 0 88 15,0 0-9-15,-20 11-27 16,-9 10-11-16,-11 1-18 16,-7 8-6-16,-4 7 40 15,-7 0-38-15,-7 6 4 16,-4 3 6-16,-5 3-31 16,-4-5 53-16,3 2-30 15,3-3-7-15,5-2-4 16,7-6-15-16,7-4 5 15,8-3-13-15,5-6 1 16,11-4-2-16,7-6-8 16,9-3-33-16,5-4-34 15,4-3-31-15,2-2 6 0,-3 2-29 16,-3-2-51-16,0 0-64 16,-2 0-246-16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31:13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21304 3863 185 0,'0'0'239'16,"0"0"-174"-16,0 0-19 15,0 0 29-15,0 0 9 16,0 0-41-16,0 0-32 15,0 0 19-15,0 0 29 16,0 0 5-16,0 0 6 0,0 0-28 16,0 0-1-1,0 0-8-15,-5 0-32 0,-4 0 6 16,-4 0-6-16,-5 0-1 16,-6 0 8-16,-5 0-8 15,-10 0 0-15,-5 5 0 16,-10 5 0-16,-4 1 0 15,-8 4-14-15,-5-1 14 16,-3-2 19-16,-2 0-19 16,0 1-2-16,1-4 1 15,3-1 2-15,-1-1 2 16,4-2-3-16,-1 1 7 0,3 0-11 16,3 0 13-1,-1 5-9-15,3-1 0 0,2 1-8 16,-5 3 8-16,3 0-2 15,-6 0 2-15,1 2 20 16,-1-2-20-16,-1 1-17 16,-8-4 17-16,2 2 3 15,-5-1-2-15,-3-1-1 16,-1 1 8-16,-3 3 5 16,0-1-13-16,-2 2-8 15,1-3 8-15,6 2 9 16,0-1-8-16,1 0-2 15,3 1 2-15,5-4 10 16,2 1-4-16,3 0-7 16,4-1 4-16,-1 2-4 0,1 0 0 15,-1 5-1-15,-2-4-4 16,1 6 2-16,-2-3 2 31,1 2 1-31,1 0 5 0,-1-1-5 0,2 3 2 16,0-3 2-16,0 0-4 15,1-1 0-15,2 2-6 16,-3-4 9-16,3 2-10 16,-1-1 7-16,1 0-3 15,-3-2 3-15,1 2 1 16,-2 0-1-16,2-2 10 16,2 2-9-16,-1 0-1 15,3 0-3-15,2 1 3 16,2-1 1-16,3 2-1 15,4-3 0-15,3 2 1 16,0 0 0-16,5 2-2 16,0-1 0-16,1 0 1 0,2-1 7 15,1 3-7 1,-2 1-1-16,-1-1-6 0,3 4 7 16,-4-2-1-16,1 4 0 15,0-2 1-15,1 2-7 16,2-1 7-16,-1-1 0 15,3-1 4-15,-1 1-1 16,1 0-2-16,-2 2-1 16,4-1-4-16,0-2-2 15,3 2 6-15,1-1 0 16,3 0 1-16,2 2 0 16,-1-4-2-16,3 3-4 15,1-2-1-15,0 1 5 16,0 1 1-16,3-2 0 0,1 2-1 15,-1 1 3-15,0-3-2 16,0 1 0-16,0 1 0 16,1-4-3-16,-2 2 3 15,0-3-3-15,-4 2-4 16,1 0 14-16,-1 0-6 16,0 2-1-16,-2 0 1 15,0 1-5-15,0 1 4 16,1-3 0-16,2 0 2 15,-3 1-2-15,1-2 0 16,1-3 0-16,2 2 2 16,-2-1 4-16,0-2-6 15,1-1 0-15,2 0 5 0,2-1-4 16,0 0-1-16,1-2 0 16,1 0 6-16,1 0-9 15,1-1 3-15,1-1 0 16,0 1-1-16,1 0 1 15,-1 0-1-15,1 1-6 16,4 2 5-16,-3-1 2 16,1-2-1-16,2 1-11 15,-1 2 12-15,-1-1 0 16,2 0-5-16,1 2 4 16,-1 1 1-16,0 1-1 15,2-1 1-15,-1 0 0 16,1 1 1-16,1-3-1 0,1 2 0 15,-1-1-1 1,3-3 1-16,0 3 0 0,2 1 0 16,0 0 0-16,0-1-1 15,0 0 1-15,0-2 0 16,0 2-2-16,0 0-3 16,0-2 5-16,2-1-1 15,2 2 7-15,3 0-6 16,-2-2 0-16,1 0 0 15,-1 2 0-15,1-2 1 16,2 4-1-16,-2 0 0 16,0 3 6-16,3-2-12 15,-1 2 6-15,-2-1 0 16,0 1 3-16,1-4-2 16,-1-1-1-16,2 2 0 0,-2-2 2 15,1 1 1-15,-1-3-3 16,2 6 0-16,-2-3-1 15,1 3 2-15,-1 1-1 16,-2-2 0-16,4 4 0 16,-2-4 1-16,-1 2-1 15,-1-2 7-15,0-2-5 16,-2-2-2-16,3-2 0 16,0-1-1-16,-3-3 2 15,3 0 6-15,-1 1-7 16,0 0 0-16,-2-1-5 15,3-1 5-15,0 4 0 0,-3-5 1 16,2 0 0-16,-1 2-1 16,-1 0 0-16,2-2 1 15,-2 1 2-15,0 0-3 16,3 2 0-16,-3 0-4 16,3-2 5-16,-3 1-1 15,0 0 0-15,1-1 2 16,-1 0 1-16,0 0-3 15,0 3 0-15,0-4-3 16,3 3 3-16,-3 2 0 16,2 1 0-16,-2-2 0 15,1 1 5-15,-1 2-5 16,1-1-2-16,-1-2 1 0,0 4 1 16,2 0-1-1,1 2 1-15,-1 0-4 0,0-3 3 16,2 5 1-16,0-3 0 15,-2 2 2-15,1-1-2 16,-1 4 0-16,2-1-1 16,2-1 2-16,0 2-1 15,1-1 0-15,3 0 0 16,1 2 2-16,1 1-2 16,-1-1 0-1,2 2-7-15,1-1 14 0,2 1-6 0,1 1-1 31,2 1 0-31,1 0 1 0,0 1-1 0,1-1 0 16,-1 1 0 0,3-1 0-16,-4-1 7 0,4 1-7 15,0 1 0-15,0 1 2 16,-1 0-2-16,0 3 0 16,1 1-5-16,2 2 6 15,-1 0-1-15,3 2 0 16,3 0 0-16,-1 2 2 15,0 0-2-15,2-2 0 16,1 3-1-16,1-3 1 16,2 2 0-16,-2-1 0 15,1-2 1-15,-3-3 4 0,2-4-5 32,-1 0 0-32,-1-4 1 0,0 0 1 15,2-2-3 1,-2 0 1-16,3 0 0 0,1-2 12 0,3 3-12 15,-1-3-2 1,1-1 2-16,-3 0 0 0,-1-2 2 16,-2 3-2-16,-3-6 0 15,3 5 4-15,-3-3-4 16,2 2 0-16,0-1-1 16,3 3 1-16,4 1-1 15,0-1 1-15,2 0 0 16,1 0 1-16,4 3-1 15,-2-4-2-15,-1 4 2 16,3-4 0-16,-3 4 1 16,0-3-2-16,1 2-4 15,3-1 5-15,-2 1 0 16,-1 2 1-16,-1-1-2 16,-2-3-1-16,-1-2 2 0,-3-1 1 15,-1-5 0-15,1 2-1 16,1-3 0-16,-2-1 0 15,1-2-7-15,3 0 7 16,-4 1 0-16,1 0 0 16,0-3 0-16,-3 2-1 15,4-2 0-15,1 0 1 16,2-2 0-16,3 1 0 16,1 2 0-16,3 0-5 15,3-2 6-15,-1 2-1 16,0-2 0-16,1 1 7 15,-2 0-13-15,4 2 6 16,-2-1 0-16,-1-2 5 0,0 4-5 16,2-1 0-1,1 0 0-15,4-1 1 0,0 4 2 16,3-1-3-16,-3 2 0 16,-1-2-3-16,-1 2 3 15,-1 0-1-15,1 0 1 16,0 2 0-16,0-2 5 15,-1 1-5-15,1-2-5 16,2-1-2-16,-2 0 7 16,4 2 0-16,-2-2 0 15,2 2 0-15,-2 0 9 16,0-2-9-16,-2 2 0 16,-5-2 0-16,0-1 0 15,1 3 0-15,-4-1 5 16,2 1-4-16,1 0-1 0,-2 2 0 15,0-1 0-15,-2 0 1 16,0-1-1-16,-1 0 0 16,1 1 6-16,-3-4-5 15,4 1-1-15,-2 0 2 16,3-1-2-16,-1 1 23 16,-2-3-22-16,1 4-1 15,0-2 8-15,2 2-6 16,0 1-2-16,0-2 0 0,2 0 1 31,-2 2 5-31,0-2-6 16,1 2 0-16,0-2-7 0,4 2 14 0,-2-2-7 15,3-1 0-15,0 0 2 16,1-1 6-16,2-4-8 16,-2 0 1-16,0 0 4 15,-2-2-4-15,-4 0-1 16,2 0 0-16,0 0 7 15,-4 0-3-15,4 0-4 0,-1 1 0 16,0-3 9 0,2 0-8-16,3 0-1 0,0 0 0 15,4 0 0-15,3 0 5 16,-1 0-5-16,5 0 0 16,0-5 7-16,-3-1-7 15,4-2 0-15,-6 0 1 16,3 2-1-16,-3-2 7 15,0 0-7-15,1-1 0 16,-1 4 5-16,0 1-5 16,1 0 0-16,-1 0-2 15,3 0 2-15,0 2 0 16,0 0 0-16,-1 0-1 16,1 0 1-16,-1-3 0 15,3 4 0-15,0-1 11 0,0-2-11 16,2 1 1-16,0 1 0 15,0-1-1-15,1 1 18 16,-2 2-17-16,-3 0-1 16,-1 0 11-16,1 0-10 15,0 0 1-15,0 0 2 16,-1 0-2-16,3 0 9 16,0 0-11-16,-1-2 1 15,2 0 12-15,-1-1-12 16,-1 2 5-16,1 1-4 15,0-2-2-15,-2 2 18 16,2-2-18-16,0-2 1 0,2 2 9 16,5-2-10-16,1-1 7 15,3 2-1-15,2 1-5 16,3 0 5-16,-3-3-6 16,0 3 0-16,3 1 4 15,-3-1-4-15,0 0-1 16,1-3 1-16,1 1 0 15,0 3 17-15,3-3-17 16,0-1 9-16,-2 1 0 16,-2-1-9-16,2 1 1 15,-4-1 11-15,0 1-11 16,-2-1-1-16,0 0 0 16,1 0 0-16,1-4 8 0,-2 1-7 15,2-1-1-15,-2-4 25 16,0-1-13-16,-2-2 4 15,3 2-16-15,-2-2 1 16,2-2 21-16,0 0-22 16,-2 1 0-16,-3-2 18 15,1 1-18-15,-3-3 6 16,-4 2 0-16,0-1-4 16,-4 1 9-16,-1-2-10 15,0 1 0-15,-1 0 14 16,1 0-15-16,-2-1 0 15,3 2 1-15,-1-1 0 16,2-3-2-16,3 4 1 16,0-4 0-16,3-1 15 15,-2 0-15-15,3-2 0 0,1-2-1 16,-3 0 3-16,2-4 8 16,-1-2-10-16,-1-2 0 15,-2-5 8-15,1-3-8 16,0 0 0-16,-3-2 6 15,1-2-5-15,-1 2 4 16,-3-2-5-16,-2 0 0 16,1 2-9-16,-1-3 10 15,0 3-1-15,-2-2 0 16,2-2-2-16,-2-7 0 16,0-1 1-16,-2-5-18 15,-1-4-4-15,1 1 4 0,-2 0 19 16,-1 2-7-16,-2 3 17 15,-2 2-9-15,1 2-1 16,-4 4 1-16,1 0 3 16,-2 2-4-16,2 0 0 15,-5 0 1-15,3 0 0 16,-3-2-1-16,3 0 0 16,-1-3 2-16,3-2 6 15,-3-1-6-15,1 0-1 16,0-2 16-16,-3 1-17 15,1-1 1-15,1 1-1 16,-1 2 7-16,1-3-6 16,-4 2-1-1,0-3 0-15,-4-1 1 16,2-1-1-16,-5 2-1 16,2 0 1-16,0 1 0 15,-2-1 2-15,0 0-2 16,1-1 0-16,-3 2 7 15,0-1-7-15,-2 0 0 16,-2 0 0-16,0 1 0 16,-3-1 0-16,0-1 0 15,3 2 0-15,-2-1 0 16,0 2 0-16,-4 0 0 16,2 3 0-16,-5 3 0 0,-1 2 5 15,-1 2-5-15,-3-4-3 16,1-3 3-16,-1-2 0 15,-4-7 0-15,-2 5-2 16,-3 1 4-16,-1 2-5 16,-3 3 3-16,0 4 0 15,0-2-5-15,-3 5 5 16,-3 1 0-16,-4 1-3 16,2 3 3-16,-1 2 0 15,3 2 0-15,-4 2-9 0,1 1 3 16,1 0 1-16,-2 2-1 15,-1-4 6-15,-2 2-6 16,0-4 6-16,-3 2 0 16,-2-3-6-16,0 2-1 15,1-2 2-15,-4 1 4 16,4-2-1-16,-1 3 2 16,5-5 0-16,-3 5 0 0,3-1 7 15,-1 0-5 1,-1-1-2-16,1 0 0 15,-1-4 1-15,1-1-1 0,-1 0 0 16,1-2-1-16,3 1 3 16,-3 1-1-16,3 0-1 15,3 3 1-15,-1 0 1 16,-1 1-1-16,0 1-1 16,1-3 0-1,-3 0 0-15,2 1 9 0,-2 1-9 0,-1-3-3 16,-2 4-8-16,-1-1 8 15,-3 0-10-15,2-3 12 16,-3 2 1-16,-1 0-1 16,2-4-4-16,-4 4-6 15,1 1 11-15,-2-1 0 0,-3 6-25 16,0-2 24-16,-2 5 0 16,-2 0 1-16,0 2-7 15,0 2-9-15,-3 1 9 16,-4 3 2-16,0-3-8 15,-4 2 0-15,-5 4 13 16,-1-2 0-16,-4 5 0 16,-4 1-9-16,-2 0-1 15,-4 2 10-15,-5 0 0 16,0 1-2-16,1 4-1 16,-2 0-8-16,3 0 10 15,3 4 2-15,0-2 11 16,-1 2-12-16,-1 0-7 0,-1 0 5 15,-5 2-4-15,0 2 6 16,-6-2-8-16,-7 4 15 16,-1-2-9-16,-8 2 2 15,-1-1 0-15,-7 3-1 16,-16 0 4-16,-23 0-3 16,-24 3 7-16,-4 5-7 15,11 2 0-15,29-4-20 16,38 1 20-16,20-4 0 15,7 1 0-15,-9 4-28 16,-8-2 28-16,-6 2 15 16,2-2-15-16,6 2-1 15,-4 2-9 1,2 0 10-16,-4 2 8 16,-2 0-8-16,2 1-1 15,-1-2 1-15,0-1 0 16,1 1-3-16,0-1 3 0,3-1 0 15,0-1 0-15,-3 0 6 16,3 1-12-16,-2-1 2 16,-1-1-2-16,-2 4-7 15,3-4 13-15,-1 4 11 16,1-1-11-16,0-3-7 16,-3 4 6-16,0-1-6 15,0-2-4-15,-2 0 1 16,-4 1 10-16,-3 0 8 15,-1 1-8-15,-5 0 0 16,0-2-8-16,-2 1 5 0,2 3 3 16,3-3 0-1,-4 1 8-15,1 0-7 0,-3 0-1 16,0 0 0-16,1 0-21 16,2 0 35-16,-1 0-14 15,5 0 0-15,3 0 7 16,4 0-8-16,2-1 1 15,5-2 0-15,6 2 0 16,2-1 1-16,5 2-1 16,4 0 0-16,5-3 0 15,4 5 4-15,8-1-4 16,2-2-6-16,4 3-7 16,3 0 13-16,-2 1-2 15,3-1 2-15,1 2 0 16,-4 2 1-16,-1 0-1 0,0 2 0 15,-1-1 1-15,1 2-1 16,-1 1 0-16,1-1 0 16,-2 2 0-16,1-1 2 15,-1-2-2-15,1 2 6 16,3-4-18-16,0 2 14 16,-1-2-2-16,4 1 16 15,-1-1-16-15,3 1 0 16,-4 0 0-16,1-2 1 15,1 2 0-15,-3 0-1 16,-3 0 0-16,-1 1-13 16,-3 0 23-16,-2 1-10 0,0 2 0 15,-3-3-5-15,-4 1 5 16,1 1 0-16,-5-5-12 16,0 3 12-16,-2-4 0 15,-1 2-21-15,1 0 12 16,2 2 18-16,-1 1-3 15,1-2-5-15,4 4-1 16,0-1 13-16,5 1-6 16,0 2-5-16,0-1-2 15,-1 4 0-15,-2 2-9 16,2 7 9-16,-4 4-22 16,-4 12-40-16,-34 18-145 15,16-10-44-15,9-13-511 0</inkml:trace>
  <inkml:trace contextRef="#ctx0" brushRef="#br0" timeOffset="3599.0679">19050 11037 40 0,'0'0'142'0,"0"0"-33"15,0 0-66-15,0 0 58 16,0 0-45-16,0 0 9 15,0-31-27-15,0 28-4 16,0 1 2-16,0 0 9 16,-3 2-2-16,1 0-5 15,0-2 5-15,2 2-17 16,-2 0-16-16,2 0 8 16,-5 0-18-16,-1 0-5 15,-3 0 4-15,-5 0 2 16,-3 0 4-16,-3 2-5 0,-5 3 0 15,-4 2-1-15,0 0 8 16,-4 2-4-16,-1-1-3 16,1-2 1-16,2 1-4 15,2 0 5-15,2-1-2 16,2 2 10-16,3-2-10 16,2 2 0-16,2-1-1 15,3 0-2-15,1 1-5 16,3 0 8-16,0-2 0 15,2 0 3-15,0 2-3 16,-2 2-1-16,-3 0 1 16,1 2 0-16,-3 0 4 0,-1 2-4 15,-3 0-1-15,1-2 1 16,0 0-5-16,3-1 5 16,-1 0 5-16,1-1-4 15,1 2 0-15,1-1-1 16,1-2 0-16,-1 2 0 15,3-1 0-15,0-1 0 16,-1 3-1-16,2 0-4 16,-2 1 5-16,3-1-8 15,1 2-5-15,-1 0 12 16,2 0 1-16,-2 2 0 16,0-2 4-16,3 2-2 15,-4-4-2-15,4 1 0 0,1-1 1 16,1-1-1-1,0 1-6-15,-2 0 6 0,2-1-3 16,2 1 9-16,-2 1-7 16,2-1 1-16,-1 0 0 15,1 0 8-15,0-1-8 16,0 2-10-16,2-1 9 16,-2 2-6-16,2 3 7 15,0-4 5-15,-2 3-4 16,2 1 9-16,0-1-10 15,-4-1 0-15,4 2 0 16,0-2 0-16,0 2 0 16,0-2 0-16,0 2 1 15,0 1 4-15,0-2-5 16,0 0 0-16,0 2 0 0,0-2 0 16,0 1-1-16,0-3 1 15,0 4-2-15,4-4 2 16,0-2 0-16,0-1 0 15,1 1 0-15,1 0 0 16,0 0-1-16,2-1 1 0,-2-2 0 16,1 4 1-1,2-1-1-15,0 0 0 0,0 0 7 16,2-1-7-16,-2 2 0 16,2 0 0-16,0 0 6 15,3 1-5-15,1 0-1 16,1-2 1-16,1 2 15 15,3-1 0-15,3-2-3 16,4 1 23-16,0 0-24 16,2-2-2-16,2 3-10 15,2-4 1-15,3 3 20 16,-1-2-21-16,1 0 0 16,-3 2 17-16,3 0-17 15,2-2-1-15,0 2-6 16,4-2 7-16,5-1 13 0,-1-2-13 15,4-1 0-15,1-2 8 16,0 0-8-16,-2-1 0 16,5-3 0-16,0 0 0 15,3 0 3-15,8 0-2 16,4 0-1-16,2-5 6 16,6-2-5-16,-4-4-1 15,3-1 0-15,-3 2 1 16,-2 0-1-16,3 0 0 15,-1 0 0-15,-1 1-4 16,2-4 4-16,-1 1-2 0,1 0 2 16,1 0 0-16,-1-2 4 15,-1 2-4-15,-1-3 0 16,-3 2 7-16,-4-3-7 16,-1-1 0-16,1 0 0 15,-5-5 0-15,-4-2-11 16,-5-6 10-16,-4-7 1 15,-7-5-19-15,-6-10-15 16,-9-8 8-16,-13-8 24 16,-7-2 2-16,-5-3 19 0,-5 3 1 15,-17 1-19 1,-11 8 0-16,-5 3-1 0,-7 1 0 16,-1 8-9-16,-6 0 18 15,-2 3 1-15,-1 4-10 16,-3 4 10-16,-2 2 22 15,-4 2 34-15,-4 1-30 16,-3 4-2-16,-8 5-5 16,0 0-5-16,-4 6-14 15,-4 1-10-15,-4 5 2 16,-20 5-2-16,-26 7 0 16,-32 0 7-16,-11 7-4 15,1 15 6-15,18 0-9 16,17 5 0-16,-1 1 14 15,4 4-12-15,6 2-1 0,21 0 3 16,29-4-4-16,22 0-16 16,12 2 9-16,5 12-77 15,6 30-84-15,11-6-88 16,23-9-369-16</inkml:trace>
  <inkml:trace contextRef="#ctx0" brushRef="#br0" timeOffset="5380.4816">23682 11148 189 0,'0'0'124'16,"0"0"-85"-16,0 0-29 16,-116-9 45-16,87 6-3 15,2 3-40-15,3 0-2 16,-1 0 3-16,-1 0 20 16,-1 0-32-16,-2 0 22 15,-2 0 30-15,-3 0-28 16,-3 0-15-16,-4 0 12 15,1 3-20-15,-4 5 36 16,1 0-37-16,-1 0-1 0,1 2 31 16,1 2-31-16,0 0 0 15,3 0 15-15,6 0-14 16,0 2 12-16,4 0-6 16,0 0-6-16,2 2 18 15,3-2-19-15,1 3 0 16,-1-2 2-16,-1 2-2 15,0-1 0-15,2-1 1 16,0 2-1-16,5-3 8 16,3-2-8-16,1-1-6 15,1 1 6-15,4 0-2 16,0 2-5-16,0 1 6 16,0-1 1-16,2 3 5 15,0 1-5-15,3 1 0 16,-2-1 7-16,-1 5-7 0,0-2 1 15,2 2-1-15,3 0 1 16,2 3-7-16,0 2 5 16,0 1-7-16,0 0 8 15,0 1 0-15,7-2 1 16,0 3-1-16,-3-3 1 16,3-2 14-16,2 0-15 15,0-1 0-15,2-4-1 16,2-1 1-16,1 0 0 15,3-2 1-15,-1-2 0 16,2 0 7-16,0 0-8 16,4 0 0-16,1-2 6 0,4 3 4 15,6-3 9-15,5 2-9 16,4-2-8-16,7 0 18 16,7-2-13-16,4 0-5 15,2-2 14-15,5-3-15 16,2 2 1-16,1-1 6 15,-4 0 1-15,3-1 7 16,-2-1-16-16,0 3 0 16,0-3 11-16,-2 2-10 15,-1-2-1-15,3 0 13 16,-3-2-13-16,3 2 16 16,-1-2 13-16,0-1-27 15,3 0 29-15,0-1-12 0,5-2-3 16,4 0 0-1,0 0-13-15,-1 0 11 0,0 0-14 16,0 0 1-16,-3 0 8 16,2 0-9-16,-4-2 0 15,-6-6 7-15,-1-4-7 16,-5-3 16-16,0 1 0 16,3-7-2-16,-3-5 21 15,0-5-21-15,-4-4-13 16,-5-8 17-16,-4-2-1 15,-7-8-8-15,-9-3 18 16,-4-6-21-16,-7-5 17 16,-4 0-10-16,-7 1-11 0,-1-1 24 15,-6 7-25 1,-2 0 10-16,0 5-2 0,0 2-7 16,-4 2 8-16,-14 5 10 15,-1 0-19-15,-10 3 25 16,-9-3-26-16,-12 5 12 15,-5-1-11-15,-10 4 9 16,-6 4-14-16,-3 3 4 16,-4 9 0-16,-6 5-13 15,-6 2 13-15,-19 7 0 16,-29 6-22-16,-27 2 22 16,-11 0 0-16,6 5-12 15,12 4 12-15,13 0 0 16,-2-2 24-16,-5 5-16 0,-4 5-1 15,1 2 4-15,-1 3 10 16,4 5-21-16,9 3 0 16,8 5 0-16,25 0 0 15,23-3-1-15,20 0-14 16,7 4-54-16,-9 11-36 16,-24 41-67-16,12-9-106 15,23-10-58-15</inkml:trace>
  <inkml:trace contextRef="#ctx0" brushRef="#br0" timeOffset="6969.6738">28499 11219 95 0,'0'0'120'0,"0"0"-78"15,-149 27-3-15,93-13 63 16,7 1 17-16,9 2-54 16,11-2-32-16,6 3-33 15,10 0 1-15,3 3 5 16,2 1-5-16,6-1 0 16,0 6 10-16,2-1-11 15,0-1 19-15,-2 7-19 0,2-6 1 16,-3 6 11-16,-1-1-12 15,2 3 1-15,0-1 4 16,2 2 3-16,0 1-13 16,0-1 5-16,4-3-15 15,11 3 14-15,4-4-18 16,5-1 19-16,3 0 10 16,4-2-9-16,3 0 8 15,5-4-8-15,2 0 8 16,3-4 13-16,6 1-21 15,-2-2 7-15,6-1-7 16,6-4 11-16,2 0-12 16,5-1-14-16,0-3 14 0,3-3 11 15,-4 2-5-15,3-1-6 16,-2-2 0-16,3 0-3 16,-2 0 2-16,3 0 2 15,6 0 30-15,-4 0 5 16,3-1-1-16,-5-2 4 15,-2 3-9-15,-3 0-8 16,-4 2-9-16,-5 0 0 16,3-1-6-16,-2 2 23 15,0-5 2-15,5 0-12 16,-1-4 24-16,8 0-20 16,-1 0-11-16,4 0-5 15,1 0 1-15,1-2-8 16,6-7-2-16,-1-6 9 15,4-2-3-15,1-6-4 0,4-5-2 16,-4-5-9 0,-2-4-9-16,-8-6 7 0,-10-1 11 15,-9-2 1-15,-11-4 62 16,-12-2 41-16,-9-2-29 16,-6 2-29-16,-7 0-15 15,-1-1-4-15,-8 1-26 16,-2 2 1-16,0 1-2 15,0 0 1-15,-12 1-7 16,-7 2 6-16,-6 2-16 16,-4-1 9-16,-7 1 6 15,-9 2-1-15,-5-1 2 16,-11 0 1-16,-6-1 0 16,-8 0 4-16,-13 0-4 15,-18-3 0-15,3 7-1 0,-4 6-3 16,-2 2 4-16,-3 10 2 15,1 2 11-15,-1 6 1 16,1 4-14-16,15 8 9 16,-11 2-11-16,0 0 8 15,3 2-12-15,-2 14 11 16,6 6-5-16,0 0 0 16,5 7 1-16,0-2-2 15,1 5 1-15,1 4 0 16,-5 3 0-16,0-1-11 15,-3 0 11-15,-3-1 13 16,0 0-13-16,-4-4-1 0,4-2-10 16,1-2-7-16,9 3 7 15,7 0-10-15,7 1-61 16,-16 26-62-16,23-7-71 16,10-6-51-16</inkml:trace>
  <inkml:trace contextRef="#ctx0" brushRef="#br0" timeOffset="9714.4247">14703 10551 350 0,'0'0'41'16,"0"0"-41"-16,0 0 0 15,0 0 96-15,0 0 7 16,0 0-64-16,0 0-15 16,-20-27-4-16,16 25 8 15,-1-1 24-15,-2 1-23 0,-4 2-29 16,-3 0 0-1,-3 0 8-15,-8 0 7 16,-4 2-15-16,-4 8 6 0,-5 4 7 16,-4 4-3-16,0 3-9 15,2 1 28-15,-1 0-22 16,5 2 5-16,1-2-9 16,6 0 4-16,2 2-6 15,5 0 0-15,0 1-1 16,2-2 10-16,1 3-10 15,2 2 0-15,-1 2-6 16,3 0 13-16,-4 2-2 16,1 0-5-16,1 1 0 15,1 1-1-15,1 0 1 16,1 2 0-16,1-2-1 0,2 2 3 16,-1-4 8-16,6-1-9 15,-3-4-1-15,3 1 12 16,-2-2-12-16,2-2 0 15,2 2 10-15,-3 1-10 16,3 0 0-16,1 1 0 16,1 1 0-16,2 1-3 15,0 3 6-15,0 0 6 16,0 4-8-16,0-2 6 16,7 3-7-16,2 2 0 15,6 1 6-15,1-1-2 16,4 0-4-16,2 0 1 15,2-4-1-15,3-2 9 0,0-3-6 16,0-2-3 0,2-3 0-16,2 2 5 0,0 1-4 15,1-3-1-15,1 2 11 16,2-2-10-16,1 2 11 16,5-1-1-16,-4-2-11 15,3-1 14-15,-2 2-13 16,0-2-1-16,2 0 0 15,0-2-2-15,-1 2 2 16,1-4 6-16,1 0-6 16,2-2 20-16,2 0-3 15,0-1-1-15,1-1-6 16,3-3-9-16,0-1-1 16,0 0 6-16,5-1 1 15,0-3 7-15,1-1-14 0,0-2 6 16,1-2 20-16,2 0-25 15,0-3 16-15,3 0 4 16,-1 0-20-16,2 0 37 16,3-6-33-16,-1-4-4 15,3-2 17-15,-3-2-18 16,0-6 0-16,-2-2 0 16,1-2 1-16,-5-7 4 15,-4-1-5-15,0-6-2 16,0-3 2-16,-5-8 2 15,0-7 9-15,-4-6-11 16,-5-8-1-16,-5-22 1 0,-4-23-7 16,-8 7 7-16,-8 7 25 15,-7 15-24-15,-6 18 7 16,-2-11 14-16,0-7-21 16,0 6 0-16,-16 2-1 15,-7 4 1-15,-8 5 8 0,-5-1-9 16,-3 4 0-16,-3 6 2 15,-6 2 5-15,-3 6 12 16,0 6-8-16,-5 3-2 16,-2 7 26-16,-4 9-34 15,-3 3-1-15,-2 6 14 16,-4 5-14-16,-2 8-1 16,-4 2-14-16,-2 3 15 15,-4 0 15-15,-4 0-14 16,-2 12 8-16,-3 4 12 15,-6 5-20-15,-18 9 5 16,-20 8-6-16,-22 12-6 0,-3 8-8 16,6 4-59-16,9-4-69 15,49-18-94-15,16-13-112 16</inkml:trace>
  <inkml:trace contextRef="#ctx0" brushRef="#br0" timeOffset="23357.3056">1076 6321 867 0,'0'0'242'15,"0"0"-231"-15,0 0-11 0,0 0 136 16,0 0-27-16,0 0-58 16,0 1-41-16,0-1 18 15,0 0 27-15,0 0-25 16,5 0-22-16,8 0-8 16,14-3-1-16,35-16 1 15,54-11 16-15,55-8-14 16,22-3 15-16,0 6-8 15,-23 7-9-15,-32 11 6 16,-27 3-5-16,-26 7-2 16,-27 3 1-16,-11 0-12 15,0 4 10-15,-5 0-36 16,-4 0-76-16,-27 2-58 16,-11 8-200-16,0-3-122 0</inkml:trace>
  <inkml:trace contextRef="#ctx0" brushRef="#br0" timeOffset="23685.5924">3021 5571 431 0,'0'0'758'0,"0"0"-758"0,0 0-64 15,0 0 64-15,0 0 2 16,-25 121 53-16,25-10 40 16,-2 37-15-16,2 11-28 15,0-11-20-15,0-36-20 16,0-41-11-16,0-19 22 15,0-13-23-15,0 4-14 16,0-5-50-16,-6-2-110 16,-17-30-59-16,-2-6 1 15,0-8-74-15</inkml:trace>
  <inkml:trace contextRef="#ctx0" brushRef="#br0" timeOffset="24095.7589">2982 5641 1132 0,'0'0'81'16,"0"0"-81"-16,134-111-34 16,-67 75 34-16,2 12 81 15,-3 10-51-15,-3 11-30 16,-5 3 0-16,-9 14 10 16,-9 13 3-16,-11 9-12 15,-9 8-1-15,-15 9 0 16,-5 5 16-16,-18 2-15 0,-24 4 9 15,-10 1 28 1,-10-4-17-16,-3-3 19 0,1-3-24 16,8-11-14-16,12-6-2 15,10-6 13-15,14-8-12 16,11 0-2-16,9-2-8 16,0 2-16-16,27 4 3 15,15 2 22-15,16 1 11 16,9-2-1-16,4-3 9 15,5-1 27-15,-7-5-24 16,-5-3-15-16,-10 0-4 0,-12-1 0 16,-8-3-6-16,-12-1-33 15,-12 7-105-15,-6-5-89 16,-4-4-119-16</inkml:trace>
  <inkml:trace contextRef="#ctx0" brushRef="#br0" timeOffset="24533.4265">4329 5883 1265 0,'0'0'15'0,"0"0"43"0,0 0-19 16,-116-18 55-16,58 18-29 15,-7 24-46-15,-1 10-17 16,2 9 21-16,11 5-23 15,11 0-6-15,8 1 5 16,15-1 1-16,7-4 0 16,12-3 0-16,0-5-19 15,14-6 18-15,13-6-63 16,1-5 19-16,8-9 45 16,0-10 16-16,4 0-10 15,3-14-6-15,-4-19-34 16,-3-3 33-16,-7-6-10 15,-11 0 11-15,-7 5 13 0,-9 8 35 16,-2 9 26 0,0 7 41-16,0 8-17 0,0 5-30 15,0 0-68-15,0 0-45 16,4 2 4-16,10 15-13 16,1 12 54-16,8 2 0 15,4 4 0-15,4-1-51 16,5-4-23-16,5-9-45 15,34-21-44-15,-11 0-161 16,-4-16-76-16</inkml:trace>
  <inkml:trace contextRef="#ctx0" brushRef="#br0" timeOffset="24811.7069">4839 5874 804 0,'0'0'414'0,"0"0"-408"16,0 0 47-16,-113-3 50 15,76 21-20-15,2 10-69 16,1 6-2-16,7 7-12 16,6 5 0-16,5 2-2 15,7-2 2-15,7 0 6 16,2-4-6-16,0-6 0 16,17-1-8-16,10-10 2 15,6-5 6-15,8-6 16 16,6-8-3-16,8-6 6 15,8-7-19-15,6-28-68 16,34-45-42-16,-19 5-134 16,-8-2-89-16</inkml:trace>
  <inkml:trace contextRef="#ctx0" brushRef="#br0" timeOffset="25061.7084">5287 5256 1313 0,'0'0'0'0,"0"0"-14"0,0 0-12 16,0 0 26-16,0 0 17 16,-15 197 86-16,5-90-45 15,2-4 3-15,-1-11-6 16,5-22-17-16,-4 8 16 16,4 9-41-16,2-7-4 15,0-5 16-15,-1-10-24 16,1-7 5-16,0-10-6 15,0-8-41-15,2-14-38 16,0-8-53-16,0-19-132 0,15-21-97 16,10-17 47-16</inkml:trace>
  <inkml:trace contextRef="#ctx0" brushRef="#br0" timeOffset="25343.1207">5814 5709 1264 0,'0'0'45'15,"0"0"30"-15,0 0-75 16,0 0 100-16,0 0-100 16,0 0-32-16,0 0 32 15,-133 138 11-15,89-88-10 16,4-1 31-16,6-3-32 16,7-9 1-16,6-4 8 15,9-5-9-15,6-7-1 16,3 0 1-16,3-3-22 0,0 0 15 15,19-4-18-15,4 2 25 16,8-4 18-16,8-2-18 16,5-4-45-16,6-6-35 15,6 0-44-15,27-28-70 16,-11-6-104-16</inkml:trace>
  <inkml:trace contextRef="#ctx0" brushRef="#br0" timeOffset="25639.8307">6161 5805 494 0,'0'0'758'0,"0"0"-694"16,0 0-28-16,0 0 73 15,-123 11-25-15,103 12-71 0,5 7-13 16,8 8-3-16,4 4-4 16,3 1 7-16,12 1-16 15,17-5 15-15,9-3-21 16,6-5 22-16,3-5 1 15,-3-6-1-15,-3-2 18 16,-12-4-17-16,-10-2 8 16,-7-4-9-16,-10 1 8 15,-2-4 0-15,0 2 5 16,-22 4-5-16,-12 8 66 16,-10 4-39-16,-5 8-35 15,-20 1-107-15,15-6-101 0,12-15-343 16</inkml:trace>
  <inkml:trace contextRef="#ctx0" brushRef="#br0" timeOffset="25733.6639">6840 6120 388 0,'0'0'677'0,"0"0"-677"15,0 0-922-15</inkml:trace>
  <inkml:trace contextRef="#ctx0" brushRef="#br0" timeOffset="26592.1925">1430 8089 307 0,'0'0'219'0,"0"0"-164"16,0 0-23-16,0 0 101 16,-133 0-41-16,115 0-59 15,7 0-4-15,1 0 45 16,2 0-19-16,-3 0-39 16,-3 6 7-16,-7 0 26 15,-6 4-35-15,-4 1 4 16,-5 0 38-16,2-1-5 15,3 3 4-15,5-6-14 16,7 0-31-16,9-4 19 0,2-3-13 16,8 0-15-16,0 0-1 15,10 0-3-15,25 0-64 16,34-3 67-16,43-8 46 16,35-1 10-16,11 1-33 15,-24 8-12-15,-33 1 11 16,-35 2-21-16,-6-2 9 15,3 0-10-15,3-1 3 16,-1 3-3-16,-16-2 1 16,-13-1-1-16,-14 3 0 15,-11 0-18-15,-11-4-83 16,0 0-111-16,-8-4-280 0</inkml:trace>
  <inkml:trace contextRef="#ctx0" brushRef="#br0" timeOffset="27170.321">3573 7736 160 0,'0'0'557'16,"0"0"-446"-16,0 0 5 15,0 0 167-15,0 0-61 16,0 0-120-16,27-103 14 16,-39 95-41-16,-5 3-62 15,-10-1-13-15,-12 3-16 16,-9 3 3-16,-16 0-6 16,-8 22-21-16,-8 9 40 15,1 5 5-15,6 4 1 0,9 2 16 16,10 3-20-16,11-4-2 15,15-1 0-15,10 2 2 16,11-2-11-16,7 1 9 16,0-1-13-16,29 2 6 15,11-4-11-15,12 0 18 16,10-6 2-16,11-4-2 16,10-5 23-16,6-12-23 15,3-6-8-15,1-5 1 16,3-6-48-16,0-20-37 15,-3-15-49-15,19-47-124 16,-25 8-70-16,-20-5-410 0</inkml:trace>
  <inkml:trace contextRef="#ctx0" brushRef="#br0" timeOffset="27404.6642">4092 7351 1470 0,'0'0'100'0,"0"0"-92"16,0 0-8-16,0 0 16 15,0 0-16-15,0 0-48 16,0 0 40-16,0 144 8 16,3-69 38-16,-3 7-26 15,0 4 1-15,-3 0 9 16,-5-3-12-16,-2-9 0 16,2-10-10-16,1-8 0 15,3-10-1-15,1-10-88 16,3-12-98-16,16-20-84 15,11-4-124-15,4-4 147 0</inkml:trace>
  <inkml:trace contextRef="#ctx0" brushRef="#br0" timeOffset="27810.911">4433 7900 494 0,'0'0'349'0,"0"0"-261"16,0 0-5-16,0 0 156 15,0 0-71-15,0 0-104 16,0 0-64-16,11-18-16 15,-11 33-16-15,0 6 19 16,0 8 13-16,0 1 13 16,0 0 2-16,0-5-14 15,0-4 7-15,5-9-8 0,6-4-36 16,0-8 2-16,5 0-8 16,1-18 42-16,4-17 0 15,3-6-38-15,-3-7 36 16,-6 2-70-16,-7 5 72 15,0 11 1-15,-6 11 76 16,-2 8 48-16,0 8-27 16,0 3-55-16,2 0-43 15,3 3-24-15,3 15-11 16,6 10 24-16,3 7 11 16,4 0 6-16,3 1 2 15,3-3-8-15,-3-9 0 16,1-10-34-16,2-8-38 0,-1-6-25 15,4-6-11 1,1-29-28-16,6-37-95 0,-8 5 22 16,-4 6-381-16</inkml:trace>
  <inkml:trace contextRef="#ctx0" brushRef="#br0" timeOffset="27998.2766">5040 7638 476 0,'0'0'231'16,"0"0"-123"-16,0 0-42 15,0 0 8-15,0 0-22 16,124 74 10-16,-93-28 32 15,-4 8-23-15,-2 1-22 16,-8-4-18-16,-3-4-21 16,-5-9 15-16,-5-10-25 15,-4-10 0-15,0-9-1 16,0-3-5-16,-4-6-1 16,-19 0-10-16,0-3-138 0,-11-38-36 15,7 2 5-15,11-6-128 16</inkml:trace>
  <inkml:trace contextRef="#ctx0" brushRef="#br0" timeOffset="28264.0548">5851 7141 370 0,'0'0'670'16,"0"0"-670"-16,0 0 16 15,0 0 10-15,0 106 103 0,-2-45-14 16,-10 14-16-16,2 9-34 16,-3 1-40-16,1-1 17 15,1-6-24-15,5-10-7 16,0-10 1-16,2-8-9 16,2-4 3-16,2-8-6 15,0-4-11-15,0-3-36 16,0-5-95-16,12-8-138 15,1-12-87-15</inkml:trace>
  <inkml:trace contextRef="#ctx0" brushRef="#br0" timeOffset="28982.8275">5956 7928 1385 0,'0'0'183'0,"0"0"-176"15,0 0 75-15,0 0 26 16,0 0-76-16,120-82-15 15,-77 56-9-15,-1-6-3 16,0-4-5-16,-3-6-69 16,-6 0 21-16,-8-1-41 15,-8 4-3-15,-11 5 46 16,-6 6-14-16,0 7 60 16,-2 10 7-16,-6 4 38 15,-1 7-8-15,-5 0-37 16,-3 14 10-16,-6 19 12 15,-4 9-12-15,0 12-9 0,3 8-1 16,4 0 9 0,6-2 9-16,10-5-18 0,4-14-9 15,0-9 8-15,0-10 1 16,9-7-16-16,7-7 9 16,8-8 7-16,8 0 7 15,12-28-7-15,10-13-7 16,1-12-17-16,6-10-60 15,-8 1-73-15,-6 6-26 16,-10 10 139-16,-8 14 44 16,-8 11 44-16,-11 12 44 15,-5 5 26-15,0 4-93 16,-1 0-21-16,5 16-27 16,4 9 27-16,5 9 45 15,3 3-3-15,0-1-8 0,2-5 6 16,-1-5-39-16,1-6 0 15,-2-11 9-15,0-6-8 16,4-3 5-16,4-19-7 16,2-20-38-16,6-14-95 15,-1-7-109-15,2-1-46 16,-2 10 275-16,-5 8 13 16,-6 17 106-16,-6 10 80 15,-3 10-22-15,-3 6-57 16,-4 0-62-16,3 14-26 15,1 13 47-15,-2 6-15 16,-2 8-16-16,-2-2-12 0,-3-1-17 16,-4-7 15-1,0-7-20-15,0-6-1 0,-4-6 0 16,-26-2-13-16,-49-8-99 16,0-2-372-16,-3 0-367 0</inkml:trace>
  <inkml:trace contextRef="#ctx0" brushRef="#br0" timeOffset="29279.5275">6107 7247 1119 0,'0'0'140'16,"0"0"-134"-16,0 0 151 0,0 0-65 15,0 0-92-15,0 0-35 16,0 0 35-16,89-35 2 16,-31 23 38-16,13-6-12 15,10-1 36-15,2-3-6 16,-6 1-20-16,-3 4-13 16,-13 2-24-16,-15 4 12 15,-11 3-13-15,-14 3-16 16,-13 5-3-16,-10 0-106 15,-21 5-157-15,-16 4-384 0</inkml:trace>
  <inkml:trace contextRef="#ctx0" brushRef="#br0" timeOffset="30294.5715">1188 10185 339 0,'0'0'438'0,"0"0"-432"16,0 0-6 0,0 0 178-16,0 0-64 15,0 0-114-15,0 0-23 0,-16 0-23 16,42 0 30-16,19 0 16 15,18 0 17-15,30 0 31 16,3-3-24-16,9-1-15 16,2 1 0-16,-14-6-9 15,6 3 0-15,-15-2 23 16,-14 0-21-16,-19 4 11 16,-20 0 11-16,-11 0-3 15,-13 4 22-15,-5 0 32 16,-2 0-11-16,0 0-64 15,0 0-56-15,-13 0-225 16,-5 0-359-16</inkml:trace>
  <inkml:trace contextRef="#ctx0" brushRef="#br0" timeOffset="31403.6587">3667 9535 142 0,'0'0'297'16,"0"0"-205"-16,0 0-24 0,0 0 83 16,0 0 13-16,0 0 5 15,33-110 25-15,-33 103-61 16,0 5 11-16,0 0-22 15,0 2-28-15,-2 0-59 16,-2 0-35-16,-4 0-7 16,-5 0-41-16,-7 17 25 15,-14 10 15-15,-10 14 4 16,-7 9 3-16,-1 4 1 16,8 0 0-16,6-4 9 15,11-1-9-15,5-5-7 16,7-2 7-16,5-1 0 15,8-2-6-15,2-1 6 0,0-1-19 16,0-3 2-16,7-3-23 16,9-3 11-16,2-3-1 15,1-4-37-15,6-5 23 16,4-4 9-16,2-5 6 16,5-7 29-16,7 0 9 15,3-5-9-15,8-14-13 16,2-10-77-16,4-7-47 15,22-26-119-15,-15 7-143 16</inkml:trace>
  <inkml:trace contextRef="#ctx0" brushRef="#br0" timeOffset="31700.2921">4072 9365 550 0,'0'0'603'15,"0"0"-554"-15,0 0-49 16,0 0 113-16,0 0-75 16,0 0-38-16,0 0-38 15,-11 44 30-15,11 0 8 16,0 9 22-16,0 7 16 16,-6 7-15-16,-4-1 13 15,2 2 13-15,-1 2-27 16,1-1-6-16,2-5-15 15,2-3 0-15,4-10 22 16,0-6-23-16,0-12-32 0,4-7-38 16,12-9-91-16,20-17-83 15,-3-17-31-15,2-13-100 0</inkml:trace>
  <inkml:trace contextRef="#ctx0" brushRef="#br0" timeOffset="32106.6238">4387 9753 735 0,'0'0'306'0,"0"0"-306"16,0 0 0-16,0 0 0 15,0 0 100-15,0 0-41 16,-12 119-24-16,12-73-33 16,0-2 5-16,0-4 22 0,2-8-17 15,8-6-12-15,1-8-15 16,0-10-18-16,0-5 0 15,0-3-21-15,4-13 54 16,6-20-23-16,-1-11-51 16,3-5-28-16,-4-1-8 15,-5 6 71-15,-6 13 39 16,-5 13 120-16,-3 11 29 16,0 5 16-16,0 2-96 15,2 0-69-15,4 12-68 16,8 13 50-16,3 8 18 15,6 6 19-15,4 2-10 0,2-4-1 16,2-6-8-16,0-11 0 16,3-10-22-1,-1-10-24-15,2-3-28 0,2-26-27 16,7-44-103-16,-8 8 22 16,-7-1-443-16</inkml:trace>
  <inkml:trace contextRef="#ctx0" brushRef="#br0" timeOffset="32293.9539">5111 9649 576 0,'0'0'115'16,"0"0"-114"-16,0 0 27 16,0 0 56-16,82 132-15 15,-66-78-5-15,-3 1-28 16,-4-1-35-16,-7-8 31 0,-2-8-20 16,0-9-12-1,-2-4 0-15,-22-6-5 0,-10-5 4 16,-6-7-77-16,-29-7-75 15,11-12-17-15,7-9-415 0</inkml:trace>
  <inkml:trace contextRef="#ctx0" brushRef="#br0" timeOffset="32560.6385">5499 9164 479 0,'0'0'732'16,"0"0"-732"-16,0 0-165 16,0 0 165-16,0 0 116 15,6 120-37-15,-4-51-21 16,0 4-8-16,4 7-26 16,-4-5 42-16,2-7-40 15,-2-3 1-15,1-7-12 16,-3-5-14-16,0-2 16 15,0-5-17-15,0-4 1 16,0-4 3-16,0-2-4 16,2 6-119-16,-2-12-146 15,2-9-111-15</inkml:trace>
  <inkml:trace contextRef="#ctx0" brushRef="#br0" timeOffset="33171.3394">5644 10043 1324 0,'0'0'17'0,"0"0"41"16,0 0-58-16,137-71 62 16,-81 43-56-16,5-2-6 15,-3-3-35-15,-3-6-11 16,-7-2-60-16,-15 1-73 16,-14 0 72-16,-14 6 88 15,-5 6 19-15,-15 5 13 16,-16 9 0-16,-5 7 56 0,-2 7-15 15,2 0 24-15,5 21-42 16,4 11-3-16,7 11-7 16,7 9-15-16,8 6 9 15,5 2-3-15,0-7-17 16,23-7 12-16,4-6-12 16,6-12 1-16,2-7-2 15,5-14 2-15,5-7 7 16,4 0-8-16,5-26-23 15,-1-10-37-15,3-8-92 16,-7 0 6-16,-4 6 45 16,-12 6 101-16,-6 8 18 15,-5 11 54-15,-6 8 12 16,0 5-18-16,1 0-46 16,3 21 2-16,3 9 30 15,-4 7 2-15,0 2-28 16,-4-2 3-16,-1-4-15 0,-8-12-8 15,0-7 4-15,-3-10-4 16,-3-4 61-16,0 0 67 16,2-24 43-16,1-17-139 15,3-18-37-15,3-16-2 16,4-2-4-16,5 0 5 16,5 9 0-16,-1 10 2 15,-2 14 7-15,0 11-3 16,-5 11-6-16,-3 10-18 0,-8 10-80 15,-6 2-188 1,-23 18-227-16,-8 3-67 0</inkml:trace>
  <inkml:trace contextRef="#ctx0" brushRef="#br0" timeOffset="33455.1827">5378 9486 631 0,'0'0'302'0,"0"0"-302"0,0 0 0 16,121 3 139-1,-41-3 60-15,14 0-100 0,10-6-18 16,1-5 15-16,-7 1-39 15,-8-2-9-15,-15 2-39 16,-17 2-8-16,-13 2 5 16,-18 3-6-16,-16-2-64 15,-16 1-94-15,-22 1-213 16,-8-4-611-16</inkml:trace>
  <inkml:trace contextRef="#ctx0" brushRef="#br0" timeOffset="34327.0788">7641 9520 818 0,'0'0'160'15,"0"0"-108"-15,0 0 151 16,0 0 14-16,0 0-141 15,0 0-76-15,0 0-9 16,-29 44 8-16,9-7 1 16,-5 11 56-16,8 4-56 15,3-1 8-15,10-10-8 0,4-9 0 16,0-10-15-16,6-9-52 16,17-12-11-16,6-1 53 15,6-12 15-15,8-19-42 16,-3-8-48-16,-5-2-2 15,-10-3 27-15,-12-1-20 16,-11 6 79-16,-2 7 16 16,-8 3 33-16,-17 11 32 15,-4 5-14-15,0 10-19 16,3 3 8-16,3 0-20 16,7 2 4-16,12 8-24 15,4-2-21-15,2 0-83 16,27-7 46-16,14-1 58 15,12 0 8-15,11 0-8 16,5-9 0-16,-3-3 2 0,-5 4 0 16,-9 6-1-16,-10 2 14 15,-10 0-14-15,-12 19 13 16,-6 8 10-16,-12 7-23 16,-4 6 21-1,0 2-2-15,-4 2 3 0,-10-2-1 16,-1-5-5-16,3-12-5 15,3-11-12 1,5-7 0-16,4-7 37 0,0 0 24 16,2-16 25-16,25-23-86 15,11-15-21-15,11-18-8 16,7-10 3-16,4-2 26 16,-5 8 13-16,-8 9 103 15,-9 15-10-15,-11 14 63 16,-9 14-56-16,-7 8-40 15,-7 10-19-15,-4 3-54 16,0 3-16-16,0 0-135 16,-15 46-164-16,-12-5-18 15,-6 5-24-15</inkml:trace>
  <inkml:trace contextRef="#ctx0" brushRef="#br0" timeOffset="34451.9386">9062 9573 1094 0,'0'0'31'0,"0"0"-31"15,0 0-54-15,0 0-90 16,0 0-711-16</inkml:trace>
  <inkml:trace contextRef="#ctx0" brushRef="#br0" timeOffset="36933.1556">8252 9774 13 0,'0'0'48'16,"0"0"-29"-16,0 0 14 16,0 0 26-16,0 0-30 15,0 0-22-15,0 0 15 16,4 5 15-16,-4-5 12 16,0 2-14-16,0-2-11 15,0 0 17-15,0 0-18 16,0 0 1-16,0 0 4 15,0 0-15-15,0 0 11 0,0 0-8 16,0 0-14-16,0 0 26 16,0 0 1-16,0 0 14 15,0 0-18-15,0 0-18 16,0 0-7-16,0-4 17 16,0 2-4-16,0 2 35 15,-2-1-48-15,0 1-16 16,-2-2 16-16,-1-1-37 0,2 1 14 15,-1 2 23-15,2 0 27 32,2 0 47-32,0 0-25 0,0 0-20 15,0 0-5-15,0 0-23 16,-2 0-1-16,-1 0 0 16,-1 5 0-16,-2 12 32 15,-6 8 53-15,1 5-25 16,-5 9 2-16,3 8-6 15,-2 8-8-15,-5 6 0 0,-1 11-25 16,-4 6 9 0,0 7-13-16,-2 1 7 0,-2 0 3 15,0-2-28-15,-3-2-1 16,3 0 9-16,0-5-8 16,3-4 14-16,1-12-15 15,4-11 1-15,9-9 6 16,1-14-7-16,3-10 0 15,6-7-6-15,0-6-6 16,2-4 11-16,0 0 1 16,0 0-14-16,0 0-7 15,0 0-6-15,4-4 3 0,6-5 24 16,5-2 12-16,5-9-5 16,7-7-7-16,2-5 3 15,7-5-12-15,1-7 5 16,6-5-44-16,2-3 23 15,-1-2-27-15,-4 0 3 16,-4-3-12-16,-9 3 61 16,-10 0 47-16,-7 0 5 15,-10-2 26-15,0-4-32 16,0 0 4-16,-12-1 0 16,-1 5-9-16,-3 1-40 15,1 6 3-15,-3 3-4 16,2 8-25-16,-2 4 11 15,1 4 14-15,1 4 0 16,1-1-1-16,1 6 2 0,5 2 16 16,3 4-13-16,4 0 5 15,-2 8-9-15,4-2 32 16,0 5-6-16,0 3-22 16,0 1-3-16,4 0-2 15,11 0-16-15,14 0 14 16,13 0 3-16,18 0 0 15,14-3 1-15,28-2-1 16,32-21-55-16,-21 1-259 0,-16-5-732 0</inkml:trace>
  <inkml:trace contextRef="#ctx0" brushRef="#br0" timeOffset="37780.3854">9384 9258 530 0,'0'0'201'16,"0"0"-172"-16,0 0 4 15,0 0 137-15,0 0-37 16,0 0-40-16,-96-104-22 16,86 100-15-16,-2 4-6 0,-1 0-11 15,-5 6-39-15,-7 24 1 16,-6 12 15-16,-9 14 3 16,-2 11 9-16,-1 5-8 15,3 2-20-15,3-5 34 16,5-2-27-16,8-9 8 15,8-7-11-15,5-9-2 16,7-7-4-16,4 0-6 16,0-8-4-16,12 2 12 15,15-5-12-15,7-5 12 16,9 0 4-16,9-9-2 16,9-7 17-16,8-3-19 0,5-5-2 15,6-19-6 1,0-13-65-16,3-6-59 15,17-40-126-15,-18 11-48 0,-19-2-362 16</inkml:trace>
  <inkml:trace contextRef="#ctx0" brushRef="#br0" timeOffset="38421.1726">9832 9051 880 0,'0'0'178'16,"0"0"-178"-16,0 0-24 15,0 0 24-15,0 0 138 16,-24 161-29-16,13-80-64 0,-3 8 14 16,-1 5-41-16,-1 3-5 15,-1-7 33-15,-2-8-33 16,6-9-12-16,-1-17 5 16,8-14-6-16,4-12-32 15,2-14-65-15,0-13-100 16,6-3-27-16,21-14 113 15,11-23 49-15,11-13-87 16,3-8-23-16,-2-3-90 16,-5 10 146-16,-13 6 116 15,-13 18 264-15,-7 8 19 16,-12 13 3-16,0 6-11 16,0 0-125-16,0 0-106 15,0 13-44-15,0 10 0 16,0 7 0-16,0 6 10 15,2 0-9-15,11-2 2 0,1-3 7 16,5-8-20-16,2-4 8 16,3-12-28-16,1-7-14 15,4 0 11-15,0-17 14 16,2-17-5-16,-2-11-72 16,-7-3 43-16,-6-4-18 15,-5 4-9-15,-7 7 80 16,-4 12 18-16,0 12 83 15,0 10 30-15,0 4-18 16,0 3-56-16,0 0-57 16,0 12-35-16,0 15 35 15,0 4 2-15,2 8-1 0,8 1 20 16,3-3-21 0,3-5 0-16,3-6 0 0,2-11-18 15,1-7-9-15,3-8-54 16,3-1 27-16,8-30 8 15,17-37-132-15,-8 3-13 16,-7 6-151-16</inkml:trace>
  <inkml:trace contextRef="#ctx0" brushRef="#br0" timeOffset="38592.8889">10809 9421 481 0,'0'0'114'16,"0"0"-41"-16,0 0-12 15,0 0 43-15,82 128-28 0,-73-82-34 16,-7 0 6-16,-2-5 1 15,0-6-24-15,-6-7 21 16,-15-6 10-16,-6-5-11 16,-6-8-42-16,-5-2-3 15,-4-7-69-15,-11-11-114 16,10-15-95-16,12-4-76 0</inkml:trace>
  <inkml:trace contextRef="#ctx0" brushRef="#br0" timeOffset="39610.7797">11326 8828 1043 0,'0'0'68'0,"0"0"-68"15,0 0 0-15,-19 123 47 16,7-59 68-16,-1 11-46 15,1 7-11-15,1 2-39 16,0-4-4-16,0-7-15 16,2-8 0-16,0-7-1 15,-3-7 1-15,4-7 0 16,-1-6 0-16,0-9-10 16,0 0-3-16,0-7-21 15,3-2-19-15,3-1 8 16,1-7-15-16,2-5 5 15,0-3-1-15,0-1-3 0,11-3 17 16,9 0 42 0,7-3 33-16,8-13 23 0,10-8-31 15,7-5-19-15,3-6 8 16,1-5-14-16,-5-1-37 16,-4-6 27-16,-9 3-17 15,-11 2 20-15,-14 1 0 16,-13 7 7-16,0 6 45 15,-2 7 30-15,-19 7 24 16,2 5-64-16,-4 7 1 16,-3 2 0-16,-3 4-10 15,2 20-26-15,0 10 26 0,3 8-26 16,6 7 0-16,5 2 6 16,8 2-5-16,5-3 17 15,0-3-18-15,2-8 7 16,16-7-11-16,2-8 4 15,5-6-7-15,1-11 7 16,7-7 8-16,10-4 7 16,1-27-15-16,8-8-34 15,-5-14 1-15,-5-3-54 16,-6 0-135-16,-12 8 105 16,-11 14 117-16,-3 12 110 15,-8 9 32-15,0 12-12 16,-2 1-35-16,2 0-95 0,1 5-42 15,3 16 5-15,4 4 21 16,3 8 16-16,-3 1 8 16,6 1 3-16,0-4 13 15,2-4-24-15,2-6 0 16,2-7-1-16,2-3-27 16,5-10-15-16,0-1 18 15,5-6-5-15,1-21 30 16,1-6-29-16,2-11-77 15,-4-2 18-15,-5-2-17 16,-4 6 61-16,-8 8 44 16,-5 8 43-16,-4 9 40 0,-1 7 5 15,-1 9-71-15,8 1-3 16,8 0-13-16,10 18 5 16,5 9 45-16,5 9-13 15,1 8 62-15,-5-1-41 16,-5-2-12-16,-10-4 5 15,-8-7-14-15,-6-10-6 16,-6-8-8-16,-3-4-24 16,-6-4 23-16,-25-4-15 15,-17 0-8-15,-19 0-34 16,-42-26-142-16,15-6-219 0,11-1-116 16</inkml:trace>
  <inkml:trace contextRef="#ctx0" brushRef="#br0" timeOffset="39876.415">11467 9101 598 0,'0'0'871'16,"0"0"-871"-16,0 0-53 15,0 0 53-15,139-2 77 16,-23-15-17-16,1-1-11 16,-6-3-21-16,-17 3 17 0,-23 3 14 15,3-3-42-15,-1 2-5 16,-17 4-5-16,-16 1-4 16,-15 7-6-16,-25 4-64 15,-9 0-191-15,-32 0-473 0</inkml:trace>
  <inkml:trace contextRef="#ctx0" brushRef="#br0" timeOffset="41066.0072">3419 9220 143 0,'0'0'137'0,"0"0"-88"16,0 0 17-16,0 0 80 15,0 0-4-15,0 0-5 0,0 0 36 16,27-12 17-1,-27 12-41-15,0 0-71 16,-3 0-67-16,-6 4-11 16,-6 19-4-16,-9 10 4 15,-10 18 38-15,-6 16-30 16,-2 14 10-16,2 7 15 16,1 20-14-16,1 22-6 15,7 18 10-15,9 3-22 16,11-12 21-16,11-33-22 15,0-30 0-15,2-16 5 16,16-6-5-16,14 11-30 16,16 5-99-16,57 20-119 0,-9-23-63 15,-2-18-300-15</inkml:trace>
  <inkml:trace contextRef="#ctx0" brushRef="#br0" timeOffset="42088.9706">12960 8985 443 0,'0'0'92'16,"0"0"-70"-16,0 0 58 15,77 111-16-15,-54-71 12 16,-1 1-8-16,-3 0-39 16,-9-1-4-16,-3 0 9 15,-7 4 5-15,0 4 26 16,-7 8 3-16,-24 15-7 15,-22 25 26-15,-35 38-67 16,-34 38 1-16,-25 17-8 16,-14-6-13-16,-5-21-32 0,45-58-168 15,14-30-122-15</inkml:trace>
  <inkml:trace contextRef="#ctx0" brushRef="#br0" timeOffset="43635.9784">3136 10032 543 0,'0'0'93'0,"0"0"-35"16,0 0 45-16,0 0 31 15,0 0-73-15,0 0-43 16,0 0 24-16,-3 0 21 0,3 0 18 16,-2 0-6-16,0 0-29 15,0 0 18-15,0 0-35 16,-5 2-20-16,-4 7-9 15,-5 3 0-15,-6 5-2 16,-5 12 1-16,-4 5 0 16,-2 9 1-16,-3 5 1 15,-2 5 0-15,0 1 19 16,0-1-11-16,3 0-3 16,3-3 8-16,6 3-12 15,3-1 5-15,4 2-7 16,3 4 0-16,5 4-1 15,4 2 1-15,2 4-2 0,5 4 2 16,0 4 0 0,0-2 5-16,3 1-5 0,8-3 0 15,4-2-8-15,3 1 8 16,5-3-8-16,4 0 7 16,8 0 0-16,5-3-6 15,9-5-9-15,9-2 9 16,5-6 6-16,6-4 1 15,2-8 0-15,3-6 13 16,-5-9-11-16,-3-6 9 16,-6-7-11-16,-4-2 10 15,-8-4-4-15,-9-2-6 16,-7 0-34-16,-10-1-11 16,-7-2-62-16,-10-1-52 15,-5 0-47-15,0 0-45 0</inkml:trace>
  <inkml:trace contextRef="#ctx0" brushRef="#br0" timeOffset="43961.7206">3530 11659 922 0,'0'0'0'0,"0"0"-35"15,0 0 35-15,0 0 78 16,139 109 22-16,-79-68-32 0,5 1-45 16,-1 0 12-16,-8-5-35 15,-10-2-5-15,-9-4 4 16,-16-5-12-16,-9-1 3 16,-12 3 10-16,0 5 42 15,-18 2 66-15,-16 8-35 16,-5 1-40-16,-6 2 24 15,-2-2-43-15,2-4-6 16,5-3-2 0,7-10-6-16,8-5-37 0,12-8-72 15,13-14-117 1,0 0-35-16,5-3-116 0</inkml:trace>
  <inkml:trace contextRef="#ctx0" brushRef="#br0" timeOffset="44229.1055">4269 11568 803 0,'0'0'143'0,"0"0"-143"15,0 0 0-15,4 144 19 16,2-73 76-16,3 13-18 15,-1 8-54-15,-4 3 6 16,-4-3-28-16,0-10 11 0,0-17-12 31,-4-18-19-31,-10-16-19 0,-5-19-27 0,-2-12-40 16,-12-46-103-16,6-12-126 16</inkml:trace>
  <inkml:trace contextRef="#ctx0" brushRef="#br0" timeOffset="44534.4409">4199 11618 499 0,'0'0'488'16,"0"0"-488"-16,0 0 0 15,0 0 2-15,163 15 24 32,-103 20 16-32,5 14-6 0,2 10-7 15,-5 11 36-15,-6 5-27 16,-7 0 6-16,-11-3-9 0,-13-7-10 15,-15-7-3-15,-10-9-21 16,0-5 7-16,-20-3 20 16,-18-2-5-16,-9-3 12 15,-10-4-34-15,-11-2 10 16,-3-7 0-16,-4-7-11 16,1-6 0-16,3-6-7 15,11-4-34-15,10 0-8 16,17-7-95-16,24-18-21 15,9 2-73-15,0-1-101 0</inkml:trace>
  <inkml:trace contextRef="#ctx0" brushRef="#br0" timeOffset="45024.2919">5283 11955 757 0,'0'0'86'16,"0"0"30"-16,0 0 69 16,0 0-46-16,-121-22-100 15,81 24-1-15,0 18 8 16,0 4-27-16,4 7-4 16,7 2-4-16,7 4-10 15,9 0 9-15,6 0-10 0,7-4 0 16,0-2 12-16,7-7-12 15,12-6-13-15,2-8-4 16,3-10-51-16,5 0 20 16,2-10 35-16,1-15-38 15,-3-6-85-15,-9-1 3 16,-7 7 10-16,-9 7 123 16,-4 11 117-16,0 4 57 15,0 3-42-15,0 0-60 16,0 0-68-16,7 12-4 15,2 11-8-15,4 9 8 16,3 6 13-16,6 4 10 16,5-3 10-16,0-10-20 15,2-9 8-15,0-10-20 16,2-10 1-16,4-10 16 0,6-30-18 16,1-20-50-1,8-34-67-15,-6-56-153 16,-13 15-1-16,-11 7-474 0</inkml:trace>
  <inkml:trace contextRef="#ctx0" brushRef="#br0" timeOffset="45274.4209">5563 11388 1139 0,'0'0'225'0,"0"0"-185"15,0 0-40-15,0 0-15 16,0 0-22-16,0 0 37 16,-25 152 5-16,21-59 7 15,-2-5 33-15,1 7 4 16,1 0-11-16,2-17 7 15,-2 4-26-15,-2-6 3 16,6-5-2-16,0-5-20 16,0-8 0-16,0-10-1 15,21-6-53-15,6-12-51 0,10-9-50 16,13-14 16-16,10-7 73 16,9-15 21-16,11-24-74 15,31-41-19-15,-20 8-69 16,-12 4-153-16</inkml:trace>
  <inkml:trace contextRef="#ctx0" brushRef="#br0" timeOffset="45649.4475">6246 11983 126 0,'0'0'642'0,"0"0"-437"15,0 0-70-15,0 0-1 16,0 0-9-16,-141-21-32 16,114 40-68-16,2 10-11 15,6 4-12-15,5 7 5 16,8 5-4-16,3-3-2 0,3-4-1 15,0-6 13-15,5-6-13 16,11-10 0-16,1-8-13 16,10-8-50-16,4-2 47 15,7-24-13-15,0-8-14 16,-2-5-11-16,-7 4-62 16,-10 7 116-16,-5 7 18 15,-7 12 102-15,-5 5 9 16,-2 4-26-16,0 0-53 15,0 0-11-15,4 5-39 16,8 15 0-16,5 10 1 16,6 7 21-16,4 1 5 15,2-2-10-15,2-6-15 16,-2-8 13-16,0-7-7 16,-4-14-8-16,-2-1 5 0,2-14-5 15,4-51-44-15,-4 0-196 16,-14-5-268-16</inkml:trace>
  <inkml:trace contextRef="#ctx0" brushRef="#br0" timeOffset="45914.9975">5608 11696 1227 0,'0'0'133'0,"0"0"-85"0,0 0-46 16,0 0 38-16,0 0-1 16,134-25-7-16,-81 13-16 15,5 0 18-15,-2 0-33 16,-5 1 0-16,-6 2-1 16,-9 4-3-16,-10-1-5 15,-11 3-27-15,-5 3-9 16,-6-3 17-16,-4-1-34 15,0-1-89-15,-4-2-192 0</inkml:trace>
  <inkml:trace contextRef="#ctx0" brushRef="#br0" timeOffset="46602.549">7391 11358 523 0,'0'0'263'16,"0"0"-156"-16,0 0 104 15,0 0-76-15,0 0 20 16,0 0-103-16,0 0-17 16,-20-58-15-16,16 54-7 15,-5 0-6-15,-4-1 2 16,-8 3-9-16,-8 2 0 16,-11 0 0-16,-9 2-1 15,-6 16 2-15,-3 9 34 0,2 5-16 16,5 8 8-16,6 7-27 15,5 6 0-15,8 5 18 16,11 4-17-16,7 7-1 16,12-1 17-16,2-3-15 15,2-4 15-15,16-5-17 16,7-6 0-16,-1-4 10 16,5-3-10-16,2-6 1 15,4-1 9-15,6-2-9 16,3-2 20-16,6-6-8 15,1 0-13-15,2-6 11 16,-4-3-11-16,-1-5-2 0,-4-6 1 16,0-2-23-16,3-4 4 15,7 0-56-15,26-32-90 16,-11-2-157-16,-8-8-556 0</inkml:trace>
  <inkml:trace contextRef="#ctx0" brushRef="#br0" timeOffset="47430.6974">7808 12011 717 0,'0'0'219'0,"0"0"-219"16,0 0-50-16,0 0 50 0,0 0 91 15,0 0 0 1,0 0-30-16,139-12-18 0,-95-6 16 15,5-8-40-15,-5-6-19 16,-3-6-77-16,-8-7-51 16,-11-1 70-16,-10 3-94 15,-12 0 129-15,0 11 23 16,-18 6 77-16,-9 9 1 16,-2 8 11-16,-5 7-27 15,3 2-4-15,0 4 19 16,2 20-44-16,5 10-7 15,2 11-20-15,3 9 26 16,4 3 26-16,4 7-23 16,6-4-9-16,5-7-10 15,0-6-15-15,0-10 10 0,18-7-11 16,2-10 0-16,5-8 0 16,4-5-18-16,6-7 8 15,8 0 1-15,5-15-23 16,6-9-19-16,2-10-20 15,-2-8-75-15,-6-8-57 16,-5-8 56-16,-7-6 46 16,-7 0-16-16,-12 6 117 15,-5 9 145-15,-8 16 66 16,-4 10 26-16,0 11-19 16,0 8-103-16,0 4-71 15,0 0-44-15,0 0-41 0,4 16 40 16,1 10 1-16,1 10 20 15,4 13 22-15,1 5-19 16,-1 0-10-16,2-6-5 16,-1-7 0-16,3-14-6 15,-3-8-2-15,-1-12-31 16,2-7-21-16,3 0-18 16,10-21 59-16,4-22-7 15,4-12-34-15,3-6-74 16,-3-1-87-16,-4 9 175 15,-8 15 38-15,-5 14 93 16,-10 14 2-16,-2 8 1 16,1 2-61-16,1 0-34 0,6 20 14 15,3 6 80 1,8 6-20-16,1 7-44 0,5-3-14 16,3-4-3-16,1-5-13 15,2-10-1-15,3-11 0 16,3-6-19-16,-1-11-9 15,-3-22-59-15,6-45-42 16,-12 6-198-16,-9-4-422 0</inkml:trace>
  <inkml:trace contextRef="#ctx0" brushRef="#br0" timeOffset="47758.6583">9157 11122 576 0,'0'0'155'0,"0"0"-131"16,0 0 30-16,0 0 102 16,0 104-61-16,2-61 25 15,3 7-39-15,-1 9 3 16,-2 2-10-16,-2 10-19 15,0 3-20-15,0 2-1 16,0 1-34-16,0-5 9 16,0-9-6-16,0-8 6 15,0-13-18-15,0-12 7 0,11-10-62 16,7-8-46-16,11-12-52 16,-2 0-26-16,-4-14-123 0</inkml:trace>
  <inkml:trace contextRef="#ctx0" brushRef="#br0" timeOffset="50086.8491">9478 11825 690 0,'0'0'305'0,"0"0"-227"15,0 0 68-15,0 0 25 16,0 0-49-16,0 0-71 16,0 0-49-16,31 0 18 15,-9-2 2-15,12-7-9 16,6-4 13-16,5-9-26 16,3-6-1-16,-1-11-27 15,-7-5-81-15,-7-6 30 16,-14 1 10-16,-15 2 6 0,-4 5 24 15,-6 8 39 1,-19 6 22-16,0 8 19 0,1 8 4 16,2 7 2-16,-1 5-28 15,5 7-7-15,-1 21-5 16,-2 16-5-16,4 13 15 16,3 6 5-16,8 7-21 15,6 2 17-15,0-3-18 16,0-7 0-16,10-11 3 15,6-12-3-15,0-13 0 16,2-10-24-16,2-5-34 16,2-10 21-16,2-1 29 0,6 0 8 15,3-4-8 1,4-13 8-16,4-4-10 0,6-1 8 16,0-2-38-16,1 2-60 15,2 4 21-15,-5 6-2 16,-5 6 45-16,-7 6 2 15,-8 0 8-15,-6 9-14 16,-7 14 1-16,-6 3 39 16,-4 4 59-16,-2-2 13 15,0-4 17-15,0-5-36 16,0-10-22-16,0-6 28 16,0-3 29-16,0 0 37 15,3-19 34-15,3-17-40 0,8-18-113 16,-1-12-6-1,7-13-36-15,1 4 17 0,-2 4-44 16,2 11-17-16,-6 15-12 16,-1 8-73-16,-14 8-28 15,0 10-87-15,-21 6-518 0</inkml:trace>
  <inkml:trace contextRef="#ctx0" brushRef="#br0" timeOffset="50446.1582">8805 11159 1291 0,'0'0'87'0,"0"0"-86"15,0 0-1-15,0 0 53 16,0 0-15-16,129 12-15 16,-55-3 25-16,13 0 5 15,2-4-21-15,2-2 13 16,-4-3-22-16,-9 0-22 16,-9 0 19-16,-13-4-20 15,-14-2 8-15,-15-1-2 16,-11 4-5-16,-10 1 29 0,-6 0-12 15,0 2-18-15,0 0-34 16,-20 0-135-16,-9 0-207 16,-3 2-796-16</inkml:trace>
  <inkml:trace contextRef="#ctx0" brushRef="#br0" timeOffset="56119.099">2215 13668 889 0,'0'0'23'15,"0"0"-23"-15,-8 104 0 16,-8-39 78-16,-2 7 15 15,-2 25 15-15,4-2-40 16,-1-3-13-16,1 4-20 16,0-18-9-16,-2 9 5 15,3-7-14-15,-1-7-17 0,1-8 20 16,1-11-20 0,3-5 1-16,-1-8 4 0,6-6-4 15,-1-5 4-15,7-2-5 16,0-8-18-16,0-4 17 15,17 1-44-15,8-6 11 16,12-2-8-16,9-6 2 16,12-3 21-16,9-3 10 15,3-17-70-15,5-3-59 16,19-12-47-16,-16 3-80 16,-18 6-314-16</inkml:trace>
  <inkml:trace contextRef="#ctx0" brushRef="#br0" timeOffset="56693.1124">2643 14640 713 0,'0'0'15'0,"0"0"-9"15,0 0 155-15,0 0 3 16,0 0-82-16,-120 22-49 16,105 7-31-16,-1 6 4 31,7 5-6-31,5 1 0 0,4-5 5 0,0-2-5 15,0-2-5-15,8-12 3 16,5-4-15-16,5-11-27 16,3-5-42-16,0 0 36 15,6-23 27-15,0-12-60 16,0-6-6-16,-7-3 52 16,-4-1 24-16,-8 13 13 15,-5 10 45-15,-1 10 105 16,-2 7 15-16,0 5-31 15,0 0-76-15,3 7-58 16,7 15-12-16,6 10 12 16,6 4 29-16,5 5-13 0,2-1 1 15,0-8-17-15,0-6 1 16,-2-8-2-16,0-13 1 16,0-5-24-16,-1-17 8 15,6-19 0-15,-3-10-65 16,0-10-28-16,-6 0 25 15,0 8-51-15,-7 7 135 16,-5 15 13-16,-3 12 70 16,-1 11-29-16,3 3-54 15,2 7 17-15,7 17 14 16,2 10 54-16,4 6-62 16,0 2-1-16,-3-1-5 15,-4-7-17-15,-7-12 10 16,-2-8-10-16,-5-7-11 15,-4-7 11-15,2 0 0 0,-2-3 0 16,3-25-67-16,13-25-189 16,-1 2 28-16,5 5-406 0</inkml:trace>
  <inkml:trace contextRef="#ctx0" brushRef="#br0" timeOffset="57404.8403">3791 14516 388 0,'0'0'117'0,"0"0"-29"16,0 0 84-16,0 0-22 16,0 0-13-16,0 0-98 15,0 0 18-15,-140 18 40 16,104 0-31-16,5 0-18 0,8 4-6 16,10 0-41-16,7 0-1 15,6 0-10-15,0-1-7 16,13-6-21-16,9-1-26 15,7-4-21-15,3 2 52 16,-1-5 11-16,0 5 21 16,-4 0 0-16,-6 6-19 15,-4 5 8-15,-7 14 12 16,0 11 38-16,-10 10 54 16,0 8-34-16,0 10-36 15,-20 0-5-15,-7 1-16 16,-7-15 10-16,-1-13-9 0,-3-8 8 15,0-15 4 1,2-18 9-16,3-8 12 0,4-4-35 16,6-32-38-16,12-13-33 15,11-12 29-15,9-11-37 16,30-7 9-16,16 1 21 16,12 0 49-16,8 6 14 15,8 9-14-15,0 12 64 16,-3 8-22-16,-4 11-28 15,-7 8 4-15,-11 8-18 16,-10 4-25-16,-9 1-21 16,-12 2-17-16,-12-1 0 15,-13-2 25-15,-2-4 2 0,-11-2 17 16,-16-1 19 0,-6 1 44-16,0 4-21 0,1 7 43 15,3 2 28-15,7 5-4 16,7 0-49-1,3 12 9-15,3 17-38 16,5 11 14-16,4 12 13 16,0 6-29-16,13 4 7 15,16-2-16-15,9-3-1 16,7-15 18-16,5-9-7 16,8-22 7-16,3-11-5 15,1-6-13-15,4-34-6 16,11-36-120-16,-17 4-48 0,-15 5-212 15</inkml:trace>
  <inkml:trace contextRef="#ctx0" brushRef="#br0" timeOffset="57790.1599">5295 14357 939 0,'0'0'40'15,"0"0"-40"-15,0 0 0 16,0 0 88-16,-108 140 51 16,87-82-59-16,9 3-35 15,5-3-28-15,4-6-17 16,3-16 13-16,0-10-13 0,10-17-1 16,7-9-28-16,5-9 17 15,7-30-10-15,7-26-1 16,11-27-120-16,7-50 40 15,-10 15-113-15,-9 9-409 0</inkml:trace>
  <inkml:trace contextRef="#ctx0" brushRef="#br0" timeOffset="58368.3669">5470 13825 1154 0,'0'0'270'0,"0"0"-270"16,0 0-37-16,0 0 37 15,-27 132 31-15,5-23 9 16,0 32-16-16,3-6 3 15,11-27-21-15,3-34 4 0,5-23-5 16,0 7-4-16,0-7 11 16,0 4-12-16,13-15-11 15,8-12-28-15,8-19-57 16,8-9-32-16,13-9 79 16,8-32-61-16,4-8-82 15,3-12 30-15,-7-3 22 16,-4-2 39-16,-12 8 101 15,-16 10 22-15,-10 11 51 16,-14 16 85-16,-2 9 21 16,-9 9 10-16,-13 3-82 15,-8 4-49-15,-3 22-29 0,0 6 0 16,-1 9 18 0,8 3 12-16,6 0-21 0,8-7-35 15,8-5 6-15,4-6-14 16,0-14 5-16,0-1-23 15,13-8-21-15,10-3-35 16,3-9 51-16,10-23 12 16,3-11-150-16,-4-3 28 15,-4-1 1-15,-9 9-9 16,-8 12 146-16,-8 13 32 16,-4 9 62-16,-2 4 8 15,0 0-55-15,0 19-27 16,5 7 26-16,4 6 19 15,4 6-14-15,8-6-41 16,-2-2 0-16,6-12-3 0,2-10-5 16,2-8 28-16,4-10-20 15,0-30-10-15,3-19-114 16,3-27 52-16,-6-44-64 16,-6 12-72-16,-10 5-374 0</inkml:trace>
  <inkml:trace contextRef="#ctx0" brushRef="#br0" timeOffset="58946.5672">6302 13680 760 0,'0'0'395'16,"0"0"-255"-16,0 0-128 16,0 0-12-16,0 0 0 15,-29 132 43-15,6-20 31 16,1 30-26-16,7-8-33 16,5-33-7-16,10-33 0 0,0-28 4 15,0 5-12-15,7-4-12 16,11 2 5-16,8-11 4 15,8-10-61-15,9-16-32 16,7-6 27-16,13 0 14 16,9-23-29-16,3-12-41 15,3-10 63-15,0-4-49 16,-6-6 11-16,-12 6 24 16,-14 4 30-16,-17 6 46 15,-15 10 52-15,-14 17 119 16,-3 4 33-16,-23 8-82 15,-8 0-15-15,-6 17-17 0,0 15-24 16,3 3-15 0,5 5-9-16,8 4-24 15,10-6 17-15,7 1-34 0,7-11 6 16,0-6-7-16,5-6-8 16,17-10-37-16,5-6-19 15,9 0 10-15,6-24-4 16,3-10-107-16,-3-7-6 15,-4 4 80-15,-10 2-92 16,-7 9 183-16,-13 13 130 16,-5 8 0-16,-3 5 39 15,0 0-55-15,3 8-89 16,1 15-24-16,7 12 47 16,7 1 33-16,4 6-30 15,9-2-22-15,5-6 5 0,2-11 2 16,2-13 6-16,3-10-5 15,-1 0-37-15,0-28 0 16,9-40-83-16,-13 3-160 16,-11 1-162-16</inkml:trace>
  <inkml:trace contextRef="#ctx0" brushRef="#br0" timeOffset="59133.9078">6315 14022 1101 0,'0'0'368'15,"0"0"-368"-15,0 0-75 16,0 0 75-16,172-108 69 16,-104 86-69-16,26 8-111 15,-16 4-118-15,-15 6-127 0</inkml:trace>
  <inkml:trace contextRef="#ctx0" brushRef="#br0" timeOffset="60231.8282">8109 13904 484 0,'0'0'300'0,"0"0"-67"0,0 0 45 16,0 0-115-16,0 0-65 15,0 0-91-15,-116-6-5 16,78 47-2-16,-2 10 13 16,0 14 4-16,6 2-4 15,7 6-11-15,12-1 30 16,9-6-31-16,6-4-1 15,4-11 4-15,27-7-4 16,9-10 0-16,12-10-1 16,12-11-6-16,5-13 6 15,10 0-13-15,3-32-18 16,-4-7-45-16,-4-10-22 0,-10-9-17 16,-11-2 47-1,-16-2-27-15,-16 4 28 0,-13 9 42 16,-8 8 26-16,0 12 180 15,-14 14-69-15,-1 7-35 16,1 8 1-16,1 0-50 16,1 14-27-16,1 18-17 15,3 10 17-15,3 9 30 0,5 7-29 16,0 0 1 0,9-9 6-16,8-5-8 0,4-9 0 15,1-13-14-15,1-10-43 16,0-12-15-16,4 0 8 15,4-19 12-15,1-18 5 16,-3-11-96-16,-2-7 33 16,-7 1-104-16,-7 6 43 15,-4 11 171-15,-4 16 82 16,-3 9 46-16,-2 7-24 16,0 5-34-16,0 0-28 15,0 19-22-15,0 5-13 16,4 8 94-16,5-2-54 15,3 2-17-15,3-7-1 16,3-4-28-16,1-7-1 0,4-3 0 16,2-11-36-16,2 0 7 15,4-13-12-15,4-19-90 16,1-10-18-16,-1-4-7 16,-4 2-185-16,-4 4-28 15,-9 14 369-15,-9 10 87 16,-5 9 233-16,-1 7-112 15,-1 0-87-15,3 5-68 16,4 11 64-16,6 4-20 16,5 0-55-16,3 0-13 15,6-8-17-15,2-9-4 16,2-3 11-16,21-31-19 16,-12-11-108-16,-4-4-217 0</inkml:trace>
  <inkml:trace contextRef="#ctx0" brushRef="#br0" timeOffset="60647.5186">9475 13288 584 0,'0'0'239'16,"0"0"-208"-16,0 0-30 15,0 0 41 1,0 0-5 0,0 0 33-16,-6 111 1 15,2-60 1-15,-6 12 10 16,-1 9-16-16,-2 11-20 0,-7 15-13 0,-3 22-17 16,4-9 12-1,-1-12-8-15,7-12-7 0,1-21 8 31,3 6-19-31,1 2-2 0,2-10 9 16,6-11-8-16,0-11-2 0,0-9 1 16,0-10-14-16,12-7 13 15,3-6-50-15,8-10-3 16,4 0 40-16,10-10-8 16,11-22-20-16,7-10-96 15,2-20-5 1,22-51-46-16,-15 11-28 15,-12 6-323-15</inkml:trace>
  <inkml:trace contextRef="#ctx0" brushRef="#br0" timeOffset="61084.7832">9797 13866 986 0,'0'0'206'15,"0"0"-150"-15,0 0 1 16,0 0-1 0,0 0 28-16,-118 155-4 0,99-89-33 15,11 1-15-15,8 0-19 16,0-9-7-16,11-16 4 15,13-8-10-15,3-15-42 16,6-11 10-16,5-8-12 16,5-5-13-16,3-22-53 15,-1-14-77-15,-3-5 46 16,-6 0-41-16,-7 0 47 16,-6 12 21-16,-13 12 114 0,-2 10 176 15,-6 10-73-15,-2 2-50 16,0 0 15-16,0 6-36 15,0 16-13-15,0 10 66 16,0 7-4-16,0 0-21 16,9 3-34-16,1-2 0 15,6-6-3-15,-3-10 10 16,-1-6-11-16,-1-6 23 16,-2-3 7-16,-2-5 20 15,-3-1-20-15,3 2-13 16,-3-3 18-16,3 2-35 15,0-3-9-15,-1-1-2 16,3 0-11-16,0 0-16 0,2-24-73 16,-4-10-113-16,-5-8-311 15</inkml:trace>
  <inkml:trace contextRef="#ctx0" brushRef="#br0" timeOffset="61240.8729">9299 13593 1172 0,'0'0'136'0,"0"0"-110"15,0 0-7-15,0 0 46 16,143-44 6-16,-58 20-71 16,42-16-26-16,-20 5-187 0,-17 3-274 15</inkml:trace>
  <inkml:trace contextRef="#ctx0" brushRef="#br0" timeOffset="61787.914">10697 14289 644 0,'0'0'233'0,"0"0"-218"16,0 0 56-16,47-106 122 15,-22 77-41-15,4 2-102 0,6 5 1 16,1 6-39-16,-1 3-4 15,-1 10 6-15,-3 3-13 16,-2 0-1-16,0 11 0 16,0 12 24-16,2 3 29 15,-2 2-18-15,2 0-11 16,-4-5 0-16,0-6-16 16,-4-7 8-16,-2-8-16 15,0-2 1-15,-1-12-3 16,-7-34-62-16,-1 4-210 15,-12-3-224-15</inkml:trace>
  <inkml:trace contextRef="#ctx0" brushRef="#br0" timeOffset="62115.897">10811 14512 557 0,'0'0'145'15,"0"0"-139"-15,0 0 157 16,0 0 11-16,93-117-64 16,-64 99-90-16,3 3-10 0,-3 4 6 15,2 7-16-15,-4 4 1 16,-1 0 4-16,1 0-5 15,2 17 26-15,5 2 20 16,-1 6 19-16,5 3-7 16,-1-5-10-16,4 0-22 15,-1-8 6-15,3-6-32 16,-1-9-1-16,18-12-47 16,-8-23-123-16,-13-2-241 0</inkml:trace>
  <inkml:trace contextRef="#ctx0" brushRef="#br0" timeOffset="62381.6658">11886 13687 1213 0,'0'0'53'0,"0"0"-53"15,0 0 0-15,0 0 13 16,0 115 127-16,-5-51-50 16,-4 11-62-16,-4 5-6 15,-3 0-22-15,-7-4 6 16,2-10 0-16,-4-12-6 16,0-9-50-16,1-13-54 15,6-15-145-15,7-13-101 0</inkml:trace>
  <inkml:trace contextRef="#ctx0" brushRef="#br0" timeOffset="62772.1245">12144 13844 816 0,'0'0'287'15,"0"0"-208"-15,0 0-27 16,0 0 74-16,0 0-33 15,-129 146-56-15,111-86-12 16,7 5 6-16,9-1-31 16,2-4 23-16,0-8-22 15,10-10-1-15,13-13 0 0,4-12-13 16,8-13-18 0,7-4 12-16,10-19-30 0,2-22-64 15,-1-7-45-15,-4-18-72 16,-16-35 65-16,-21 1-64 15,-12 14-293-15,-8 15 522 16,-15 52 292-16,-2 5 63 16,-4 6-122-16,-6 3-135 15,-4 5-11-15,3 0-64 16,7 20-23-16,5 6 0 16,9 6-31-16,10 7-25 15,5-11-60-15,34-2-85 0,5-10 41 16,9-9-127-16</inkml:trace>
  <inkml:trace contextRef="#ctx0" brushRef="#br0" timeOffset="63147.2899">12655 13818 525 0,'0'0'194'16,"0"0"-128"-16,0 0 44 15,0 0 24-15,0 0 11 16,-125 108-77-16,98-58-13 15,9 8 19-15,7 4-25 16,7 1-10-16,4-10 1 16,4-7-39-16,21-7 26 15,4-15-9-15,4-12 2 16,7-12-5-16,3 0-7 0,1-29-8 16,0-17 0-16,-5-12-56 15,-12-9-11-15,-12-5-33 16,-15-5-22-16,0 9 55 15,-19 10 67-15,-9 18 129 16,-3 13-52-16,-1 15-28 16,4 9 7-16,1 3-56 15,0 14-8-15,2 21 7 16,5 4-37-16,3 9-32 16,5 4-43-16,10 0-8 15,14-7-96-15,17-17-75 16,6-16-34-16</inkml:trace>
  <inkml:trace contextRef="#ctx0" brushRef="#br0" timeOffset="63381.6367">13130 13627 747 0,'0'0'212'15,"0"0"-173"-15,0 0 3 16,0 0 21-16,0 0 29 15,-66 131 15-15,51-64-23 16,1 0-17-16,3 5 10 16,1-3-35-16,0-6-10 15,4-10 17-15,1-11-32 0,1-12-16 16,2-12-2 0,2-8-12-16,0-10-60 0,0 0-37 15,6-40-22-15,17-4-282 16,4-8-431-16</inkml:trace>
  <inkml:trace contextRef="#ctx0" brushRef="#br0" timeOffset="63662.9115">13444 13814 806 0,'0'0'161'16,"0"0"-161"-16,0 0 0 16,0 0 184-16,0 0-63 15,0 0-22-15,-102 108-12 16,72-63-54-16,8 4 12 15,6 4-4-15,7 0-12 16,9-2 9-16,0-7-19 0,11-3 22 16,16-10 16-16,6-4-25 15,8-10-4-15,1-5-3 16,3-6-25-16,-3-6 2 16,-2 0-2-16,-7 0-50 15,-4-4-9-15,-8-6-47 16,-11 1-38-16,-2 0-69 15,-8 1-150-15</inkml:trace>
  <inkml:trace contextRef="#ctx0" brushRef="#br0" timeOffset="64334.6252">11783 15194 396 0,'0'0'568'0,"0"0"-568"0,0 0-10 16,0 0 10 0,0 0 163-16,0 0-69 15,0 0 44-15,-76 154-72 0,45-94-21 16,2 0 0-16,0-6-34 16,4-6 12-16,9-20-23 15,6-7-9-15,5-21 9 16,5 0-12-16,0-23-7 15,0-21-161-15,17-14-24 16,10-12 148-16,7-4-103 16,2 8-6-16,-2 8 165 15,-3 14 22-15,-7 16 61 16,-4 15 13-16,-2 13-18 16,-3 0-42-16,3 18 9 15,3 13 42-15,0 9 2 0,4 9 1 16,-2 4-33-16,-1-2-12 15,0-10-45-15,-2-7 16 16,-2-16-16-16,-5-12 1 16,3-6 3-16,-1-14 41 15,4-22 10-15,-2-13-31 16,-1-9-24-16,-3-5-13 16,-4 1-14-16,-2 3 27 15,0 13 24-15,-3 12-4 16,2 16-20-16,-1 8-11 15,2 10-50-15,2 0-97 16,4 10-6-16,3 16-26 16,4 6 2-16,11 8-27 0,-5-8-47 15,-1-5-54-15</inkml:trace>
  <inkml:trace contextRef="#ctx0" brushRef="#br0" timeOffset="64656.9307">12401 15218 453 0,'0'0'274'16,"0"0"-37"-16,0 0 0 0,0 0-65 15,0 0-60-15,0 0-68 16,0 0-43-16,-56 66 9 16,35-34-4-16,5 9 1 15,3-3 10-15,7 3-15 16,4-13 8-16,2-4-10 0,0-10-8 16,6-9 7-1,17-5-28-15,4-5-1 0,8-21 29 31,3-14-78-31,-3-8 1 0,-6-3-71 16,-10-2-19-16,-13 9 43 16,-6 4 125-16,0 10 69 15,-22 10 53-15,-3 11-76 16,-4 9-24-16,1 0-13 16,1 6-9-16,2 17 0 15,5 7-47-15,9 6-34 0,11 12-20 16,0-12-72-1,4-10-187-15</inkml:trace>
  <inkml:trace contextRef="#ctx0" brushRef="#br0" timeOffset="64928.5245">12991 15095 654 0,'0'0'275'0,"0"0"-190"0,0 0 36 15,-133-8 27-15,85 14-28 16,4 16-73-16,4 8-20 16,2 2 4-16,7 9-24 15,2 3 5-15,4-1 17 16,8 2-29-16,3-9 9 16,9-4-9-16,3-9 0 15,2-6-11-15,0-9 0 16,2-1-65-16,11-7 34 0,8 0-13 15,6-11-26-15,15-22-122 16,-2 4-95-16,-6-8-253 0</inkml:trace>
  <inkml:trace contextRef="#ctx0" brushRef="#br0" timeOffset="65319.1703">13031 14517 727 0,'0'0'358'15,"0"0"-265"-15,0 0-51 16,0 0 61-16,0 0-60 16,0 0-36-16,0 0 64 15,-25 163-7-15,4-71-14 16,-2 1-1-16,0 1 1 16,-3 2-4-16,6-18-28 15,-5 2-17-15,5-9 19 0,5-13-18 16,-1-14-2-1,7-8-6-15,1-14-51 0,2-4-35 16,0-12-78-16,-1-1-88 16,3-5-100-16</inkml:trace>
  <inkml:trace contextRef="#ctx0" brushRef="#br0" timeOffset="65882.3673">12904 15392 573 0,'0'0'478'16,"0"0"-478"-16,0 0 0 16,0 0 118-16,0 0 3 15,136-18-61-15,-85-5-39 16,3-3-21-16,2-5-14 0,-3-5-122 16,-8-4 9-1,-14-1 24-15,-13 5 21 0,-14 4 82 31,-4 6 19-31,-2 9 173 16,-14 8-29-16,-3 9-70 0,0 0-35 0,-1 4-13 16,1 22-21-16,-2 11-3 15,6 2 27-15,1 10-20 16,10 5 7-16,4 0-18 16,0-4-5-16,6-5 11 15,13-12-23-15,5-8-8 16,4-18 0-16,7-7-12 15,2 0-8-15,7-32-31 0,2-10-27 16,-5-4-43-16,-3-3-133 16,-9 5-85-16,-8 13 200 15,-11 8 147-15,-2 15 144 16,-6 7-21-16,0 1-71 16,2 4-36-16,3 18-5 15,-1 10 90-15,2 0 27 16,0 4-7-16,-1-3-25 15,-3-1-32-15,1-9-34 16,0-5-1-16,-5-10-23 16,0-4-4-16,0-2 12 15,0-2-13-15,-14 0-1 0,-6 0-8 16,-4 0-26 0,1-6 11-16,-6-12-93 15,9 7-165-15,7-9-21 0</inkml:trace>
  <inkml:trace contextRef="#ctx0" brushRef="#br0" timeOffset="66038.4636">13981 15240 1295 0,'0'0'314'0,"0"0"-256"15,0 0-4-15,0 0-12 16,0 0-42-16,0 0-83 0,0 0-183 15,-105 39-248-15</inkml:trace>
  <inkml:trace contextRef="#ctx0" brushRef="#br0" timeOffset="66507.3461">12839 15909 785 0,'0'0'212'0,"0"0"-183"16,0 0-22-16,123 0 132 15,-48-14-88-15,15-2-5 16,4-1-37-16,-6-4-8 15,-5 1 54-15,-11 6-40 16,-15 0 15-16,-10 4 5 0,-13 4 3 16,-12 4 27-16,-9-3-42 15,-8 5-23-15,-5 0 23 16,0 0-7-16,0 0-16 16,0 0-12-16,-18 0-85 15,-4 0-74-15,-5 0-325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14:5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4572 64 0,'0'0'408'15,"0"0"-275"-15,0 0-99 16,0 0 34-16,0 0 32 16,0 0-53-16,0 0-32 15,0 0 12-15,0 0 17 16,0 0-14-16,0 0-10 15,0 0-5-15,0 0 28 16,0 0 6-16,0 0 5 0,0 0 5 16,0 0-20-16,0 0-4 15,0 0-8-15,0 0-9 16,0 0 15-16,0 0-23 16,0 0-9-16,0 0-1 15,0 0 1-15,0 0-2 16,0 0 1-16,0 0 0 15,0 0-7-15,0 0 7 16,0 0-7-16,0 0 6 16,0 0 0-1,0 0 0-15,0 0-6 0,0 0-18 16,0 0 13-16,0 0-15 16,0 0-5-1,2-5-16-15,3 2 12 16,-5 1 29-16,0-3 5 15,0 3 2-15,0-1-1 16,0 1 2-16,0 0 4 16,0 0-4-16,0-1-1 15,2-1 0-15,0 3 0 0,1 1-6 16,-3 0 5-16,2 0-9 16,-2 0 10-16,0 0-1 15,0 0 1-15,0 0 5 16,0 0-5-16,0 0-14 15,0 0-41-15,0-2-65 16,0 0-81-16,0-3-427 0</inkml:trace>
  <inkml:trace contextRef="#ctx0" brushRef="#br0" timeOffset="419.6176">976 4226 335 0,'0'0'108'15,"0"0"-70"-15,0 0-23 16,0 0-14-16,0 0-1 16,0 0-14-16,0 0 12 15,-7 0 2-15,5 0 2 0,-2 0 3 16,-1 0-5-16,-2 7-23 15,3 1-6-15,-3-2-23 16,1 2 22-16,-1-2-1 16,0 0 10-16,3 0 12 15,-1 2-56-15,3 2 3 16,0 0-19-16,0-2 3 0</inkml:trace>
  <inkml:trace contextRef="#ctx0" brushRef="#br0" timeOffset="1376.3525">976 4226 448 0,'-80'99'127'0,"80"-99"-66"0,0 0 7 15,0 0 36 1,0 0-41-16,0 0-48 0,0 0 11 16,0 0 37-16,0 0-21 15,0 0 0-15,0 0-13 16,0 0 12-16,0 0 21 15,0 0-23-15,0 0 1 16,0 0-11-16,0-4-14 16,0 2 7-16,0-1 5 15,0-2-5-15,0 1 8 16,0-2-17-16,4 1 27 16,3-4-40-16,2 1-6 15,4-1-1-15,0-2 5 16,0 2 2-16,1 4 0 15,-5 1-4-15,-1 1 3 0,-2 3-4 16,-2 0-8-16,-2 0 6 16,-2 0-6-16,0 0-1 15,0 0-10-15,2 0 7 16,5 9 10-16,-1 3 1 16,2 2-1-16,-4 2 7 15,0 2-17-15,-1 0 16 16,-1-1 1-16,-2-2 0 15,0-1 0-15,0 1 0 0,0-1-8 16,-7-2 7-16,-1-1 0 16,-4-2 1-16,3-2 5 15,1-3-4-15,0 1-1 16,4-4 0-16,0 1-26 16,1-2 13-16,1 0 0 15,2 0-12-15,0 0 6 16,-2 0 5-16,2 0 7 15,0 0 4-15,0 0 2 16,0 0 1-16,0 0-30 16,0 0-32-16,7 0 8 15,3-2 27-15,6-1 26 0,5-2 1 16,-2 1 0-16,6 2 0 16,0 1 1-16,-3 1 12 15,0 0-5-15,0 0-7 16,-3 7-1-16,0 5 7 15,-3 2 0-15,-3 0 9 16,-1 2-4-16,-4 1 9 16,-3 1-21-16,-3 0 1 15,-2-1 4-15,0 6-5 16,0 0 16-16,-7 0-3 16,-9 0-12-16,-5 2 32 15,-2-1-24-15,-6-3-6 16,-2-4 14-16,-2-2 27 0,-3-4-5 15,-2-3-39-15,2-4 38 16,3-4 19-16,2 0-23 16,4 0 10-16,7 0 0 15,6-9-14-15,6-2 38 16,1 3-28-16,5-2-13 16,2 4-8-16,0 0-1 15,0 2 20-15,0 0-18 16,0 4-20-16,0 0 0 15,0 0-46-15,0 0-81 16,0 0-85-16,0 0-139 16,-2 0-24-16</inkml:trace>
  <inkml:trace contextRef="#ctx0" brushRef="#br0" timeOffset="2298.6218">1071 4109 469 0,'0'0'209'16,"0"0"-135"-16,0 0 34 15,0 0 38-15,0 0-46 0,0 0-25 16,0 0-27-1,-44-36 4-15,38 36 2 0,-4 0-17 16,-1 0-3-16,-3 0-26 16,-5 0-8-16,-6 0 6 15,-4 10-5-15,-4 2-1 16,0 2 8-16,-1-1-7 16,1 4 13-16,0-2-14 15,1 4 0-15,1-3-1 16,4 2 1-16,3 1 0 15,1 2-2-15,1-1-11 16,4 4 11-16,2 2 0 16,3-1 2-16,5 4 0 15,0 0-11-15,4 1 9 16,2-1 2-16,2 1-6 16,0 2 6-16,0 2 0 0,0-3 1 15,6 1-1-15,4 0 0 16,1 0 10-16,2-2-10 15,5 0-16-15,0-2 15 16,-1-3 1-16,8 1 0 16,0-2-2-16,4-1 9 15,4 0 12-15,0-3-17 16,3-4 5-16,4-2 22 16,7-5-3-16,2-2-10 15,2-2 1-15,3-5-11 16,-1 0 16-16,1 0-21 0,1 0 2 15,-1-12 14-15,0-3-16 16,-8 1 8-16,-5-4-9 16,-6 1 1-16,-8-2 6 15,-2-2-6-15,-6-2 15 16,-1-2 6-16,1-1-10 16,-6-3-1-16,-3 0-11 15,0-3 1-15,-6-4 11 16,-4-4-11-16,0-6 6 15,0-5 8-15,-2 0-9 16,-12-2 11-16,-1 3-8 16,-3 2 1-16,-3 4 28 15,0 4-26-15,-6-1-2 0,-4 8 10 16,-2-2-19 0,-6 5 31-16,1 3-20 0,-2 2 7 15,3 3 19-15,-2 5-17 16,6 6-7-16,-1 3-12 15,1 4 5-15,0 4-13 16,-5 0 6-16,-7 18-23 16,-6 17-17-16,-11 10-64 15,-6 14-33-15,-27 27-65 16,15-15-172-16,10-10-271 0</inkml:trace>
  <inkml:trace contextRef="#ctx0" brushRef="#br0" timeOffset="3755.6609">929 11423 104 0,'0'0'362'16,"0"0"-259"-16,0 0-54 16,0 0 70-16,0 0 19 15,0 0-39-15,0 0-2 16,16-37-10-16,-16 37-2 16,0 0 7-1,0 0-27-15,0 0-30 0,0 0-35 16,-5 12 6-16,-8 6-6 15,-3 10 10-15,-9 8-3 0,-1 6 9 16,-1 0-10-16,-1-2 5 16,1-2-6-16,-2-4-4 15,2-2 14-15,4-5-14 16,3-4-1-16,3-5 1 16,5-3 0-16,3-8 13 15,5 0-14-15,4-3-16 16,0-4 3-16,0 0-22 15,0 0-7-15,0 0-12 16,0 0-40-16,4 0 30 0,7 0 38 16,7-2 26-1,5-4 26-15,8-2-9 0,5-2-4 16,6-2-13 0,3 2 1-16,1-3-4 0,-1 4-20 15,-5-1-23 1,-7 2 14-16,-4 1-41 0,-8 3 3 15,-6 1-19-15,-8-1-39 16,-5 1 17-16,-2-1-87 0</inkml:trace>
  <inkml:trace contextRef="#ctx0" brushRef="#br0" timeOffset="4071.673">1045 11626 565 0,'0'0'258'16,"0"0"-186"-16,0 0-2 16,0 0 97-16,0 0-52 15,0 0-59-15,0 0-47 16,0 0-3-16,0 0 14 16,0 0-20-16,0 0-1 15,0 0 0 1,0 10 1-16,0 10 10 15,0 6 30-15,-5 9-5 0,3 4 19 0,-2 3-38 16,4 0 1-16,0-1-10 16,0-4-6-16,0-2-1 15,0-7 0-15,0-6-32 16,0-3-32-16,0-7-92 16,0-12-41-16,0 0-47 15,0-5-130-15</inkml:trace>
  <inkml:trace contextRef="#ctx0" brushRef="#br0" timeOffset="4899.6285">1239 11057 494 0,'0'0'290'0,"0"0"-228"16,0 0-14-16,0 0 73 16,0 0 28-16,0 0-78 15,0 0-42-15,-100-58 16 0,82 58-13 16,-5 0 6-16,-4 0-22 16,-2 0-6-16,-4 9 17 15,0 6-14-15,2 3 5 16,-3 2-10-16,3 6-7 15,-2 4 18-15,-1 6-12 16,1 2-6-16,2 4 10 16,0 2-11-16,-1 2 5 15,1 4-5-15,2 0 0 16,0 3-2-16,5 0 3 16,1-2-1-16,0-1 2 15,4 0-1-15,1-4 10 16,1-1-11-16,3-4 0 0,3-2 5 15,4-5-5 1,0-1-1-16,5-4 1 0,0 0-5 16,2-6 4-16,0 3 1 15,0-3-3-15,13 4 2 16,5-1 1-16,4 1 0 16,3-1 16-16,4 0-5 15,0-2 12-15,2 0-10 16,3-5-7-16,1 0 11 15,3-3-15-15,3-5 5 16,0 1-1-16,1-9 4 16,6-1-7-16,-2-2 2 15,-1 0-4-15,1-14 4 16,-1-6-3-16,0-6-4 16,4-10 2-16,0-6-37 0,0-11 20 15,-2-7-4-15,-3-8-11 16,-6-5-10-16,-4-12-28 15,-12-4 44-15,-8-1-1 16,-10 0 9-16,-4 4 18 16,0 1 13-16,-18 7 34 15,-9 6 2-15,-6 9 27 16,-5 12 39-16,-2 7-48 16,-1 7-7-16,2 10 26 15,-3 9-29-15,3 5-10 16,3 9-1-16,5 4-37 15,-2 0-9-15,0 18-14 16,-5 21-103-16,-5 15-15 0,-24 43-54 16,9-10-128-16,8-13-301 15</inkml:trace>
  <inkml:trace contextRef="#ctx0" brushRef="#br0" timeOffset="6431.0195">971 15115 380 0,'0'0'302'0,"0"0"-245"0,0 0-18 15,0 0 104 1,0 0-46-16,0 0-64 0,0 0-17 15,-16-8-14-15,16 8 37 16,0 0-23-16,0 0-6 16,-2 0 10-16,0 0 19 15,2 0-4-15,-2 0-2 16,2 0-21-16,-2 0 23 16,-5 0-25-16,-4 8-2 15,-2 10 0-15,-5 3 2 16,2 0 25-16,-2 4-12 15,3-4-12-15,2 2 23 16,-1-4-2-16,3-3-22 16,5-1-4-16,0-7 4 15,2-5-4-15,4-3-6 0,0 0 0 16,0 0-1-16,0 0-7 16,0 0-32-16,0 0-28 15,0 0 6-15,0 0 49 16,2 0-5-16,3 0 1 15,4-3 17-15,4 3 0 16,5-4 7-16,7 0-7 16,4 1-8-16,4 2 5 15,3 1-16-15,-1 0-21 16,-3 0 14-16,-3 0 11 16,-5 0 8-16,-2 0-6 15,-8 4-9-15,-6 0 11 0,-3 2-15 16,-5-5 26-16,0 5 37 15,0-5 7-15,0 3-2 16,0 0-19-16,0 1-17 16,0-2 18-16,0 6-14 15,-7 0 9-15,-3 5 7 16,-7 0-7-16,-2 0 26 16,-6-2-20-16,-2 3-8 15,-4-8 14-15,4 1-15 16,1-2-5-16,1-1 11 15,8-5-20-15,3 3 25 16,3-3-17-16,7 0-10 16,1 0 0-16,3 0-29 0,0 0-41 15,0-12-79 1,0-11-32-16,0 2-48 0,-7-1-669 0</inkml:trace>
  <inkml:trace contextRef="#ctx0" brushRef="#br0" timeOffset="6774.6302">891 14962 608 0,'0'0'153'16,"0"0"-146"-16,0 0-7 16,0 0 70-16,0 0-39 15,0 0 24-15,122-9 38 16,-77 6-24-16,-3-8-23 16,1 5-20-16,-7 0-25 15,-5 2 13-15,-6 4-13 16,-10-5-1-16,-7 5 0 15,-4 0 0-15,-4 0 0 16,0 0-1-16,0 0-27 16,-19 0-45-16,-3 11-91 15,-1-3-355-15</inkml:trace>
  <inkml:trace contextRef="#ctx0" brushRef="#br0" timeOffset="7649.7011">1105 14772 405 0,'0'0'203'0,"0"0"-108"16,0 0-4-16,0 0 26 15,0 0-24-15,-127-6-44 16,104 6-20-16,-3 4-10 0,-3 2 50 15,-2 6-10 1,-2 2-11-16,-4 3-1 0,2 1-13 16,2 0 19-16,1 2-32 15,6 0-13-15,3 3 18 16,4 4-13-16,0-3-7 16,4 6 2-16,3 2-7 15,2 3 0-15,1 0-1 16,2 1 1-16,2-1 20 15,3-3-20-15,0 4 9 16,0-4-10-16,2 0 6 16,0 1-6-16,0-4 2 15,0 0-1-15,0-2 6 16,0-1-7-16,0-1-1 16,0-4 0-16,6 1-8 0,6-4 9 15,3 5 7-15,6-1 17 16,3-5 6-16,5 2-20 15,7-1 3-15,4-4-12 16,7-2 0-16,1-2 20 16,4-2-20-16,2-6 5 15,-4-1 4-15,4-1-9 16,-3 0 4-16,-2 0-5 16,0 0 0-16,-4-7 4 15,0-3-4-15,-6 1 0 16,0-4 4-16,-6-1-4 15,-1 2 5-15,-3-7-5 16,-3-2 0-16,-2-7 0 0,3-7 0 16,-4-4-4-16,1-10 2 15,-4-5-31-15,-4-5 32 16,-8-7-15-16,-1 3-39 16,-4-6 43-16,-3 5-36 15,0 3 22-15,-14 3 26 16,-6 7 45-16,-4 5 26 15,-5 3-21-15,0 5-7 16,0 4 11-16,-4 7-32 16,1-2-12-16,-4 7-8 15,0 4 5-15,1 6 49 16,-3 2-30-16,1 6-2 0,0 4 0 16,-1 0-23-1,3 0-2-15,-3 8-6 0,-2 8 2 16,0 2 5-16,0 3 0 15,-3 2-6-15,1 3-10 16,2 0-44-16,-16 12-26 16,11-8-98-16,8-7-322 0</inkml:trace>
  <inkml:trace contextRef="#ctx0" brushRef="#br0" timeOffset="16471.8434">5548 5613 54 0,'0'0'62'0,"0"0"-28"16,0 0-16-16,0 0 0 15,0 0 24-15,0 0-3 16,0 0 4-16,0 0 5 0,0 0-32 16,0 0-3-16,0 0-13 15,0 0-7-15,0 0 7 16,0 0 3-16,0 0 4 16,0 0 13-16,0 0-5 15,0 0-1-15,0 0-14 16,0 0-52-16,0 2-160 15,-2 0 61-15</inkml:trace>
  <inkml:trace contextRef="#ctx0" brushRef="#br0" timeOffset="22861.054">5356 5724 15 0,'0'0'272'0,"0"0"-169"0,0 0-80 15,0 0 4-15,0 0 31 16,0 0-44-16,0 0 2 15,0-2 9-15,0 2 15 16,-2 0 22-16,-1 0-21 16,1 0-4-16,2-1 5 15,0 1-22-15,0 0 15 16,0-2-24-16,0 2-9 16,0 0 11-16,0 0-13 15,0 0 23-15,0 0 3 0,0 0-3 16,-2 0 22-16,2 0-28 15,0 0-4 1,0 0-13-16,0 0 1 16,0 0-2-16,-4 0 1 0,-3 0 0 0,1 0 1 15,-4 0 1-15,2 0 6 16,-1 0-6-16,1 0 9 16,2-2-12-16,0 2 1 15,1 0 0-15,3-2 3 16,0 2-3-16,2 0 1 15,0 0 7-15,0 0-8 16,0-3 3-16,0 3-3 16,0-1-27-16,0 1 14 15,0-2 6-15,0 2 7 0,2 0 12 16,0 0-11 0,-2 0 0-16,0 0-1 0,2 0 0 15,-2 0 0-15,3-2-1 16,-1 2 0-16,2 0-6 15,8-3 7-15,1 2 16 16,5-3-16-16,4 2 1 16,2 0 9-16,3-1-9 15,2 2 11-15,2-1-12 16,3 2 0-16,-1-2 15 16,0 0-15-16,-1-3 0 15,-3 3-7-15,-5 2 15 16,1-1-5-16,-5 1-3 15,-2 0 0-15,0-2 11 16,-3 2-11-16,3 0 0 0,-3 0 0 16,4 0 1-16,-1 0-1 15,1 0 0-15,2 0 0 16,1 0 5-16,2 0-5 16,3 0-9-16,0 0 8 15,-1 0 2-15,1 0 3 16,0 0-3-16,-2 0-1 15,-4 0 11-15,2 0-11 16,-3 0 1-16,0 0-1 16,0 0 0-16,1 0 11 15,-2 0-11-15,4 0-2 16,1 0-6-16,1-2 7 16,2 0 1-16,-3-1 0 0,2-1 1 15,1 3-7 1,-2-1 7-16,0 2-1 0,2-2 9 15,-3 2-9-15,0 0 2 16,1 0-2-16,-3 0 0 16,-1 0 0-16,-2 0 0 15,4 0 1-15,-1 0-2 16,2 0 2-16,3 0 7 16,0 0-8-16,0 0-6 15,2 0 6-15,-3 0 0 16,3 0 0-16,1 0 0 15,-1 0 1-15,0 0-2 16,2 2 1-16,0 1 0 16,0-1 5-16,0 0-5 15,-2 3-1-15,0-1 1 0,-4-1 0 16,-1-1 3-16,0 3-3 16,1-1-1-16,-2-3 1 15,-2 2 0-15,2-3 0 16,2 2 0-16,-1-2 0 15,1 2-9-15,-3-2 1 16,0 0 8-16,1 0 1 16,-1 0-1-16,0 0 9 15,0 0-9-15,1 0 0 16,-1 0 3-16,0 0-3 16,1 0 0-16,-1 0-7 15,0 1 14-15,0-1-4 0,3 3-3 16,0-3 0-16,2 1 13 15,-1 2-13-15,-2-1 0 16,3 0 0-16,0-2 0 16,0 1 3-16,0-1-3 15,-1 0-1-15,1 3 0 16,2-3 1-16,0 0 0 16,0 2 0-16,-3-2 1 15,3 0 4-15,0 0-5 16,0 0 0-16,0 0-1 15,0 0 2-15,-2 0 3 16,2 2-4-16,-2-2 0 16,0 2-1-16,0-1 1 0,0 1-2 15,-4-2 2-15,4 2 0 16,-2-2 2-16,-2 0-2 16,1 0 0-16,-2 0 2 15,0 0-2-15,-1 0-1 16,0 0 0-16,0 0 1 15,-1 0 0-15,0 0 0 16,2 0 0-16,1 0 0 16,-1 0 0-16,2 0 0 15,3 0-1-15,-2 0 1 16,1-2-5-16,-1 0 5 16,0 1 0-16,2 1 9 15,-4-2-9-15,4 0 0 16,-2 2-7-16,-2 0 7 15,-2 0 1-15,2 0-1 0,1-2 0 16,3 2 7-16,0 0-7 16,2-3-2-16,0 3 1 15,2-1 1-15,-2-1 0 16,0 0 0-16,-2 2-1 16,-1 0-6-16,-1-3 14 15,0 3-7 1,-1-1 0-16,-1-2 0 15,-2 3 1-15,2-1-1 16,0 1 0-16,-2-2-1 16,-1 2 1-16,3-2 6 15,0-1-6-15,-4 3 1 16,1-1-10-16,1 1 17 16,-2-2-8-16,2 2 0 15,-1-2 0-15,2 0 7 16,0-1-7-16,3 1-6 15,0 2 5-15,-2 0-4 16,4-2 5-16,0 2 0 16,0 0 1-16,2 0 4 0,-2 0-5 15,2 0 0-15,-2 0-6 16,0 0 7-16,-1 0-1 16,0 0 0-16,1 0 2 15,0 0 6-15,2 0-8 16,0 0-11-16,2 0 11 15,-2 0 1-15,0 0 5 16,-2 0-6-16,0 0 0 16,0 0 0-16,-2 0 0 15,0 0 0-15,2 0 0 0,0 0 0 0,2 0 4 16,0 0-4 0,5 0-13-16,-1 0 13 0,6-1 5 15,-2 1-4-15,1-2-2 16,0 2 11-16,-3-2-10 15,4 2 0-15,-4 0 0 16,1 0 0-16,1 0 0 16,-1 0-2-16,-2 0 2 15,2 0 0-15,-3 0 3 16,0 0-3-16,-2 0 0 16,3 0-7-16,-3 4 5 0,2-3 2 15,-4 1 1-15,3 0 0 16,-3 1 9-16,-3-1-10 15,1 0-2-15,0-2 2 16,0 0 1-16,0 2 0 16,-3-2-1-16,0 1 0 15,1 2-2-15,-2-1 2 16,0-2 0-16,2 2 1 16,0-1-1-16,-3 2 0 15,3-2 0-15,-3 2 0 16,0-3 4-16,3 2-4 15,-5-2-2-15,2 2 2 0,0-2 0 16,3 1-1-16,0 2 1 16,4-3 0-16,-2 2 5 15,1-2-5-15,3 0 0 16,-2 0-2-16,2 0 2 16,0 0-1-16,4 0 1 15,-2 0 0-15,0 0 0 16,3 0 0-16,-3 0 0 15,0 0 0-15,3 0 1 16,-3 0-2-16,2 0 1 16,-2 0 0-16,-2 0-2 15,0 0 11-15,-2 0-18 16,0 0 8-16,2 0 1 0,-1 2 6 16,1-2-6-1,2 2 0-15,-2-2 0 0,3 0 0 16,-1 1 0-16,-2-1 0 15,2 2 0-15,1 0-2 16,-1-2 2-16,0 3 0 16,2-3-15-16,-4 2 34 15,2 0-19-15,1 0 0 16,-1-2-4-16,2 3-4 16,3-3 9-16,1 0-1 15,1 0 0-15,-3 3 1 16,1-3-1-16,0 2 0 15,2-2 1-15,0 2-2 16,1 0-1 0,1-2 2-16,2 3 0 15,-1 0 1-15,-1-3 1 0,3 2-2 0,-3 0 0 16,3-1 2-16,-3 2-1 16,0-3-2-16,1 0 1 15,-3 2 0-15,-3-2 7 16,-1 0-7-16,-2 0 0 15,0 2-1-15,-3-2 2 16,2 2 4-16,-2-2-5 16,3 0-3-16,-3 3-4 15,0-3 7-15,2 0 0 16,-4 0 0-16,2 0 1 16,1 0 6-16,-3 0-7 15,2 0-1-15,-2 0-7 0,0 0 6 16,0 0 2-16,2 0 0 15,0 0 8-15,0 0-15 16,3 0 7-16,-1 0 0 16,3 0 0-16,-2-3 0 15,1 3-1-15,-1-2-1 16,-3 0 4-16,0 2 2 16,0-2-4-16,1 2-6 15,-1-3 5-15,0 3 2 16,2-1 0-16,1-1-1 15,1 0 0-15,2-1 0 16,0 2 0-16,-1-1-1 0,1 0 0 16,-1 0-2-16,0-3 3 15,2 2 0-15,-3 1 0 16,1-2 1-16,-1 1 0 16,1-1 0-16,0 3-1 15,0-1 0-15,-1 2 0 16,1-2 0-16,2 2-11 15,2-2 11-15,-2 2 1 16,0 0-1-16,-1 0 0 16,2 0 0-16,-1 0 13 15,-1 0-13-15,1 0-15 16,1 0 15-16,-4 0 9 16,3 0-9-16,-5 0-6 0,0 0 6 15,1 0 12-15,-3 0-12 16,1 0 0-16,-1 0 3 15,-3 0-3-15,4 0-1 16,-4 0 1-16,-1 0 0 16,2 0 4-16,-2 0-4 15,0 2 0-15,-2-2 7 16,2 2-6-16,-3 0-2 16,2-2 1-16,1 1 0 15,0 1 4-15,0 0-4 16,0 1-1-16,-3-3 1 15,3 2 0-15,0-2 6 16,-1 2-6-16,3 0-6 0,0 1 5 16,-2-3 1-1,2 3 0-15,0-1 0 0,0-2 1 16,2 2 0-16,0 0-1 16,3-2 0-16,1 2-5 15,2-1 6-15,-2-1-2 16,3 3 0-16,-3-3 1 15,3 2 7-15,1-2-7 16,-4 0 0-16,3 2 4 16,-1-2-4-16,0 0-10 15,-2 1 8-15,3-1 4 16,-2 0 3-16,1 3-5 16,2-3 0-16,1 2 8 15,-1-2-8-15,2 0-7 0,1 2 6 16,-2-2 1-16,1 0 5 15,-4 2-5-15,-1-2-1 16,-3 0 0-16,1 0 1 16,-1 0-2-16,-2 0 0 15,0 0 2-15,0 0 2 16,-2 0-2-16,1 0-1 16,-4 0 1-16,1 0 0 15,-2 0 3-15,-2 0-3 16,-2 0 0-16,4 0 0 15,-3 0 0 1,1 0 0-16,-2 0 0 16,2 0-6-16,2 0 6 15,2-2 0-15,-1 0 1 16,1 0-2-16,5-1 1 16,-3 2 0-16,2-1-1 15,0 0 0-15,2 2 1 16,1-3 1-16,1 3-1 15,1 0 0-15,-1 0-3 16,4 0 2-16,-2 0 1 0,5-1-6 16,1 1 6-16,4 0 3 15,-2 0-3-15,1 0 0 16,3 0 0-16,0 0-2 16,0 0-4-16,3 0 6 15,-2 0-7-15,4 0 9 16,0 0-4-16,0 0-8 15,-4 0 10-15,4 0 5 16,-3 0-5-16,-2 0-12 16,2 0 5-16,-1-2 7 15,-2 2-7-15,2-2 7 16,-1 2-29-16,0-2 29 0,0 0 0 16,3-1-14-16,-2 3 14 15,0-3-1-15,1 3-12 16,-2-2 6-16,2 2 7 15,1-2 7-15,-2 0-7 16,2 2 0-16,2-3 9 16,-4 3-9-16,2 0-10 15,2 0 9-15,-4 0 1 16,4 0 6-16,0 0-6 16,-1 0 1-16,1 0 3 15,-3 0-4-15,0 0 0 16,1 0-13-16,-4 0 13 15,4 0 5-15,-3 0-5 16,0 0-5-16,0 0 3 16,0 0-13-16,-4-2 15 0,1 0 0 15,-1-1-15-15,-1 1 14 16,1 0 1-16,-1-2-13 16,2 2 13-16,-4-3-1 15,3 1 0-15,-6 1 1 16,3 1 0-16,-1-2 0 15,-1 0 1-15,0 2-1 16,-2-3 1-16,0 3 6 16,0-1 1-16,-1 1 0 15,2 0 2-15,1-1 16 16,0 1-20-16,3 0 6 16,-4 1-12-16,1-1 0 15,1 0 23-15,-1 2-23 0,0 0 0 16,-1 0 1-16,4 0-1 15,-1 0-7-15,1 0 7 16,-1 0 7-16,0 0-1 16,3 0-6-16,-3 2 0 15,6 1 0-15,-4 1 0 16,1 1 0-16,-1-1 0 16,-1-1 0-16,-3-1-1 15,2 1 1-15,-4-1 0 16,2 0 0-16,-2-2 0 15,-1 2 0-15,2-2 0 16,-1 1 7-16,-3-1-20 16,3 3 19-16,-2-3-6 0,2 2 0 15,0 0 7 1,-1-1-1-16,2 2-6 0,1-2-5 16,-1 2-5-16,1-1 20 15,3 0-20-15,1 2 8 16,-1-2 2-16,1 2 12 15,-1-3-12-15,1 1 1 16,-2 0-8-16,1 1 14 16,-1-1-6-16,3 0-1 15,-3 0 1-15,1 1 5 16,2-3-6-16,-4 0 0 16,5 3-8-16,0-3 11 0,-1 2-3 15,-1 0 0 1,3-2 2-16,-3 0-7 0,4 0 5 15,-2 0-1-15,-1 0 1 16,-1 0 1-16,-1 0 7 16,-1 0-8-16,1 0-7 15,1 0 7-15,-2 0 2 16,3 0-2-16,-1-2 0 16,-1 0 0-16,-1-1 0 15,3 3 0-15,-3-3 0 16,0 1 4-16,1 0-4 15,-3 0 0-15,0-1 0 16,1 1 0-16,-6 0 2 16,3 1-2-16,-3-1 0 15,4 0 11-15,-3 0-11 0,1-2 9 16,-1 0 2-16,1 0-10 16,2 0 18-16,-4-3-19 15,1 4 1-15,-1-1 15 0,1-1-16 16,-2 3 2-1,-3-1-2-15,3 1 0 16,-1 0 16-16,0-1-16 0,1 1 1 16,-1 0 5-16,3 1-6 15,-1-1 16-15,2 0-9 16,0 0-7-16,3-1 18 0,-2 3-18 16,2 0-1-16,2 0 1 15,-2 0 0-15,1 0 0 16,1 0 0-16,-2 0 0 15,3 0-1-15,1 5-1 16,1-1 2-16,-3-1 0 16,1 2 2-16,-1-1 2 15,-2-1-4-15,3 1 0 16,-6 1-7-16,3-1 8 16,-4 0-1-16,0-2 0 15,0 0 1-15,-3-1 4 16,0 3-5-16,1-1 0 15,-1 1 0-15,0-3 1 0,1 2-2 16,0 1 1-16,-3-2 0 16,0 1-8-16,3-1 9 15,-3 3-1-15,0-3 0 16,-2 3 1-16,2-5 0 16,0 3-1-16,-2 1 0 15,3 0 0-15,-3 0 0 16,2-2-10-16,-2 1 10 15,0 0 0-15,0 1 1 16,-3-2-1-16,3 1 0 16,-2-3-9-16,-1 5 9 15,1-3 0-15,0 0 0 0,2 1 6 16,0-1-12 0,0 3 6-16,0-3 0 0,2 0 3 31,3-2-3-31,-1 0-1 0,0 3 0 15,3-3 1-15,-1 0 1 16,2 0-1-16,1 0 0 16,1 0-1-16,4 0 2 15,1 0-2-15,2 0-7 16,-2 0 8-16,0 0 1 16,1 0-1-16,-1 0-5 15,1-3 4-15,1 3-12 0,4-2 12 16,-3 0-20-1,2 0 21-15,-2-3-1 0,-3 4-10 16,1-3 11-16,-1 0-1 16,-4 1 5-16,3-2-4 15,-3 1 0-15,1-2 0 16,-4 1 5-16,1 0-4 16,-3 1-1-16,-1 1 0 15,-1-2 7-15,-4 1 9 16,0-1-8-16,-4 2-7 15,-3 1 12-15,-2 0-12 16,-4 0 0-16,-3 2 10 16,-4 0-9-16,-2 0 27 15,-3-3-6-15,-2 3 13 0,0 0 15 16,-2 0-14-16,0 0 4 16,0 0-12-16,0 0-27 15,0 0 15-15,0 0-17 16,0 0-23-16,0 0-16 15,-12-3-104-15,-5-2-168 16,-4-4-386-16</inkml:trace>
  <inkml:trace contextRef="#ctx0" brushRef="#br0" timeOffset="30440.0803">2020 6537 54 0,'0'0'49'16,"0"0"-31"-16,0 0 14 15,0 0-22-15,0 0 15 16,0 0-5-16,-12-6-20 16,10 2 18-16,-1 0-17 15,1-2 1-15,0 2-2 16,2-2 0-16,0 2 3 0,0 0-3 16,0 0-12-16,0-1 12 15,0 1 23-15,0 3 6 16,0-3 8-16,0 2-19 15,0-3 52-15,0 3-47 16,0 1-23-16,0 1 34 16,0 0 23-16,0 0 18 15,0 0-10-15,0 0-13 16,0 0 16-16,0 0-16 16,0 0-9-1,0 0-1-15,0-2-14 0,0 2 1 16,0 0-22-16,0-2-6 15,0 2 41-15,0 0-19 16,0-2-1-16,0 2-7 16,0-3-13-16,0 3 26 15,0-1-28-15,4-1-4 16,5 0 3-16,5-1 1 16,-1 2 0-16,3-2-1 15,3 3 2-15,4 0 12 0,2 0-13 16,4 0 1-16,2 0 5 15,0 0-6-15,0 0 0 16,3 0 1-16,-1 0-1 16,-2 0 11-16,0 0-11 15,-2 4 1-15,0 1 0 16,0-2 5-16,-2 2-6 16,2-1 0-16,0-1 0 15,0 4 2-15,0-3-2 0,3-3 0 16,-3 3 0-16,0-1 2 15,-3-1-2-15,4 0 0 16,1-2 0-16,0 0 5 16,0 0-5-16,2 0-1 15,-1 0 0-15,-3 0 1 16,0 0 1-16,-3 0-1 16,-2 0 0-16,1 0 5 15,0 0-5-15,-1 2 0 16,1-2 0-16,-1 0 1 15,3 0-1-15,-1 0 0 16,-1 1-1-16,2-1-5 0,-2 0 5 16,-1 0 1-16,-2 0 1 15,3 3-1-15,-1-1 8 16,3-2-8-16,2 2 0 16,0-2 3-16,0 0-3 15,3 0-2-15,-3 0 1 16,-3 0-2-16,-2 0-4 15,-1 0 7-15,-3 0 0 16,0 0-1-16,-2 0-1 16,-1 0 1-16,3 0 1 15,-3 0 0-15,0 0 0 16,-1 0 0-16,1 0-1 16,4 0 1-16,-1 0 0 0,4 0 0 15,0 0 0-15,3 0 0 16,2 0-2-16,2 0 2 15,1 0-13-15,-1-2 12 16,2 0 2-16,0-1 2 16,-1 2-3-16,-3 1 0 15,0 0-4-15,-2 0 5 16,2 0-1-16,-3 0 0 16,3 0 1-16,1 0-2 15,-1 0 1-15,0 0 0 16,2 0-1-16,0 0 0 15,0 0 1-15,2 0 0 16,1 0 1-16,-5 1 9 0,2-1-10 16,-4 3-7-16,2-1 6 15,0 0 2-15,2-2-1 16,2 1 0-16,1 2 0 16,3-3 5-16,0 2-5 15,1 0-9-15,-3-2 9 16,1 2-14-16,1-2 13 15,0 0-4-15,-2 0-4 16,1 0 8-16,-1 0 1 16,-2 0 0-16,1 3 0 15,-3-3-2-15,2 0 2 16,-2 0 0-16,-1 0-6 0,-1 0 6 16,2 3 1-1,0-3 0-15,5 0-1 0,2 0 1 16,0 0-1-16,1 0 0 15,-2 0-6-15,-2 0-2 16,-1 0 8-16,-1 0 0 16,0 0 0-16,1 0 1 15,1 2 1-15,-1-2-2 16,4 0 0-16,-2 0 1 16,1 0 5-16,1 0-7 15,1 0 1-15,-2 0 0 16,-1 0-9-16,-1 0 9 15,1 0 0-15,-3 0 0 16,4 0 1-16,-2-2-2 16,1-1 0-16,-1 3-18 0,1-3 19 15,2 1-1-15,-2-2-18 16,1 1 19-16,1 0 0 16,3 1 0-16,1-2 0 15,0 0 0-15,1 2-7 16,1-3 8-16,-1 2-1 15,-1-1 0-15,0-1 4 16,1 1-18-16,-3 1 4 16,2-1 10-16,-4 1 12 15,0 0-12-15,-3 1-5 16,-1-1 5-16,-1 3 0 16,-2-1 1-16,3 1-1 15,-2-3 0-15,-1 3 1 0,-2 0 1 16,-3 0-2-16,1 0 0 15,-3 0 1-15,-1 0 6 16,2 0-7-16,-4 0 0 16,4 0-12-16,-3 0 15 15,3 0-3-15,-2 0 0 16,-2 0 0-16,2 0 2 16,-1 0-2-16,3 0 0 15,-1 0-1-15,0 0 2 16,1 0 6-16,0 0-7 15,-4 0-1-15,4 0 0 16,-2 0 1-16,-1 0 0 0,3 0-1 16,-1 0 2-16,3-1 0 15,-1 1-1-15,-1 0-7 16,2 0 7-16,-2 0 0 16,-2 0 0-16,0 0 0 15,0 0 1-15,-1 0 4 16,0 0-5-16,0 0 0 15,3 0 2-15,0 0-2 16,-1 0-2-16,2 0-6 16,1 0 8-16,0 0 0 15,0 0 0-15,0 0 2 16,0 0-10-16,-1 0 17 16,3 0-9-16,3 0 0 15,-3 0 1-15,2 1-7 16,-2 2 6-16,0-2-1 0,0 4 1 15,-3-3 0-15,3-1 1 16,-2 2-1-16,2-1 1 16,-2 2-1-16,-1-3 1 15,3 1-1-15,1 0 0 16,-1 1-2-16,0-1 2 16,2 0 0-16,0 0 1 15,-2-1 6-15,0 1-7 16,2-2-4-16,-2 2-2 15,0 1 12-15,0-1-15 16,0 0 9-16,-3-2 0 16,1 2 0-16,0-2 1 15,-2 0-2-15,-1 0-7 0,3 0 8 16,0 0 6-16,0 0-6 16,-1 0 0-16,3 0 6 15,2 0-6-15,0 0-1 16,2 0 0-16,2 0-4 15,-2 0 5-15,3 0 1 16,-1 0-1-16,3 0 12 16,3 0-12-16,-2 0 0 15,1 0 0-15,3 0 0 16,-1 0 0-16,5 0 0 16,0 0-1-16,2 0 1 15,5 0 0-15,-4 0-1 16,6-4 1-16,-2 2-3 0,0-3-4 15,-2 3 7 1,0 1 0-16,-3-3-1 0,-2 2 8 16,0-3 8-16,-1 3-15 15,-1 1-2-15,0-1 2 16,-3 2 0-16,-2-2 0 16,0 2 0-16,1-2 0 15,-6-1 1 1,1 3 0-16,-1-1-1 15,-1-1 1-15,-1 0 0 16,0-1-1-16,-1-1 0 16,2 3-3-16,-3-3 3 0,0 1 6 15,-2 0-5-15,2-1 4 16,-3 1-5-16,5-1 0 0,-2 1 0 16,-2 1 0-16,2-3 3 15,-2 3-3-15,-1 0 0 16,-1-1 0-16,2 1-1 15,-2 0 0-15,2-1 1 16,-2 3 0-16,2-1 4 16,0-2-4-16,2 3-1 15,0-1 1-15,2-2-10 16,3 2 10-16,3-2 0 16,-2 2 1-16,3-1-2 15,0-1 1-15,3 1-1 16,-1 0 0-16,3 2 1 15,-3-1 7-15,3 1-7 0,-1-2-8 16,0 2 8-16,1 0 0 16,-1-2 1-16,4 2-2 15,-2-3 2-15,3 3-1 16,-1-2 0-16,0 2 0 16,-1-2 1-16,2 2 0 15,-2-2-1-15,-1 2 0 16,2-1 1-16,-3 1 3 15,-1 0-4-15,3-2 0 16,-5 2 0-16,2-2-1 16,-1-1 1-16,-1 3 0 15,-2 0 0-15,3-2 4 16,-3 2-4-16,0-2-8 0,0 2 8 16,-2 0 0-1,2 0 9-15,-4 0-9 0,0 0 0 16,-3 0 1-16,-2 0-1 15,3 0-1-15,-3 0-8 16,0 0 9-16,-2 0 0 16,2 0 6-16,0 0-5 15,-2 0 6-15,0 0-7 16,0 0-9-16,0 2 9 16,0 0 0-16,0-2 4 15,-2 3-4-15,0-1-1 16,2 0 1-16,-3-1 0 15,3 1 1-15,2 0-2 16,-2 0 10-16,0 1-10 0,3-1 1 16,-1 0 0-16,0-2 0 15,0 1 0-15,0 1-2 16,0 0-1-16,4 1 3 16,-4 0-2-16,0 0 9 15,0 1-7-15,0-3 0 16,1 3 0-16,-1-1 0 15,0 1 0-15,0-1 1 16,-2-1 5-16,2 3-6 16,-2-3 0-16,0 2-6 15,0-3 6-15,1 3 8 16,-1 1-8-16,0-1 0 16,-1 0 1-16,3-2-1 0,-2 1 0 15,5 1 1-15,-3 1-1 16,3-2 17-16,-1 2-17 15,0-1 0-15,3-1 2 16,1-1-1-16,-1 3-2 16,3-3 1-16,-2 1 0 15,1-1 11-15,3 0-11 16,-2 3 0-16,3-3-9 16,1 0 19-16,-1-1-10 15,2 2 0-15,2-3 1 16,-2 2 4-16,3 0-5 15,-3-2 0-15,1 1-1 16,1-1 1-16,2 3 3 0,-4-3-3 16,3 2-3-1,0-2 3-15,0 0 0 0,0 2-1 16,-3-2 1-16,-1 0-2 16,-1 0 2-16,0 0 0 15,-1 0 0-15,1 0 0 16,-5 0 0-16,4 0 0 15,-5 0 0-15,-1 0 11 16,-2 0-28-16,-1 0 14 16,1 0 3-16,-2 0 21 15,2 0-20-15,1 0-1 16,-1-2 0-16,2 2 6 16,-2 0-2-16,0-2-4 15,-2-1 1-15,3 2 5 16,-1 1-6-16,0-2 0 0,1 2 0 15,1 0 0-15,2 0-2 16,0 0 2-16,-1 0 0 16,-1-2-1-16,3 2 9 15,1 0-3-15,-2-3-5 16,3 3-10-16,-1-1 10 16,-2 1 0-16,1 0 0 15,0 0 0-15,-3 0 1 16,2 0 6-16,-4 0-7 15,-2 0 0-15,0 0 0 16,1 0 0-16,-1 0 0 16,0 0-3-16,0 0 3 0,-2 0 0 15,0 0 0-15,0 0 2 16,-2 0 1-16,-3 0-3 16,3 0-1-16,-1 0 1 15,-1 0 0-15,2 0 5 16,0-2-5-16,2 2-1 15,2-2 1-15,0 0 0 16,0-1 0-16,3 1 0 16,-1 0 1-16,0 2 3 15,1-1-4-15,1-1-2 16,2 0-5-16,0 0 14 16,3-3-5-16,0 3-2 15,3-1-7-15,-1 1 7 0,3 0 0 16,-3-1 0-1,3 2 0 1,-3-1 0-16,0 2 0 16,1-2 0-16,1-1-4 0,-1 2-5 15,1 1 9-15,1-3 0 16,-1 3 0-16,2-1 1 16,0-1-1-16,-1 0 0 15,-1-1-1-15,3 3 0 16,-3-1-7-16,1-1-6 15,0 0 14-15,-1 0 9 0,1 2-9 16,-1-3-10-16,-1 1 10 16,-1 2-3-16,1-2 4 15,-3 2-1-15,-1 0 0 16,-1 0 11-16,1 0-11 16,-2 0 0-16,1 0 0 15,0 0-3-15,0 0 4 16,-2 0-2-1,2 0 1-15,-5 0 0 0,2 0 3 16,-1 0-3-16,-3 0-9 16,0 0 9-16,1 0 1 15,-1 0 6-15,-3 0-7 16,5 0 1-16,-4 0 3 0,-4 0-4 16,5 0 0-16,-4 0-1 15,1 0-9-15,-2 0 9 16,2 0 1-16,-2 0 0 15,-2 0-1-15,2 0 2 16,0 0-1-16,-3 0 0 16,3 0 0-16,-1 0 0 15,0 0 0-15,1 0 0 16,0 0 1-16,0 0-1 16,-2 0 0-16,4 0 0 0,0 0 0 15,0 0 11-15,2 0-11 16,2 0-6-16,0 0 6 0,0 0-1 15,3 0 0-15,1 0 1 16,2 0 0-16,-2 0 0 16,3 0 0-16,0 2 0 15,-1 0 0-15,4 1 0 16,-3-1 10-16,1 0-10 16,2-2 0-16,-1 2-3 15,2-1 3-15,1 2 0 16,-1-1-1-16,1 0 1 15,1-1 0-15,1 2 0 16,-3-2 1-16,2 2-1 16,-1-1 0-16,-3 0 0 15,0-1 0-15,1 2-1 0,-2-1 1 16,1 0 0-16,1 1 1 16,-1-1 2-16,0 3-3 15,0-3 0-15,0 0 0 16,0 1 0-16,-1-1 0 15,-2 0 0-15,3 1 1 16,0-1-2-16,1 0 1 16,-2 0 0-16,3-2 0 15,-1 0 0-15,-1 1 7 16,0-1-7-16,-2 0 1 16,0 3-1-16,-2-3 6 15,1 2-12-15,0-2 6 0,-2 0 0 16,1 2 5-1,-1-2-5-15,1 0-8 0,-3 0 7 16,4 0 1-16,-4 0 0 16,0 0 1-16,-2 1 0 15,3-1-1-15,-3 0 0 16,0 3 0-16,0-1 0 16,0 0 1-16,1 0 5 15,-3-2-6-15,2 0 0 16,0 0-8-16,-2 0 7 15,0 0 1-15,-2 0 0 16,0 0 6-16,0 0-6 16,-1 0 0-1,-2 0-4-15,1 0 4 16,-2 0 0-16,1 0 1 16,-2 0-1-16,0 0 0 15,3 0 0-15,0 0 0 0,2 0 1 16,-1 0-8-16,3 0 17 15,0 0-16-15,4 0 6 16,-2 0-4-16,3 0 3 16,0 0 2-16,-3 0-1 15,0 0 1-15,2 0-1 16,-1 0 0-16,-1 0 0 16,2 0 0-16,-2 0 4 15,3 0-4-15,-3 0-1 16,2 0 0-16,-2 0-1 15,3 0 2-15,-3 0 0 0,-2 0 3 16,2 0-3-16,0 0 1 16,0 0-2-16,1 0 1 15,2 0 0-15,1 0 0 16,-1 0 0-16,1 3 0 16,1-3 4-16,-3 0-4 15,0 0 0-15,4 0-7 16,-2 0 12-16,3 0-5 15,0 0 0-15,3 0 2 16,0 0-2-16,-1 0 1 16,1 0-1-16,-1 0 0 15,-2 0 2-15,-3 0-2 16,2 0 0-16,0 0-1 0,-1 0 0 16,1 0 1-1,-1 0 1-15,2 0-1 0,-2 0 0 16,-1 0-6-16,1 0 6 15,-3 0-10-15,3 0 10 16,-2 0 6-16,-3-3-3 16,-2 1-3-16,-1 0 1 15,-1 0-1-15,-2 2 0 16,-3-3 0-16,1 3-7 16,-4 0 11-16,2-1-5 15,-3 1 1-15,-1 0-4 16,4-2 4-16,-4 2 0 15,3-2 1-15,-1 2 3 16,0-3-2-16,1 2-2 16,-1-1 2-16,-2-2-2 0,1 1 6 15,-1-1-6-15,-1 3-5 16,0-1 5-16,-3 2 0 16,-2-2 5-16,-2 0-5 15,-2-1 7-15,-2 3-1 16,-3 0 3-16,-2 0 11 15,0 0 16-15,0 0-21 16,0 0 16-16,0 0-31 16,0 0-1-16,0 0 0 15,0 0-32-15,0 0 5 16,0 0-21-16,-9-4-59 16,-5-1-90-16,-3-3-399 0</inkml:trace>
  <inkml:trace contextRef="#ctx0" brushRef="#br0" timeOffset="33558.7789">1196 5538 428 0,'0'0'66'15,"0"0"-59"-15,0 0 13 16,0 0 61-16,0 0-19 0,0 0-50 15,8-13-2-15,-8 13 13 16,0 0 7-16,0 0 11 16,0 0-36-16,0 0-4 15,0 0 5-15,0 0-6 16,0 0-8-16,0 0 2 16,0 0-12-16,0 0 0 15,0 0-9-15,-6 0-15 16,4 0 12-16,-2 0 30 15,2 0 39-15,2-5-39 16,0-1 9-16,0 0 21 16,0-2-5-16,0 2-1 15,0-2 25-15,-2 1 6 0,2 0-16 16,0 2 10-16,0 0-1 16,0 1-3-16,0 2-31 15,0-1 14-15,0 3 14 16,0 0-13-16,0 0 20 15,0 0-33-15,0 0-6 16,0 0-10-16,-3 0-12 16,1 0 10-16,2 0-16 15,0 0-1-15,0 0 10 16,0 0-10-16,0 11 16 16,0 1 3-16,0 0 0 15,0 2 0-15,0-2 6 16,0-1-4-16,0-4 3 0,0 2-5 15,0-4-7 1,0 1 6-16,0-1-24 0,0-3 12 16,0-1-7-16,0-1-5 15,0 0 24-15,0 0 2 16,0 0 6-16,0 0 6 16,0 0-1-16,0-12-6 15,0-11-6-15,0-3-18 16,0-6 18-16,0-3 1 15,0 1-1-15,0 4 0 16,0 4 5-16,0 4 21 16,2 4-26-16,1 5 1 15,1 3 14-15,-2 5-8 16,0 2-7-16,3 3-20 0,0 0 1 16,1 0 6-16,5 0 13 15,5 0 0 1,3 7 22-16,6 4-21 15,2 4 9-15,4-2 9 16,0 4-18-16,-4-5 8 16,-4-2-9-16,-6 0 0 0,-3-4-2 15,-5-3-14-15,-5 2-23 16,-4-3-62-16,0-1 19 16,-22 2 48-16,-14 1 34 15,-8 1 0-15,-10 2 35 16,0 0-12-16,6-2-1 15,5 2-21-15,10-4 5 16,11-1 17-16,10 0-23 16,8-2 1-16,4 0-1 15,0 0-59-15,20-4 11 16,9-11-2-16,9-2-10 16,4-5 11-16,3-2-66 15,-1-2-55-15,-3 2-9 0,-10 2 136 16,-7 2 43-16,-8 4 78 15,-7 6 59-15,-3 2 13 16,-4 5-23-16,-2 3-40 16,0 0-28-16,0 0-53 15,0 0-3-15,0 0-3 16,0 12-3-16,0 4 3 16,0 3 3-16,0 1-2 15,0-2 11-15,0-4-11 16,0-2 13-16,0-4-14 15,0-4 0-15,0-2 3 16,0-2-1-16,0 0-2 16,0 0 0-16,0-17-15 0,0-4-22 15,0-5 9 1,0-5-21-16,0 0-22 0,8 0 37 16,0 8 34-16,1 2 10 15,-2 7 4-15,2 4 41 16,-2 6-6-16,-1 4-14 15,4 0-13-15,0 2 4 16,9 14 17-16,-2 6-20 16,5 2-14-16,3 5 28 15,-3-4-21-15,0 1-3 16,-1-4-11-16,-4-3 5 16,-3-7-2-16,-6-5-5 15,-3-2-32-15,-5-3-8 0,0-2 5 16,0 0 35-1,-2 0 36-15,-9-8-17 0,-5-12 10 0,1-5-22 16,-1-3-7-16,3-6-42 16,4 0-12-16,4-2 43 15,0 4 4-15,5 4 7 16,0 6 10-16,0 6 7 16,0 4 8-16,0 6 8 15,5 6-33-15,6 0-4 16,2 0 4-16,4 0 0 0,0 11 21 15,3 4-20 1,1 2-1-16,-2 0 13 0,-3-3-12 16,-3 0 12-16,-3-4-13 15,-6-4-13-15,-4-4-7 16,0-2-15-16,0 0 31 16,-4 0 3-1,-12 0 1 1,-3-12-11-16,-2-4 10 0,0 0 1 15,1 0-22-15,3 0-12 0,3 2 34 16,3 2 11-16,7 5 2 16,4 0-6-16,0 5-7 15,2-1-33-15,18 3 2 16,6 0 30-16,8 0-5 0,2 0-41 16,2 3-19-16,-3 1 56 15,-4 1-13-15,-10 0 1 16,-8-3 21-16,-9 2 1 15,-4 2 0-15,0 0 9 16,-15 6 25-16,-12 4 86 16,-13 8-20-16,-9 8-22 15,-7 4-4-15,-4 4-24 16,-3 2 30-16,1 2-29 16,-3 1-25-16,5-5 17 15,2-2-25-15,7-4-11 16,6-4-7-16,8-4 7 15,8-3-13-15,4-6 6 0,7-2-18 16,7-6-17-16,5-2-68 16,6-6 6-16,0-1-32 15,4 0-64-15,31-15 25 16,1-7-27-16,-1-2-164 0</inkml:trace>
  <inkml:trace contextRef="#ctx0" brushRef="#br0" timeOffset="33902.6795">1669 5254 476 0,'0'0'121'16,"0"0"-102"-16,0 0 5 15,0 0 60-15,0 0 26 16,0 0-68-16,0 0-25 0,31-25-1 16,-47 36 7-16,-3 8 19 15,-4 4-15-15,-4 2-26 16,-2 4 26-16,0 1-26 15,-4 2 15-15,0 2 13 16,-7-2 5-16,-3 0 27 16,-3 0-44-16,-2-3-2 15,2-3 15-15,5-3-28 16,8-7 6-16,9-2 9 16,8-5-16-16,8-4 17 15,3-2-18-15,5-3-5 16,0 0-38-16,0 0-58 0,0 0-37 15,7 0-19 1,-1 6 53-16,-2-1-35 0,-1 2-164 0</inkml:trace>
  <inkml:trace contextRef="#ctx0" brushRef="#br0" timeOffset="42102.4497">1995 7604 36 0,'0'0'1'0,"0"0"5"15,0 0 3-15,0 0 43 16,0 0-6-16,116-7-17 15,-92 4 17-15,3-1-6 16,-1 0-14-16,-3 0 40 16,0 0-2-16,-4 1-42 0,-3 2 27 15,-1-1-15 1,-1 2-18-16,-1 0-1 16,-1 0-8-16,-4 0 17 0,3 0-14 15,1 0-8-15,-1 0 12 16,2 0-13-16,3 3 8 15,1 1-3-15,3-1-6 16,3 1 13-16,0 0-4 16,-2-2-8-16,4 0 13 15,-1 0-14-15,3-1 1 16,-2 4-1-16,1-3 0 16,-4 0 6-16,1 0-6 15,0 0 0-15,-2-1 0 0,2 2 0 16,-3-3 0-1,0 0-1-15,-2 1 1 0,-2-1 4 16,-1 0-4-16,1 3-1 16,1-3 1-16,-1 0 0 15,2 0 0-15,2 2 0 16,3-2 1-16,0 0 3 16,2 2-4-16,2-2 0 15,0 2-1-15,0-2 2 0,2 1 0 16,0-1-1-16,0 3 0 15,2 0 5-15,-2-2-5 16,4-1-1-16,3 1-1 16,1-1 4-16,4 0-2 15,-1 0 0-15,4 0 1 16,-1 0 0-16,-1 0-1 16,-1-1 0-16,-1-3 0 15,-3 0 1-15,1 2-2 16,1-2 1-16,-2 0 0 15,-1 1-1-15,-3 2 1 16,0-1 0-16,-1 0 0 0,-1 0 0 16,0 0 1-16,0 2-1 31,2-3-1-31,4 1 1 0,-2 2 0 16,1-1 0-1,2-1 0-15,-3 0 0 0,4 0 2 16,-4 2-2-16,3-3 0 15,-1 2-1-15,4 1 1 16,-1-3 0-16,-2 2 0 16,-1 1 1-16,2-3-2 15,-3 2 2-15,1 1-1 16,-4-3 0-16,3 2 0 16,0-1 3-16,0 2-3 15,2-2 0-15,1-1 0 16,2 1 0-16,1 1 0 15,0-2 0-15,1-1 0 16,1 3 2-16,1-2-2 16,-1 2-2-16,2 1 2 0,-2-2 0 15,3 0 0-15,-1 0 0 16,1-1 1-16,0 1 0 16,0 0-1-16,1 1 0 15,2-1-1-15,1-1 2 16,1 2-1-16,-1-2 0 15,0 2 0-15,-1-2 0 16,-2 2 0-16,-1-2 0 16,0 3-1-16,0-1 1 15,-1 1 0-15,1 0 0 16,0-3 1-16,0 2 2 16,-3-2-3-16,-1 1-1 0,-1 1 1 15,-4 1 0-15,-2-3 1 16,2 3-1-16,-3-1 0 15,1 1-1-15,-3 0 1 16,3 0 0-16,0-3 0 16,-3 3 1-16,3 0 7 15,-3-1-8-15,1-2 0 16,-3 1 1-16,2 0-1 16,0 0-2-16,4 2 1 15,-4-1 2-15,5 1 8 16,0-2-9-16,-1 2 0 15,2 0 1-15,-2 0-1 16,1 0 0-16,0 0 0 0,0 0 0 16,0 0 0-1,0 0 0-15,-3 0 0 0,4 0 2 16,-6 0-2-16,3 0 5 16,-1 0-5-16,3 0 0 15,-3 0 6-15,4 0-6 16,-1 0-1-16,-3 0 1 15,1 0 0-15,-1 0 1 16,-1 0-1-16,-2 0 0 16,1 0 0-16,-2 0 0 15,0 0 0-15,3 0 0 16,-1 0 1-16,0 0 4 16,3 0-5-16,-3 0 0 15,3 0 5-15,-2 0-5 0,-1 0 0 16,1 0-1-1,1 0 2-15,1 0 11 16,-1 0-12-16,1 0 0 0,-2 0 4 16,1 0-3-16,-1 0 4 0,-3 0 2 15,2 0-5-15,-2 0 6 16,1 0-8-16,-1 0-1 16,0 0 0-16,2 0 2 15,-1 0-1-15,1 0 0 16,-2 0 0-16,2 0 9 15,-4 0-9-15,3 0 0 16,-3 0-9-16,0 0 18 16,2 0-5-16,0 0-4 15,2 0 0-15,2 0 1 16,-2 0-1-16,2 0-1 16,-1 0 1-16,-1 0 0 15,0 0 3-15,1 0-3 0,-1 0 0 16,0 0-1-1,2 0 1-15,0 0 0 0,1 2-1 16,-1-2 2-16,1 1 1 16,-1 1-2-16,0 0 0 15,0-2 0-15,-2 2 0 16,1-2 0-16,-1 3 0 16,-2-2 0-16,3 2 2 15,-3-3-2-15,0 1 0 16,0 2-2-16,-2-2 4 15,0-1-2-15,-2 0 0 16,0 2 0-16,0-2 15 16,0 0-14-16,2 0-1 15,0 0 0-15,0 0 10 16,0 0-7-16,2 0-3 0,0 0 1 16,5 0-9-16,-1 0 8 15,1 0 0-15,1 0 6 16,2 0-6-16,-1 0 0 15,-3 0 0-15,1 0-4 16,-1 0 4-16,2 0 0 16,-4 0 0-16,0 0 0 15,1 0 1-15,-1 0 3 16,2 0-3-16,1 0-1 16,-1 3 8-16,4-3-8 15,-6 0 0-15,1 1-1 16,-1-1 1-16,-2 0 8 0,0 0-8 15,-2 0 0-15,0 3 3 16,0-3-3 0,0 0 0-16,3 1 0 0,-1-1 1 15,0 0 5-15,0 0-6 16,3 0 0-16,-1 0 4 16,2 0-3-16,0 0-1 15,0 0 0-15,-1 0 0 16,1 0 3-16,-2 0-3 15,-1 0 0-15,-1 0 0 16,0 3 0-16,0-3 10 16,0 0-10-16,0 1 0 15,3 2 3-15,-1-3-3 0,4 1 0 16,0 2-1 0,3-3 3-16,3 1 6 0,-1-1-8 15,0 0-1-15,1 0 1 16,-1 0 0-16,-2 0-2 15,0 0 2-15,0 0-1 16,-2 0 1-16,1 0 0 16,-4 0 1-16,3 0-2 15,-3 0 1-15,-1 0 0 16,1 0-1-16,-1 0 5 16,0 0-4-16,-1 0 0 15,-2 0 1-15,0 0 6 16,1 0-7-16,-1 0-2 0,0 0-4 15,0-1 6 1,2-2 10-16,3 3-10 0,-1-1-1 16,2-2 0-16,-2 2 1 15,1-2 1-15,2-1-1 16,-3 3 0-16,4-4 2 16,-2 4-2-16,1 1-1 15,2-3 1-15,-2 2 0 16,0-2 0-16,2 3 0 15,-1-1-5-15,-2-2 5 16,-1 1 1-16,1 2-1 16,-1-2 0-16,-1 2-1 15,0 0 1-15,-2-2-2 16,-2 2 1-16,-2 0-1 16,0-1 2-16,0 1 0 0,0 0 0 15,-3-2 1 1,3 2 8-16,-2 0-8 0,2 0 1 15,2-2 9-15,-2 2-9 16,0 0-2-16,-2 0 0 16,0 0 0-16,2 0 1 0,-2 0-1 15,0 0 1-15,0 0 1 16,1 0 4-16,1 0-6 16,2 0 0-16,0 0 6 15,1 0 10-15,-1 0-16 16,1 0 2-16,-1 0-1 15,0 0 12-15,0 0 6 16,-2 0-19-16,0 0 0 16,2 0 14-16,-2 0-13 15,3 0 0-15,-1 0 0 16,0 0-1-16,2 0 13 16,1 0-12-16,1 0-1 15,1 0 14-15,1 0-14 0,-2 0 1 16,0 0 5-1,1 0-5-15,-1 0 8 0,3-3-9 16,-5 3 0-16,3-2 11 16,0 2-10-16,-1-2-1 15,-1 2 0-15,1-2 1 16,-4 2 20-16,1 0-21 16,-3 0 13-16,-2 0 5 15,2-1-18-15,-5 1 4 16,3 0-4-16,0 0 0 15,-3 0 3-15,3 0-3 16,-3 0 0-16,-1 0-1 16,2 0 2-16,-6 0-1 15,4 0 0-15,-1 0 0 16,-2 0 1-16,0 0-1 0,2 0 0 16,1 0 0-16,-1 0 2 15,0 0 7-15,1 0-9 16,-4 0 0-16,4 0 4 15,-3 0-4-15,-1 0 0 16,2 0 9-16,-1 0-7 16,1 0 15-16,-4 0-8 15,1 0 0-15,2 0 1 16,-2 0-10-16,0 0 8 16,-1 0-8-16,4 0 0 15,-2 0 1-15,1 0 4 16,5 0-4-16,-2 0 9 0,4 0 0 15,1 0-8-15,1 0-2 16,5 0 0-16,-1 0-5 16,3 0 5-16,1 0 0 15,3 0 1-15,1 0 8 16,-1 0 1-16,-2 0-4 16,2 0-6-16,-2 0 26 15,-5 0-25-15,-1 0 28 16,-6 0-6-16,-6 0-23 15,-4 0 11-15,-8 0-11 16,-3 0 1-16,-2 0 47 16,-3 0 20-16,0 0 5 15,0 0 0-15,0 0-50 0,0 0 3 16,0 0-26-16,0 0-8 16,0 0 0-16,0 0-59 15,-8 0-68-15,-2 0-176 16,-6-8-595-16</inkml:trace>
  <inkml:trace contextRef="#ctx0" brushRef="#br0" timeOffset="49832.5035">1177 6972 41 0,'0'0'223'16,"0"0"-175"-16,0 0-21 16,0 0 109-16,0 0-34 15,0 0-57-15,0 0-23 16,0-22 34-16,0 20 13 16,0 2-18-16,0 0-4 15,0 0 26-15,0 0-1 0,0 0-14 16,0 0-3-16,0 0-18 15,0 0-9-15,0 0-28 16,0 0-13-16,0 8 3 0,0 10 4 16,0 8 6-16,0 6 7 15,0 2-6-15,0-1 11 16,0-1-12-16,0-6 0 16,0-5 7-16,0-4-7 15,0-8-1-15,0-2 0 16,0-6-30-16,0-1 5 15,0 0 26-15,0-8 7 16,0-18-7-16,-2-10-66 16,-6-7 66-16,2-2 1 15,-1 2 0-15,5 8 6 16,0 3-7-16,2 9 31 16,0 6 9-16,0 8-34 0,0 2 6 15,0 5-12 1,0 2-9-16,0 0 8 0,0 0-32 15,8 9 8-15,6 5 25 16,4 4 0-16,2-1 0 16,3-1 0-16,-2 0 1 15,0-4 10-15,-1 0-11 16,-5-4 0-16,-3 0-17 16,-6-4-28-16,-6 1-32 15,0 1-2-15,0 0 7 16,-4-1 47-16,-14 5 6 15,-5 0 19-15,-4 0 0 16,-2 2 0-16,0-4 10 16,1-1 3-16,1-6-12 15,7-1 31-15,2 0 1 0,7 0-30 16,4-4-3-16,7-8-20 16,0-3 20-16,0-4-56 15,20 0-32-15,5-1 36 16,6-3 1-16,4 2-15 15,2 4-16-15,-2 3 14 16,-1 2 59-16,-5 6 9 16,-5 2 1-16,-9 4 38 15,-1 0-5-15,-7 0 17 16,-3 4-4-16,-4 6-3 16,0 2 6-1,0 1-7-15,0-2-14 16,0 1 2-16,0-4-24 0,0-2 7 15,0-2-5-15,0-2-8 16,0-2 9-16,0 0 6 16,0 0 9-16,-4 0-12 15,-3-14-13-15,0-8-1 16,0-2 0-16,3-3-27 16,2 0 6-16,2 3 21 15,0 3 1-15,0 6 1 16,0 3 24-16,0 5-3 15,6 4-9-15,1 3-13 0,5 0 0 16,3 0 20 0,3 5 3-16,2 12 9 15,6 1-19-15,3 0 12 0,2-1-25 16,1 3 7 0,-3-8-5-16,-5 1-2 0,-3-5-7 15,-8-4-18-15,-9-4-25 16,-4 0 16-16,0 0 33 15,0-8-19-15,-17-12 6 16,-1-4 14-16,-2 0 16 16,2-3 5-16,3 1 5 0,3 5 10 15,6 3 21-15,1 3-30 16,5 6 2-16,0 2-1 16,0 2-28-16,0 1-5 15,11 4-22-15,7 0 21 16,2 0-19-16,-2 0-8 15,2 4 19-15,-2 8 0 16,-2 2 14-16,-1-1 0 16,-1 2 1-16,-4-1 7 15,1-5-8-15,-3 0 0 16,-6-3-1-16,0-4-16 16,-2-2 16-16,0 0 1 15,0 0 19-15,-6-12 2 0,-6-9-21 16,-1-2-1-16,1-5-10 15,1-2-18-15,3 4-2 16,3 1 21-16,0 4 10 16,3 10 22-16,2 3 0 15,0 6 27-15,0 2-49 16,0 0-2-16,10 0-4 16,7 0-4-16,5 10 10 15,7 1 8-15,3-4-6 16,1-1-4-16,-2 0-15 15,-4-4-18-15,-7 0 6 16,-7 1 15-16,-8-2 5 16,-5 1 9-16,0 4 17 15,-11 2 9-15,-14 4 4 16,-8 10 11-16,-7 8 27 0,-5 11-19 16,-4 4-19-16,-2 8-5 15,-1 3-17-15,2-2 8 16,-2-1 10-16,5-8-11 15,5-4 5-15,2-8-20 16,1-5 2-16,6-3-1 16,6-9-1-16,6-4-6 15,7-4-52-15,3-4 2 16,4-3 23-16,4-1 1 16,3 0 22-16,10-18-143 15,12-5-6-15,4-5-150 0</inkml:trace>
  <inkml:trace contextRef="#ctx0" brushRef="#br0" timeOffset="50176.338">2003 6720 765 0,'0'0'150'15,"0"0"-128"-15,0 0 33 16,0 0 59-16,0 0-71 15,0 0-41-15,0 0 6 16,-37 39-8-16,14-12 1 16,-4 1 15-16,-8 5-15 15,-7 6 25-15,-10 2 21 0,-6 2 5 16,0 1 3-16,0 1-20 16,7-4-18-16,4-2 8 15,5-5-24-15,10-7 9 16,6-3-3-16,10-8-6 15,8-7-2-15,3-2-14 16,5-7-20-16,0 0-24 16,0 0-22-16,0 0-3 15,7 0 40-15,1 0 14 16,-1-9-50-16,0 2-74 16,-7 0-201-16</inkml:trace>
  <inkml:trace contextRef="#ctx0" brushRef="#br0" timeOffset="61659.023">4955 8631 166 0,'0'0'1'0,"0"0"-1"16,0 0 43-1,0 0-14-15,0 0-3 0,0 0-5 16,-23-16-6-1,23 11-8-15,0 1-7 0,-2 1 1 16,2-2 20-16,-2 1-4 16,0 2 24-16,-1 0-7 15,1 1 13-15,0-2-6 16,-2 1-41-16,0 0-30 16,-6 2 30-16,1 0 10 0,1 0-3 15,-3 0-6-15,-1 0 6 16,-1 0 3-16,1 0 2 15,2 0 18-15,-1 0-30 16,-1 0 20-16,3 0-20 16,1 2 7-16,0-2 10 15,4 2-5-15,2-2-11 16,0 0-2-16,2 3 0 16,0-3 1-16,0 0 13 15,0 0-13-15,0 0-18 16,2 0-24-16,8 0 27 15,-2 0 5-15,3 0 10 16,3 0-3-16,1-5 18 0,1 3-14 16,3-2 14-16,0 2-8 15,1-2-7-15,2 2-1 16,2 1 1-16,1-4-1 16,4 1-9-16,2 1 10 15,0-2 5-15,3 1 11 16,-3 2-9-16,0 2-5 15,0-1-1-15,-2 1 17 16,0 0-17 0,0 0 5-16,0 0-6 15,-2 0 0-15,2 0 9 16,-2 0-9-16,-1 0 0 16,-1 0 13-16,-1 0-13 0,-1 0 0 15,-6 0 3 1,2 0 4-16,-3 0 3 0,1 0-10 15,-3 0-12-15,1 0 11 16,1 0-10-16,-3 0 10 16,3 0 1-16,1 0 0 15,-1 0 8-15,2 0-8 16,-2 0 0-16,-1 0 1 16,1 0 0-16,-1 0 1 15,3 0-2-15,-3 0 1 16,4 0-1-16,-1 0 0 15,-3 0-1-15,3 0-1 16,-1-2-11-16,2 2 13 0,1 0 0 16,-3 0-7-1,4 0 7-15,-4 0 1 0,3 0-1 16,-1 0 1-16,0 0-1 16,1 0 14-16,1 0-13 15,0 0-1-15,0 0 20 16,1 0-12-16,-2 0-8 15,0 0 3-15,0 0 6 16,0 0-1-16,2 0 1 16,1 2-9-16,0-1 0 15,0 1 0-15,4 0 6 16,0-2-6-16,0 0 1 16,0 0 9-16,2 0-10 15,0 0 0-15,2 0-8 16,0 0 16-16,-2 0-11 0,2 0 5 15,1 0-2-15,-3-4 17 16,2 1-17-16,0-2-1 16,0 1 1-16,0 1-2 15,-2 0 3-15,2 1-2 16,1 0 2-16,-1 2-1 16,0-2 9-16,2 0-9 15,-1 0-2-15,1-2 1 16,2 1 1-16,0 0 0 15,0-1 0-15,1 2 0 0,-1-1 6 16,3-2 1 0,0 3-7-16,0-2 1 15,0 1 5-15,-1-2 1 0,-1 3-6 16,-2 0 4-16,0 2-4 16,-5-2-1-16,0 0 1 15,-4 2 6-15,2 0 8 0,-2 0-15 16,0 0 0-1,2 0 12-15,2 0-4 0,0 0-2 16,4 0-5-16,0 0 0 16,1-2 14-16,-1 2-15 15,0-2 3-15,3 2 1 16,-2 0 6-16,2 0-1 16,-1 0-9-16,1 0 0 15,3 0 6-15,2 0-5 16,-1 0 0-16,4 0-1 15,1 0 2-15,2 0 10 16,2-3-11-16,0 3-1 16,0-1 0-16,0 1 1 15,1 0 6-15,-2 0-7 16,2 0 0-16,0 0-1 0,2 0 1 16,-3 0 0-16,0 0 4 0,-2 0-4 31,-3 0-1-31,-1 0 0 15,-3 0 1-15,0 0 12 0,-4 1-12 0,0 4 0 16,-3-3 0-16,0 0-6 16,-2 0 6-16,1 0 0 15,-3 0 7-15,-3 0-6 16,1 1-1 0,-2-2 2-16,-3 3-1 15,2-2-1-15,-1 3-7 16,2-3 7-16,1-2 0 0,0 3 5 15,1-1-5-15,2 0 0 16,-2 0 1-16,0-2 0 16,0 3 8-16,-2-3-9 15,-4 0 0-15,4 0-7 16,-3 0 7-16,3 0 0 16,0 0 10-16,-2 0-10 15,2 3 0-15,2-3 0 16,-2 0 1-16,-1 0-1 15,-2 0 0-15,-2 0-10 16,1 0-2-16,-4 0 12 16,4 0 0-16,-1 0 0 15,1 0-5-15,2 0 4 0,2 0 1 16,2 0-1-16,-3 0 1 16,3 0 0-16,-1 0 12 15,3 0-11-15,-2 0-1 16,2 0 7-16,0 0-5 15,0 0 8-15,0 0-9 16,0 0-1-16,0 0 12 16,0 0-11-16,0 0-1 15,2 0 0-15,0 0 8 16,1 0-1-16,-1 0-7 16,2 0 1-16,1 0 7 15,-1-3-8-15,0 3 0 16,-2 0 1-16,-2 0-2 0,-2 0-3 15,0 0 3-15,-2 0-1 16,0-3 1-16,1 3 1 16,1-2-1-16,1 2-1 15,-1 0 4-15,2 0 6 16,-2 0-8-16,2 0-2 16,2 0 2-16,-2 0 0 15,3 0 1-15,-3 0 6 16,2 0-7-16,-2 0 0 15,2 0-3-15,-2 0 3 16,0 0 6-16,-2 0-6 16,0 0 0-16,2 0 0 0,-2-2 0 15,-1 2 1 1,2 0 0-16,5 0 0 16,-2-2 9-16,0 2-10 0,0 0-1 15,0 0 1-15,-5-3 0 16,1 3-11-16,0 0 11 15,-4 0 0-15,1 0 10 16,-4 0-10-16,2 0-8 16,1 0 7-16,-3 0 0 15,2 0-6-15,0 0 6 16,-1 0 1-16,0 0 13 16,0 0-12-16,-1 0-1 15,-3 0 0-15,2 0 2 16,1 0-6-16,-3 0 4 15,1 0 0-15,2-2 0 16,0-1-2-16,1 3 2 16,0-2 0-16,2 0 3 0,-1 2-9 15,1-2 6-15,-2 2-1 16,2-2 0-16,0 2 1 16,-1-1-8-16,-2 1-2 15,0-3 10-15,-2 3 0 16,2 0 1-16,-2-2 6 15,-3 0 3-15,3 2-10 16,-3-2 0-16,3 2-6 16,1-2 6-16,-2 2-2 15,1 0 3-15,-1 0-2 16,4-2 1-16,-1 2 0 16,0 0-9-16,2-2 0 15,1 2 9-15,-1-2 18 0,0 2-17 16,3-3 7-1,-1 3-8-15,3 0-6 0,-2 0 6 16,1 0 0-16,-2 0 4 16,1 0-5-16,0 0 2 15,-3 0-1-15,2 0 0 16,-1 0 6-16,-1 0-12 16,1 0 6-16,1 0 0 15,2 0 0-15,1 0 2 16,0 0 3-16,2 0-5 15,0 0 0-15,0 0-7 16,2 0 8-16,1 0-1 16,-1 3 5-16,-2-1-4 15,2 0-2-15,-4 0 1 16,2 0 0-16,-2-2 0 0,0 2-3 16,-2-2 2-16,2 0 0 15,0 2-3-15,0-2-5 16,2 2 9-16,-2-2 0 15,2 3 6-15,2-2-6 16,0 1 0-16,-2 0-1 16,3 0 1-16,-1 0 9 15,-2 3-9-15,0-5-6 16,2 5 5-16,-2-1 1 16,2-1-1-16,3 0-1 15,-3-1 2-15,2 0 0 16,-2 2-3-16,0-2 2 0,1 0-12 15,-3 0 13-15,0 1 11 16,0-3-11-16,0 0 0 16,0 1 6-16,-2-1-6 15,-1 0-9-15,-1 0 9 16,-1 0 0-16,1 0 3 16,-1 0 0-16,1 0 7 15,0 0-12-15,-2 0 2 16,2 0 0-16,0 0-1 15,0 0 2-15,-1 0 5 16,0 0-6-16,1 0 0 16,-1 0-13-16,3 0 13 15,0 0-4-15,2 0 4 0,2 0 1 16,-2 0 12 0,3 0-13-16,-3 0 1 0,2 0-1 15,0 0 6-15,0 0-12 16,0 0-4-16,3 0 10 15,-5 0 17-15,2 0-17 16,0 0-6-16,0 2 6 16,0 0 0-16,1 0-9 15,1 0 9-15,2-2 8 16,2 3-8-16,-2-3 0 16,1 0-1-16,-1 0-5 15,3 0 6-15,-2 0 7 16,0 0-7-16,-1 0 0 15,1 0 0-15,-1 0 9 16,1 0-7-16,-1 0-2 16,2 0 0-16,-4 0-5 15,3 0 5-15,-3 0 0 0,0 0 0 16,-1 0 0-16,-1 0 2 16,-2 0 9-16,-2 0-11 15,2 0 0-15,-5 0-7 16,3 0 7-16,2 0 4 15,-2 0-4-15,4 0 2 16,-2 0-2-16,3 0 0 16,-1 0-3-16,0 0 15 15,0 0-8-15,2 0-4 16,1 0 2-16,-1 0-12 0,0 0 15 16,1 0-5-1,-3 0 0-15,2 0 0 16,1 0 0-16,-3 0-1 0,0 0 9 15,3 0-8-15,-2 0 1 16,-1 0-1-16,0 0-1 16,0 0 0-16,-2 0 1 15,-3 0 0-15,3 0 1 16,-2 0 0-16,0 0-1 16,0 0 0-16,-1 0-1 15,1 0-5-15,-2 0 6 16,-1 0 5-16,3 0-4 15,-3 0 6-15,1 0-7 16,0 0-8-16,-1 0 8 16,0 0 1-16,1 0 5 0,-3 0-6 15,1 0 0-15,1 0 4 16,-2 0-4-16,3 0-4 16,0 0-6-16,-1 0 17 15,0-3-7-15,1 3 0 16,-3-2-2-16,3 2-5 15,0 0 7-15,-1-2-2 16,2 2 2-16,-1 0 7 16,0 0-5-16,2 0-2 15,-3 0-2-15,0 0 2 16,3 0 0-16,0 0 1 16,4 0 2-16,0 0-2 15,0 0-2-15,3 0-6 16,-1 0 7-16,1 0 4 15,-2 0 2-15,1 0-6 0,2 0 0 16,-1 0 3-16,1 0-3 16,1 0-1-16,-1 0 1 15,2 0 1-15,0 0-1 16,1 0-2-16,0 0 1 16,-2 0 1-16,2 0 1 15,-5 0-1-15,3 0 5 16,-3 0-6-16,-2 0 1 15,2 0 0-15,1 0-1 16,-3 0 0-16,3 0 1 16,-2 0 0-16,1 0 2 15,-2 0 4-15,2 0-6 16,1 0-1-16,1 0 1 0,1 0-2 16,-3 0 1-16,4 0-4 15,-2 0 5-15,1 0 0 16,-1 0 1-16,-2 0-2 15,3 0-8-15,0 0 9 16,-2 0 11-16,1 0-11 16,-2 0-2-16,3 0 2 15,-1 0 0-15,1 0 3 16,-2 0-3-16,2 0 0 16,-1 0 7-16,-1-2-7 15,-1 2-4-15,0 0 4 16,3-2 0-16,-3 2 9 0,4 0-9 15,-4 0 1-15,-2 0-2 16,-2 0 4-16,0 0-9 16,-2 0 6-16,-1 0 0 15,-1 0 7-15,-3 0 3 16,1 0-10-16,-6 0 2 16,3 0 5-16,-5 0 4 15,4 0-11-15,-3 0 1 16,-1 0 5-16,1 0-5 15,-3 0 0-15,0 0 0 16,1 0 0-16,-1 0-1 16,1 0 0-16,1 0-8 15,5 0 8-15,1 0 1 0,0 0-1 16,4 0 0 0,0 0 1-16,1 0-1 0,3 0-6 15,5 0 6-15,-1 0 7 16,5 2-7-16,3 0-5 15,-2 0 5-15,3 0 0 16,1 3 1-16,4-2-1 16,0 1-3-16,-1-1 3 15,1 0 0-15,0-1 1 16,0 0-1-16,-1 0 1 16,1 0 6-16,1 1-7 15,-2-2 0-15,-1-1 6 16,1 2-6-16,2-2-1 15,-2 0 1-15,1 2 0 16,-3 0-2-16,4 0 2 0,-4 0 0 16,-1 0 0-16,1 0 0 15,1 0 9-15,-3 1-15 16,2-2 12-16,1 1-7 16,-3-2 1-16,3 2 0 15,-1-2 3-15,-1 0-2 16,1 0 6-16,-2 0-7 15,3 0-4-15,-3 0-6 16,3 0 8-16,-3 0 2 16,4 0 0-16,-5 0-4 15,1 0-12-15,-1-2 14 16,1 0-14-16,3 2 16 0,-3-1 0 16,3 1-5-16,-3 0 5 15,-2 0 2-15,1 0 0 16,-1 0-2-16,-3 0 6 15,1 0-14-15,-1 0 6 16,0 0 2-16,-1-3 0 16,1 1 0-16,1-2 7 15,1 2-7-15,-4 0-11 16,1 0 10-16,-3-2 1 16,0 3 0-16,-2-2 1 15,1 3-1-15,-3-2 6 0,2 2-6 16,-2-2 0-16,2 2 2 15,0-2-2-15,0 0 0 16,1 2-1-16,1-1 10 16,1 1-9-16,0 0 0 15,-1 0-1-15,0 0 1 16,1 0-15-16,-1 0 15 16,2 0 0-16,4 0 7 15,-1 0-8-15,2 0 1 16,1 0 0-16,2 0 0 15,2 0 0-15,0 0 0 16,1 0 0-16,3 0 0 16,1 0 1-16,0 0-1 15,4 0-9-15,-2 0 8 16,0 0 2-16,2 0-2 0,-2 0 0 16,-1 0-8-16,2 0 9 15,-1 0 0-15,1 0 2 16,1 0-2-16,-3 0 5 15,2 0-6-15,-1 0 1 16,-1 0 0-16,0 0 0 16,-1 0-5-16,-2 0 5 15,1 0-2-15,-1 0 9 16,-6 0-4-16,0 1-3 16,-2-1-1-16,-2 0-7 15,0 0 6-15,-3 2 2 16,4-2-9-16,-4 0 9 0,3 2 17 15,0 0-17-15,2 0 0 16,-2 1 0-16,0-2 0 16,2 1 0-16,-2 0-7 15,0 2 0-15,0-2 7 16,-1 2 0-16,2-2 0 16,-2 2 6-16,1 0-5 15,-2 0-1-15,-1 1 0 16,2-4 1-16,-4 3-4 15,0-2 4-15,1-2-1 16,-3 3 0-16,0-1 1 16,0 0-2-16,0-2 1 15,-2 1 0-15,0-1 0 0,0 0 5 16,0 0-3-16,0 0-4 16,3 0 2-16,-1 2-1 15,-2-2 1-15,2 2 0 16,0 0-2-16,3-2-4 15,-1 3-5-15,0-3 9 16,1 1-22-16,4 2 15 16,-2-2 0-16,3-1-17 15,1 3 18-15,3-3-7 16,-1 0-5-16,3 0-4 16,-1 0 6-16,2 0 4 15,0 0 5-15,-1 0 1 16,1 0 7-16,4-3-16 0,-2 3 17 15,1-1-13 1,1 1 5-16,-4-3 7 0,4 2-26 16,-2-2 13-16,-1 1-8 15,0 2 5-15,0-2 17 16,0 2-9-16,-3 0 9 16,3 0 0-16,-5 0 0 15,0 0 0-15,1 0-7 16,-3 0 17-16,2 0-2 15,-1 0-8-15,-1 0-9 16,0 0 9-16,2 0 6 16,-2 0-5-16,2 0-1 15,1 0 0-15,-1 0 0 16,3 0-3-16,-1 4 3 16,2-1 11-16,-2 1-11 0,1 0 0 15,-1-1-1-15,1-1 2 16,-1 3 3-16,-2-1-4 15,1-3 0-15,-1 3-1 16,1 1 2-16,-1-3-2 16,-2 1 1-16,-2-1-16 15,0 0 16-15,-5 1 0 16,3-1 0-16,-5 0 0 16,0-2-2-16,-2 1 2 15,-2-1 0-15,2 0 9 16,-2 0-17-16,-2 0 14 15,2 0-6-15,-4 0 0 0,2 0-2 16,0 0 2-16,-1 0-9 16,-1 0 9-16,-2 0 4 15,0-1-3-15,-1 1-1 16,0-2 12-16,-4 0-11 16,1-1 30-16,-1 1-5 15,-1 0-9-15,1 1 18 16,-1-1-15-16,4 0-9 15,1 0-4-15,2-1-6 16,0 3 7-16,3-2-2 16,2 0-6-16,2-1 18 15,0 1-18-15,4-1 7 16,0 3 5-16,3-2-11 0,-1 0 16 16,1 2-17-1,0-2-1-15,2 1-10 0,-2-2 11 16,-1 3 9-16,3-1-9 15,-2-2 0-15,-2 2 9 16,1-2-9-16,1 3-1 16,-3-2-5-16,0 2 4 15,1 0 2-15,-1 0 0 16,-1 0-1-16,-1 0 1 16,0 0 0-16,-3 0-3 15,-1 0 3-15,-2 0 0 16,-2 0 11-16,-3 0-11 15,-3 0 0-15,-1 0 13 16,-5 0-5-16,-2 0 13 16,-4 0-1-16,-3 0 6 0,-2 0 19 15,0 0-19-15,0 0-20 16,2 0-4-16,3 0-2 16,1 0 1-16,5 0-1 15,3 0 1-15,-1 0-1 16,1 2 0-16,-1-2 0 15,-5 3 3-15,0-2-3 16,-6 2 0-16,-2-3-5 16,0 0-16-16,0 0-1 15,0 0 2-15,0 0 14 16,0 0 5-16,0 0 2 16,0 0 7-16,0 0-3 0,0 0-4 15,0 0 16-15,0 0-17 16,2 0 0-16,4 0 0 15,1 0-6-15,5 0-13 16,-6 0 5-16,3 0 7 16,-5 0 7-16,-2 0 0 15,-2 0 0-15,0 0 10 16,0 0-10-16,0 0 0 16,0 0 0-16,0 0-26 15,0 0 14-15,0 0-18 16,0 0 11-16,0 0 10 15,0 0-1-15,0 0 10 16,0 0-13-16,0 0-10 0,0 0 16 16,0 0-23-1,0 0-4-15,0 0-6 0,-2 0-74 16,-9 0-69-16</inkml:trace>
  <inkml:trace contextRef="#ctx0" brushRef="#br0" timeOffset="65761.4682">1970 9319 142 0,'0'0'116'16,"0"0"-36"-16,0 0 11 15,0 0-3-15,0 0-28 16,0 0-37-16,0 0 3 0,0 0 22 15,0 0-19 1,0 0 7-16,0 0 10 0,0 0 13 16,0 0-4-16,0 0-20 15,0 0 5-15,0 0 4 16,0 0-21-16,0 0-12 16,0 0-11-16,0 0-17 15,2 0 11-15,0 0-20 16,5 0-11-16,5 0 29 15,3 0 8-15,7 0 6 16,3 0 1-16,2 0-6 16,4 0 2-16,2 0 3 0,3 5 4 15,2-3-10 1,5 2 8-16,-1-2-5 0,-1 2-3 16,2-1-12-16,-1 0 12 15,-2 1 1-15,3 1 0 16,-5-2-1-16,-1 1 0 15,2-2 6-15,-3 3-5 16,-3-3 7-16,0-1-8 16,1 1-12-16,-3 0-4 15,-2 0 14-15,-2 1-1 16,0-2-7-16,-1 2 10 16,1 1-3-16,-1-1 3 15,5 1 6-15,4 1-6 16,-2-2-10-16,0-1 8 15,1 0 1-15,-3 0 0 0,0-2 0 16,0 0-9-16,-2 0-5 16,0 0 14-16,-2 0-7 15,2 3 4-15,-2-3 4 16,4 2 0-16,-2-2-2 16,5 2-12-16,-3-2-9 15,2 1 17-15,0-1-6 16,3 0 4-16,-3 0 8 15,3 0 0-15,-3 0-12 16,1 0 5 0,-2 0 14-16,-1 0-4 0,2 0-3 15,0 0-17-15,3 0 16 16,2-1 2-16,2 1 0 16,4 0-1-16,1-2 8 15,0 2-24-15,4-2 16 16,0-1 0-16,2 1 12 15,1 0-11-15,-2 0-1 0,0 1-10 16,-2 1 10-16,-1-2 12 16,1 2-12-16,-2-3 0 15,1 1 1-15,0 0-1 16,-2 0 0-16,-1 0 0 16,-1 1 0-16,-3-2-2 15,1-1-3-15,0 3 5 16,-1-2 0-16,-2 1 7 15,2 0-9-15,-4-1 2 16,2 1-3-16,-3-3 3 16,1 3 0-16,-1 0 0 15,2-1 0-15,0-2 0 0,1 1 0 16,0 0-10-16,0 0 9 16,2 0 0-1,0 0 1-15,-3 0 0 0,4-1 1 16,-1 2 0-16,0-1-1 15,1-1 0-15,1 3 8 16,1-1-14-16,-1-1 17 16,2 2-9-16,-1-1-2 15,-1 3 0-15,1 0-1 16,-4 0 0-16,-1 0 1 16,0 0-6-16,-2 0 5 15,0 0 0-15,-1 0 0 16,-2 0 1-16,3 0 2 15,-3 0-2-15,1 0-2 16,-3 3 2-16,3 1 1 0,2 1-1 16,-3-3 0-16,0 1 0 15,-2-1 10-15,3 2-10 16,-3-1 0-16,2 0 6 16,-1-1-6-16,-1 0 9 15,0 0-9-15,-2 0 0 16,-2 0 10-16,0 0-5 15,0 0-5-15,-1 1-1 16,1-2 1-16,-3 1 7 16,3 2-7-16,0-2 0 15,-3 1-7-15,-1-1 5 16,2-1 1-16,-4 1 0 16,0 0 1-16,1 0 0 0,-2 1 0 15,2-1 0-15,-1 0 12 16,-2-1-12-16,4 1-2 15,-3 0 2-15,2 3-1 16,0-4 1-16,1 2-2 16,-1 1 4-16,3-3-6 15,-1 1 5-15,0 0-1 16,3-2 0-16,2 2 1 16,2-2-6-16,3 2 5 15,-1-2 0-15,0 0 5 16,1 0 6-16,2 0-17 15,0 0 6-15,-1 0-10 16,3 0 10-16,-1 0 0 0,2 0-3 16,1 0 3-16,-2 0 6 15,0 0 3-15,2 0-9 16,0 0-10-16,3 0 10 16,1 0 1-16,3 0 6 15,-1 0-7-15,0 0-10 16,0 0 10-1,-1 0 0-15,1-2 2 0,1 0-2 16,2 0-3 0,0-1 3-16,3 0-9 0,1-1 22 15,-2 3-13-15,3-4 6 16,-2 3-5-16,-2-1 6 16,2 1-7-16,-1-3 0 15,0 3 0-15,0 0 1 16,3 0 14-16,-3 1-15 15,0 1 0-15,-1-2 4 0,0 2-4 16,0-3 0-16,-1 3-7 16,0 0 7-16,0-2 3 15,3 2-3-15,-4-2-2 16,1 2 0-16,-2 0 2 16,-2 0 0-16,-1 0-2 15,-1 0 2-15,-1 0-1 16,-2 0 11-16,1 0-11 15,-2-2 1-15,1 2 0 16,3-2 0-16,1 2 0 16,-1-1-6-16,1-2 6 15,4 1 8-15,-4 0-8 16,1 0-2-16,1 0 2 16,-1 0-10-16,1 0 2 15,4 0 8-15,-4-1 17 16,1 3-17-16,0 0 6 15,0-3-6-15,-1 3 1 0,-1-2-5 16,2 0 4 0,-2 2 0-16,-1-2 6 0,1-1-6 15,1 3-3-15,1-2-10 16,-2 2 14-16,2-3-1 16,-3 1 11-16,3 0-10 15,-5 2-1-15,3-2-3 16,-3 2 3-16,-1-3 4 15,-1 3-4-15,0 0-1 16,-1-3 0-16,2 3 1 16,1 0 22-16,3-2-21 15,-1 0-2-15,4-2 1 16,-2 3 0-16,1 1 0 16,2-3 0-16,-2 1 0 15,-1 0-10-15,4 0 16 0,-1 0-6 16,0-2 10-16,0 2-9 15,0-1-1-15,-2 0 0 16,0 1 5-16,-1-2-5 16,-1 1 1-16,-1 3-5 15,2-2 4-15,-5-1 0 16,4 1 13-16,-2-2-13 16,1 1 0-16,-1 3-1 15,1-3 8-15,-1 1 8 16,1 0-14-16,-2 0-1 15,1 2 13-15,-1-2-12 16,-1 2 9-16,-2-2-10 16,-1 0 0-16,2 0 0 0,-2 2 0 15,-2 0 0-15,-1-3 12 16,1 3-2-16,-1 0-9 16,4 0 5-16,-1 0-6 15,-3 0 16-15,3 0-16 16,0 0-9-16,-4 0 8 15,-1 0 1-15,0 0 0 16,-1 0 2-16,-1 0-2 16,0 0 10-16,-2 0-1 15,2 0-2-15,-2 0-6 16,2 0 5-16,1 0 3 16,-3 0-9-16,0 0 1 0,0 0 0 15,0 0 0 1,-5 0 0-16,0 0 12 0,-1 0-11 15,-1 0 3-15,-2 0 10 16,0 0-8-16,0 0 5 0,0 0-11 16,-2 0 0-1,2 0-1-15,-2-1 1 16,-2 1 19-16,-1 0 1 0,-3 0-7 0,-6 0 22 16,-2 0-5-16,-4-2 21 15,0 2 10-15,0 0-17 16,0-2-10-16,0 2-35 15,0 0-58-15,-12-4-91 16,-9 1-130-16,-1-2-389 0</inkml:trace>
  <inkml:trace contextRef="#ctx0" brushRef="#br0" timeOffset="75264.2842">880 8117 85 0,'0'0'172'15,"0"0"-150"-15,0 0-21 16,0 0 45-16,0 0 15 16,0-10-40-16,0 10-12 15,0-3 53-15,0 3 26 16,0 0-11-16,0 0-24 16,0 0-15-16,0-1-2 0,0 1-3 15,0 0-9-15,0 0-3 16,0 0-20-16,0 0 18 15,0 0-5-15,0 0-2 16,0 0 17-16,0 0-6 16,0 0-7-16,0 0 11 15,0 0-1-15,0 0 19 16,0 0 0-16,0 0-15 16,0 0-2-16,0 0-28 15,0 0-9-15,0 0-2 16,0 4-22-16,0 11 29 15,0-1 3-15,0 6 2 0,0-3 10 16,0 1-11-16,0-1 0 16,-2 3 10-16,0-5-9 15,2-1 12-15,-2-1-10 16,-1-1-3-16,3-5 13 16,0 2-13-16,0-4 1 15,0-1 6-15,0-1-5 16,-2-2-2-16,2-1 0 15,0 0 1-15,0 0 21 16,-2 0-12-16,-1 0 8 16,-1-8-14-16,-3-12-4 15,-1-7-33-15,-6-8 33 16,1-3 0-16,-3 0 24 0,0 3-3 31,0 3 19-31,6 7-2 16,1 9 0-16,5 4 21 15,2 7-11-15,2 2-10 16,0 3-37-16,0 0-1 16,0 0-33-16,4 0-22 15,11 6 17-15,10 10 38 0,4 2 0 16,2 0 0-16,0 0 5 16,-2-4-5-16,-2-2 0 15,-5-2 0-15,-2-3-7 16,-6-2-1-16,-6-1-18 15,-5 0 0-15,-3-2 2 16,0 3-13-16,-3 0-11 16,-15 5 28-16,-9 1-2 15,-6 2 9-15,-5-1 9 16,3 0 4-16,-1 0 1 16,7-3-1-16,9-6-18 15,7 1 4-15,3-4-33 0,10 0 36 16,0 0-31-16,0 0-4 15,23-7-71-15,31-19-80 16,-8-1 60-16,3 3-99 16</inkml:trace>
  <inkml:trace contextRef="#ctx0" brushRef="#br0" timeOffset="76046.3722">1094 8051 567 0,'0'0'34'16,"0"0"-12"-16,0 0-2 15,0 0 38-15,0 0-42 16,0 0 10-16,0 0-25 16,-65 88 6-16,59-74 1 0,2-4-8 15,1-2 0-15,3-4-7 16,0-2-23-16,0-2 17 16,0 0 7-16,0-6 6 15,0-14-126-15,5-7 67 16,3-4-42-16,3-1-49 15,1-2 60-15,-1 1 90 16,0 6 114-16,-4 5-2 16,-1 5 34-16,-1 7-35 15,-3 5-43-15,-2 5 5 16,2 0-23-16,0 0-22 16,0 0-28-16,5 14 1 15,3 4 14-15,0 6-5 0,4 0 1 16,-3 3-9-1,0-2-1-15,3-1 9 0,-3-4-8 16,2-5-1 0,-4-2-1-16,0-6-1 0,-5 0-20 15,-4-5-31-15,0-2 36 16,0 0 14-16,-4-11 2 16,-9-14-29-16,-3-7 29 15,1-8 7-15,3-2-7 16,3-1 0-16,3 6 6 15,4 4 51-15,-1 9-9 16,3 6-12-16,-2 10 44 0,2 4-7 16,0 4-45-1,0 0-28-15,5 0-32 0,12 14 32 16,12 9 13-16,4 1-3 16,6 2-9-16,-2-4 0 15,1-2 12-15,-2-4-13 16,-5-6-12-16,-11-2-10 15,-7-4-22-15,-8-2 2 16,-5-2 15-16,0 0 26 16,-16 0-8-16,-13-11-27 15,-6-1 36-15,-3 0 27 16,0 5 8-16,4-1 0 16,10 5-14-16,4 2-10 15,8 1-1-15,8 0-10 16,4 0-42-16,0 0-33 15,10-3-37-15,13 2 76 16,12-3 9-16,9-5-40 0,32-8-52 16,-11-2-112-16,-7 4-95 0</inkml:trace>
  <inkml:trace contextRef="#ctx0" brushRef="#br0" timeOffset="76264.9577">1684 7828 185 0,'0'0'303'0,"0"0"-217"16,0 0-12-16,0 0 33 15,-113 90 18-15,60-50-44 16,-10 2-1-16,-8 3 5 0,-5 0-21 16,-2 1 5-1,0 0-22-15,5-5-23 0,3-3-22 16,8-3 14-16,6-8-8 16,12-1-8-16,8-6 0 15,14-6-11-15,6-2-54 16,9-9-35-16,7-3-6 15,0 0-24-15,27-3-9 16,18-20 73-16,41-19-58 16,-5 3-85-16,-5 4-96 0</inkml:trace>
  <inkml:trace contextRef="#ctx0" brushRef="#br0" timeOffset="76546.3585">1682 7925 597 0,'0'0'114'0,"0"0"-23"16,0 0 8-16,0 0-33 16,0 0-44-16,0 0-6 15,-129 42 10-15,89-12-10 16,-9 8 7-16,-7 5 16 16,-4 3-3-16,-7 1 25 15,3-1-40-15,3-3-6 16,5-5 4-16,12-6-2 15,11-6-4-15,6-8-13 16,11-9-4-16,7-2 2 16,5-5-21-16,4-2-46 0,0 0-5 15,0 0-33-15,11-6-6 16,3-6-54-16,-3-1-455 0</inkml:trace>
  <inkml:trace contextRef="#ctx0" brushRef="#br0" timeOffset="83474.8314">2296 10222 22 0,'0'0'264'0,"0"0"-153"0,0 0-69 16,0 0 34-16,0 0-18 16,0 0-36-16,2-3 2 15,-2 3 5-15,0 0-2 16,0 0-1-16,0 0-13 15,0 0 19-15,0 0-10 16,0 0-14-16,0 0 2 16,0 0-10-16,0 0-10 15,0 0-9-15,0 0 0 16,0 0 9-16,0 0-7 16,0 0-48-16,-2 0-13 15,-6 0 7-15,0 0 8 16,-9 0-32-16,0 0 2 0,-1 3-101 15</inkml:trace>
  <inkml:trace contextRef="#ctx0" brushRef="#br0" timeOffset="90637.1299">2064 10261 243 0,'0'0'39'0,"0"0"-38"16,0 0 69-16,0 0 16 15,0 0-67-15,0 0-10 16,0 0-9-16,-11 0 1 16,6 0 7-16,0 0 20 15,3 0 12-15,-2 0 0 16,2 0-5-16,2 0 3 0,0 0 1 16,0 0-19-16,0 0-6 15,0 0-14-15,0 0-14 0,0 0 14 16,0 0 0-16,0 0 11 15,0 0 4-15,0 0-9 16,0 0 7-16,-5 0-11 16,1 2-4-16,0 0 4 15,-4 0-4-15,2-1-28 16,-3 1 30-16,-3 3 7 16,2-3 5-16,-3 2-12 15,1 0 0-15,3 2 0 16,1-4 0-16,3 2 1 15,0-4-1-15,3 2 0 16,2-2-9-16,0 0-11 16,0 0 7-16,0 0 13 0,0 0 0 15,0 0-14-15,2 0-7 16,3 0 13-16,-2 0 8 16,3 0 0-16,3 0 26 15,-1 0 20-15,2 0-21 16,1 0-8-16,3 0-2 15,-2 0-14-15,1 0 14 16,4 0-15-16,1 0 3 16,1 0 16-16,4 0-9 15,-1 2-3-15,2-1 2 16,3 4-8-16,0-3 10 16,0 3 1-16,2-3-2 15,-3 1 3-15,4 1 0 0,1-2 0 16,-2-1-12-1,0 1 0-15,-2 1 12 0,-3-1-13 16,2-2 2-16,-1 0 6 16,0 2-8-16,-1-2 6 15,1 0-6-15,-3 0 0 16,-2 0 9-16,-2 0-8 16,-1 0-1-16,0 0 0 15,-2 0 0-15,-1 0-5 16,-1 0 5-16,0 0 0 15,0 0 4-15,4 0-4 16,-5 0 0-16,4 0 0 16,0 0 0-16,4 0 0 15,-1 0 0-15,4 2 0 0,2-2 2 16,-1 0-2-16,0 0 0 16,1 0-1-16,0 0 2 15,-1 0 5-15,1 0-6 16,0 0 0-16,-2 0-1 15,2 0 1-15,0 0 0 16,0 0 0-16,-1 0-6 16,-2 0 6-16,0 0 0 15,1 0 0-15,-4 2-1 16,0-1 1-16,-1 4 0 16,-1-1-1-16,1 0-4 15,0 0 4-15,0-1 1 16,0 0 0-16,1 1 2 0,4-2 5 15,0 1-8 1,3-1 1-16,0 1 0 0,3-3-1 16,5 2 1-16,0-2 0 15,1 0 0-15,1 2 1 16,-1-2 0-16,-1 0-1 16,-5 0 0-16,-2 0 0 15,-3 0 1-15,-1 0-1 16,-4 0 0-16,0 2 6 15,-2-2-12-15,1 0 6 16,0 0-2-16,2 0 2 16,0 0-1-16,5 0-1 15,-4 0 0-15,4 0-12 16,-2 0 13-16,1 0-6 16,-1-2 1-16,1 2 5 0,0-2 1 15,3 0-2-15,0 2-9 16,4 0 11-16,0-3-1 15,3 3-13-15,-1-2-4 16,3 2-2-16,-3-3 8 16,1 1 12-16,-2 2 0 15,-3-2-13-15,-4 2 12 16,2 0-5-16,-2-2-2 16,0 2 7-16,2 0 0 15,-1-3-9-15,6 3-1 16,-3-3-2-16,2-1 13 15,0 2-19-15,-2-2 7 0,0 2 11 16,0 0-6-16,-3-1 6 16,1 2 1-16,-2 1-2 15,-1 0 2-15,1 0 0 16,0 0-3-16,4 0-9 16,2 0 24-16,2-2-13 31,1 2 1-31,3 0-3 0,-1-2 3 15,1 2 0-15,4-2 0 16,-3 0 0-16,4-3 2 16,-1 4 9-16,0-1-9 15,1 0-2-15,1 0 1 16,-3 2 1-16,3-3-2 16,-3 3 0-16,0 0 0 15,-2 0-3-15,0 0 3 16,0 0 0-16,2 0 3 15,2 0-1-15,0 0 9 16,4 0-10-16,-2 0 0 16,3 0 4-16,-1 0-5 15,4 3 0-15,-2-1 5 0,4-2-4 0,-1 2 4 32,0 0-5-32,0-2 0 15,3 1 4-15,-2-1-4 0,-4 0-8 0,2 0 7 16,-2 0 1-16,1 0-1 15,-1 0 0-15,-2 0-1 16,1 0 0-16,2 0 2 16,-2 0-1-16,-1 0 1 0,4 0 0 15,-3 0 9 1,1 0-9-16,0 0 0 0,-4 0 0 16,-1 0 0-16,-4 0-1 15,3 0 1-15,-1 0 0 16,-1 0 2-16,0 0-2 15,1 0 0-15,-2 2-3 32,1-2 3-32,1 3 0 0,-1-1 0 15,-3 0 0-15,3 0 0 16,-1 0 0-16,-1-1 0 16,-3 2 0-16,1-1 0 15,-1 0 0-15,-1 0 0 0,2 0 0 16,-1-2 2-1,3 0-2-15,5 2 1 0,-1-2-2 16,0 2-1-16,1 0 2 16,-1 1 0-16,-2-3 2 15,3 0 0-15,-4 0-2 16,4 0 0-16,-3 0 6 16,2 0-6-16,1 0 0 15,-1 0-1-15,0 0 1 16,1 0 2-16,-1 0-2 15,3 0 0-15,-1 0 5 16,-1 0-5-16,-1 0 0 16,2 0 0-16,1 0 0 15,2 0 2-15,-2 0-1 16,-1-3-1-16,1 1 0 0,-1-2 0 16,-1 2 4-16,1-2-4 15,-1 2 0-15,-3-2-7 16,2 2 7-16,-1 0 0 15,-2 0-1-15,3 0 2 16,3-1 0-16,0 1-1 16,-2 1 0-16,1-1 2 15,1 0-2-15,-1 0 0 16,1-1 0-16,-3 3 0 16,0-2 0-16,1 2 0 15,-3 0 0-15,-1 0 1 16,2-3-1-16,-3 3 0 0,2-2 0 15,-2 2 0-15,0 0 4 16,0-2-4 0,-1 2 0-16,2 0 0 0,-1 0-1 15,-1 0 1-15,-1 0-1 16,1 0 1-16,-2 0-2 16,0 0-2-16,-1 0 4 15,-1 0 1-15,0 0 0 16,3 0 7-16,1 0-8 15,2 0 0-15,1 0 4 16,0 0-4-16,0 0 0 16,-2 0-1-16,2 0-9 15,-5 0 10-15,2 0 0 0,1 0 0 16,-3 0 6-16,1 0-6 16,-1 0 0-16,-2 0 1 15,4 0 0-15,-4 0 4 16,3 0-5-16,-1 0 0 15,1 0 5-15,-3 0-5 16,0 0 0-16,-2 0-1 16,-1 0 2-16,1 0 0 15,-2 0-1-15,0 0 0 0,0 0 4 16,0 0-3-16,0 0 0 16,0 0 9-16,0 0-9 15,0 2 6-15,-2 0-7 16,0-2 1-16,2 0 5 15,-2 3-6-15,-1-3 0 16,0 0 1-16,1 0-1 16,2 0 11-16,0 0-11 0,0 0 0 15,0 0 0 1,0 0 0-16,0 2 0 0,0-2 0 16,0 0 0-16,0 3 6 15,0-3-6-15,3 0 0 16,-1 0-2-16,0 0 2 15,0 2 0-15,2-2 0 16,3 0 0-16,-1 2 2 16,4-2-2-16,-1 0 0 15,-1 0 3-15,1 0-3 16,1 0 0-16,-4 0-1 16,3 0 1-16,-3 0 0 15,4 0 0-15,-1 2-6 16,1-2 6-16,-1 1 0 15,3-1 2-15,-4 0-2 0,1 0 0 16,0 0 0-16,-2 2 2 16,0-2 5-16,-1 0-5 15,1 0-2-15,-1 0-2 16,4 0 2-16,-4 3 0 16,1-1 7-16,-1 0-7 15,-1-2-1-15,-3 2-1 16,0-2-2-16,0 0 3 15,-2 0 1-15,0 0 0 16,0 2 7-16,-2-2-7 16,0 1-2-16,0-1 1 15,0 3 1-15,0-3 0 16,1 2 0-16,4-2 0 0,-4 2 7 16,1-2-7-16,0 0-1 15,-2 2 1-15,0-2 0 16,0 0 10-16,-1 2-9 15,1-2 1-15,0 0 9 16,0 2-10-16,-3-2-1 16,3 0 5-16,-3 0-4 15,1 0 6-15,0 0-7 16,2 0 0-16,-4 0 2 16,2 0-2-16,0 0 1 15,2 0-1-15,-1 0 1 16,1 0 8-16,-1 0-9 15,1 0 0-15,2 0 4 0,0 0-4 16,2 0 0 0,-2 0 0-16,2 0 1 0,1 0 1 15,-1 0-2-15,-2 0 0 16,2 0-1-16,0 0 2 16,0 0 5-16,3 0-5 15,-2 0-1-15,-1-2 7 31,2 2-7-31,-1-2 0 0,-1 2 0 16,0-2 0-16,-2 0 1 16,2 2-1-16,-2-2 0 15,0 2 10-15,2-3-10 16,-2 3 0-16,3-1 0 16,-3 1 2-16,0 0 4 15,-1-2-6-15,1 2 0 16,-2 0-1-16,2-2 2 15,0 2-1-15,0-2 0 16,2 2 1-16,-2-2-1 16,2 2 0-16,-2-3 1 0,2 1-1 15,0 2 0 1,-2 0 0-16,0 0 0 0,3 0 0 16,-3-1 3-16,2 1-3 15,0 0 0-15,0 0 0 16,3 0 0-16,-3 0 0 15,2 0 0-15,1 0 0 16,0 0 0-16,-3 0 0 16,0 0 0-16,2 0 1 15,-1-2-1-15,1 2 0 16,-2 0 0-16,2 0 0 16,1 0 0-16,-1 0 0 15,3 0 0-15,-2 0 0 16,1 0 0-16,-1-2 1 15,1 2-1-15,1-2 0 0,-1-1 0 16,4 3 0-16,1-2 0 16,0 2 0-16,3 0 5 15,1 0-5-15,-2 0 0 16,3 0-1-16,-3 0 1 16,5 0 0-16,-1 0 0 15,4 0-2-15,-1 0 4 16,-1 0-2-16,4 0 0 15,-3 0 1-15,0 0 2 16,0 0-3-16,-2 0 0 16,0 0 0-16,-1 0 0 15,1 0 0-15,1 0 0 0,-2 0 0 16,-1 0-2-16,-1 0 3 16,-2 0-1-16,1 0 0 15,-5 0 0-15,-1 0 0 16,-1 0 0-16,-5 0 0 15,0 0 1-15,-2 0-1 16,0 0 0-16,-2 0 0 16,0 0 0-16,0 0 2 15,-2 0-2-15,-3 0 0 16,0 0-2-16,-2 0 3 16,3 0-1-16,-4 0 0 15,1 0 1-15,1 0 4 16,-2 0-5-16,0 0-1 0,1 0 1 15,-1 0 0-15,4 0 1 16,-3 0-1-16,2 0 2 16,0 0 1-16,1 0-3 15,0 0 1-15,-2 0-1 16,2 0 0-16,-1 0 5 16,1 0-5-16,0 0-4 15,0 0 4-15,0 0 0 16,-1 0 1-16,-2 0-1 15,2 2 1-15,-2 1 5 16,-2-3-6-16,0 0 0 16,-1 0 3-16,-1 0-3 15,-3 0 0-15,1 0 0 16,-1 0 1-16,-1 0 7 16,1 2-8-16,-2-2 0 0,0 0 9 15,0 0-8-15,3 0-1 16,-1 0 7-16,0 0-6 15,1 0 10-15,-1 0-11 16,3 0 0-16,-1 0 4 16,3 0-3-16,-3 0 0 15,1 0-1-15,1 0 0 16,-2 0 2-16,3 0-2 16,-1 0 0-16,1 2 1 15,2-2-1-15,2 0 2 0,-1 0-2 16,-2 0 2-16,2 2-1 15,-1-2-1-15,-3 0 0 16,1 1-1-16,1-1 2 16,-2 0-1-16,1 0 0 15,2 0 0-15,0 0 2 16,-2 0-2-16,2 0 0 16,0 0 0-16,0 0 0 15,0 2 1-15,0-2-1 0,1 0 0 16,-4 0 5-1,3 0-5-15,-2 0-1 0,0 0 0 16,0 0 2-16,1 0-1 16,2 0 0-16,-1 0 0 15,0 0 0-15,0 0 0 16,0 0 0-16,2 0-1 16,3 0 0-16,-3 0 0 15,3 0 1-15,2 0 0 16,-1 0 0-16,1 0 0 15,-1 0-1-15,3 0 1 16,3 0 0-16,-1 0 3 16,0 0-3-16,2 0 0 15,4 0-4-15,-2 0 4 16,1 0-1-16,-1 0 1 0,1 0 0 16,-1 0 2-16,2 0-2 15,-4 0 1-15,0 0-1 16,-1 0 1-16,-1 0-2 15,0 0 1-15,-2 0 0 16,-2 0 2-16,2 0-2 16,-5 0 0-16,2 0 0 15,1 0 1-15,-2 0-1 16,0 3 0-16,2-3 0 16,0 0 1-16,2 0-1 15,0 0 0-15,2 0 0 16,-3 0 0-16,1 0 0 0,2 0 0 15,0 2 0-15,3-2 4 16,2 0-4-16,-3 0 0 16,3 0-2-16,-1 0-3 15,1 0 5-15,2 0 0 16,0 0 0-16,2 0-1 16,-2 0 1-16,2 0 0 15,0 0 0-15,0 0-9 16,3 0 8-16,-3 0-4 15,3 0-9-15,-4-5 4 16,3 3-9-16,-1-1 10 16,-1-1 9-16,-2 1-7 15,-1 1 7-15,2 2 0 0,-1 0 0 16,1 0 3-16,2 0-3 16,-1 0 0-16,0-3 0 15,3 1 0-15,-6 2 0 16,3 0 0-16,-2-2 0 15,1 2 0-15,-4-2 0 16,3 2 1-16,-5-3-1 16,3 3 0-16,0-1 9 15,-3 1-9-15,3 0 0 16,-1 0 2-16,-1 0-2 16,-3 0 2-16,0 0-2 15,0 0 0-15,-2 0-1 16,2 0 2-16,-2 0-1 15,0 0 5-15,3 0-4 16,-3 0-1-16,0 0 0 0,2 0 1 16,-2 0 6-16,2 0-7 15,0 0-1-15,0 0 1 16,3 0 0-16,1 0 8 16,-1 0-8-16,2 0 0 15,0 0-1-15,-1 0 1 16,1 0 0-16,-1 0 0 15,4 0 1-15,-2 0 1 16,3 0-2-16,-2 0 0 16,3 0 8-16,-2 0-8 15,3 1-10-15,1-1 10 16,-1 3 0-16,3-3 6 0,-1 2-6 16,2-2 0-16,-2 2 0 15,3-2-6-15,-3 2 6 16,3-2-1-16,-3 3 8 15,2-1-7-15,-2 1 0 16,-4-1-1-16,0 0 0 16,0 0 1-16,-2-1 0 15,-1 1-2-15,2 1 2 16,-1-1 3-16,-1 0-3 16,-1 0 0-16,0 0 4 15,0-1-4-15,-3-1-1 16,3 3 1-16,-3-3 0 15,3 0 0-15,-1 0 0 0,1 0 0 16,0 0 0 0,-3 0 0-16,3 0 1 0,-3 0-1 15,0 0 1-15,1 0 3 16,0 0-4 0,2 0 0-16,-3 0 3 0,0 2-3 15,1-2 1-15,-1 2-1 16,-2-2 0-16,0 0 3 15,1 2-3-15,-3-2 0 16,2 2 0-16,0 0 0 16,0 0 0-16,0 3 0 15,0-5 2-15,1 3-3 16,-1-1 1-16,2 0 0 0,4 0-1 16,0 1 4-1,3-3-3-15,1 2 0 0,-1 1 0 16,-1-1-1-16,1 2 1 15,3-2 0-15,-1 2-1 16,1-2 2-16,-1 0 0 16,0 0-1-16,3-2 0 15,-3 2-2 1,1 0-2-16,1-2 3 0,-1 0 1 16,1 0 0-16,1 0-4 15,0 0 4-15,-1 0 0 0,3 0 1 16,2 0-1-16,-2 2-1 15,0-2 0-15,-1 2 1 16,-1-2 0-16,2 2 0 16,-2 0-1-16,-3-2 1 15,3 2 1-15,-1-2-1 0,-2 2 0 16,1 0 6 0,-1-2-6-16,1 2 0 0,1-2 0 15,-1 3 1-15,-1-3 0 16,2 0 1-16,1 0-2 15,-1 3 0-15,1-1-1 16,-3 0 1-16,3 0 0 16,-3-2 0-1,0 0 0-15,1 3 0 0,-1-3 0 16,-1 0 0-16,1 0 4 16,-2 0-4-16,-3 2-1 0,4-2 1 31,-5 0 0-31,1 3 1 15,-1-3-1-15,0 0 0 0,0 0-2 0,1 2 2 16,1 0 0-16,1-2 0 16,-2 2-1-16,3-2 0 15,-2 3 1-15,0-3 0 16,-2 0 0-16,2 0 0 16,-3 3 0-16,1-3 0 15,2 0 6-15,-4 2-2 16,1-2-4-1,0 0 0-15,-1 2-3 16,1-2 2-16,-1 0 1 0,0 0 0 0,-1 0 1 16,-2 2-3-1,1-2 1-15,-1 0 1 0,0 0 6 16,0 0-6-16,-2 0 0 16,2 0-2-1,-2 0 2-15,-2 0-6 0,-1 0 6 16,1 0 0-16,0 0 1 15,0 0-1-15,0 0 0 0,0 0-1 16,-1 0 1 0,1-4 2-16,0 2-2 0,-1-1 0 15,1 3 0-15,-2-3 1 16,-3 1 6-16,3 0-6 16,-6 2 0-16,4-2 15 15,-1 2-16-15,-2-3 0 16,0 3 0-16,3 0 1 15,-4-2 5-15,2 2-6 16,-1 0 0-16,-1 0 0 16,0 0 0-16,-1 0 0 15,1 0 0-15,-1 0 1 16,0 0-1-16,0 0 0 16,-2 0 0-16,-1 0 1 15,1-3-1-15,-1 3 8 0,4-2-8 16,-2 0 10-16,1 0-6 15,-1-1-4-15,2 3 0 16,-7 0 16-16,2 0 1 16,-1 0-5-16,-1 0 14 15,-3 0-14-15,-3 0 6 16,-1 0-17-16,-5 0 0 16,2-3 14-16,-2 3-9 15,0 0 12-15,0 0-4 16,0 0-13-16,0 0-2 15,0 0-7-15,0 0-11 16,-5 0-65-16,-8 0-85 0,-5 0-62 16</inkml:trace>
  <inkml:trace contextRef="#ctx0" brushRef="#br0" timeOffset="94057.9427">1930 11039 104 0,'0'0'0'15,"0"0"-26"-15,0 0 26 0,0 0 2 16,0 0 5-16,0 0-6 16,0 5 12-16,0-5 25 15,0 0 8-15,0 0-9 16,0 0-8-16,0 0-29 15,0 0-18-15,0 3 8 16,0-2-9-16,0 2 6 16,0-2 12-16,0-1 1 15,0 3 0-15,0-3 33 16,0 0 20-16,3 0 31 16,1 0 8-16,-2 0-2 15,0 0-5-15,0 0-35 16,0 0 2-16,-2 0-10 0,0 0 16 15,0 0-3-15,0 0-2 16,0 0 22-16,0 0-28 16,0 0-23-16,0 0-11 15,0 0-12-15,0 0 0 16,0 0 10-16,0 0-5 16,0 0 1-16,0 0-7 15,0 0-2-15,3 0-8 16,1 0 10-16,6 0 0 15,2 0 10-15,5 0-10 16,4 0-8-16,2 0 8 16,4 0 7-16,2 0 0 0,0 0-7 15,-3 0 0 1,1 0 1-16,-3-4-1 0,1 1 0 16,-5 2 0-16,1 1 0 15,-6-3 0-15,-2 2-6 16,-4 1 5-16,2-2 0 15,-2 2-15-15,2-2 14 16,0 0 1-16,3 0-18 16,1-1 18-16,1 0-15 15,2-1 16-15,2 2 5 16,2-3-5-16,2 2-1 16,1-1-8-1,0-1 9-15,-1 2-1 0,1 1-5 16,-3-2 6-16,-2 1 1 15,0-1-1-15,-7 3 0 0,-1 1-1 16,-3 0-6-16,-3 0-6 16,1 0 13-16,-3 0-7 15,3 0 5-15,0 0 2 16,2 0 0-16,4 0 4 16,3 0-3-16,2 0-2 15,1 0-3-15,2 0 4 16,-1 1 6-16,-1 2-6 15,0-2 0-15,-2 2-1 16,1-1 1-16,0 0 0 16,0 0-8-16,0 1 8 15,1-1 0-15,0 3-1 16,-1-3 1 0,-1 1 0-16,1 0 0 15,0 1 0-15,0-2 0 16,0-2 0-16,-1 2 0 15,-1-2 0-15,-3 0 0 16,3 1 0-16,-3-1 0 16,1 0 8-16,-1 0-8 15,0 0 0-15,1 0 0 16,1 2 0-16,3-2 1 0,3 0-1 16,-2 0 0-16,4 0-1 15,1 0 2-15,-1 0-1 16,-1 0 0-16,-2 0 0 15,0 0 2-15,-2 0-2 16,0 0-5-16,1 0 5 16,0 0 1-16,-1 0 4 15,-1 0-5-15,-1 0-3 0,1 0 3 16,-3 0 0-16,1 0 1 16,-1 0-2-16,1 0 2 15,1 0-1-15,0 0 0 16,2 0 0-16,2 0 1 15,2 0-1-15,0 0 0 16,1 0 0-16,2 0 1 0,-4-2 0 16,2 1-1-16,1-1-1 15,-1 0 1 1,-4 0 0-16,2 2-1 0,-4 0 1 16,-1 0-5-16,-1 0 5 15,-3 0 0-15,1 0 1 16,-1 0-8-16,-2 0 7 15,1 0 0-15,-1 0 0 16,1 0 0-16,2 0 5 16,1 0-5-16,-2 0 0 15,5 0 2-15,-2 2-2 16,5-2-1 0,0 2 1-16,2-2 0 15,3 2 5-15,-1-2-5 16,3 0 0-16,-2 0 0 15,2 0 1-15,-6 0-1 0,2 0 0 0,-5 0 0 0,-1 0 0 16,0 0 0-16,-4 0 0 16,-2 0-1-16,-2 0 3 15,0 0-2-15,-1 0 0 16,0 0 1-16,0 0 3 16,1 0-4-16,3 0 0 15,1 0-2-15,3 0 2 16,3 0 0-16,1 0-1 15,5 0 1-15,0 0 1 16,1 0-1-16,1 0 0 16,2-2 0-16,0 0 2 0,-5 2-2 15,-1 0 0 1,-6 0 0-16,-5 0 0 16,-3 0 6-16,-5 0 5 15,-4 0 7 1,0 0 13-16,0-2 36 15,0 2 1-15,0 0 6 0,0 0 20 0,0 0-21 16,0 0-24-16,0 0-25 16,0 0-23-16,0-2-2 15,0 2-12-15,0 0-59 16,0 0-47-16,0 0-130 16,0-4-147-16</inkml:trace>
  <inkml:trace contextRef="#ctx0" brushRef="#br0" timeOffset="97761.6121">31279 7865 51 0,'0'0'267'15,"0"0"-252"-15,0 0 23 16,0 0-24-16,0 0 90 15,0 0-50-15,0 0-41 16,0-12 53-16,0 12-4 16,0 0-32-16,0 0 2 15,0 0-6-15,0-3 3 16,0 3-2-16,0-1-8 0,0-2 3 16,-3 1 7-1,3 0-21-15,-2 0 20 0,2 2 25 16,0 0-15-16,0 0-2 15,0 0-36-15,0 0 19 16,0 0-15-16,0 0-4 16,0 0-6-16,0 2-8 15,0 12 2-15,-6 7 12 16,-1 6 1-16,-4 8 0 16,-2 5 4-16,0 1-4 15,-3-3 9-15,3 3-10 16,-1-4 0-16,5-5 5 15,1-3-5-15,-2 2 3 16,6-3 4-16,-1-1-7 16,-1 0 8-16,1 0-8 0,0 0 1 15,-1 1-1-15,-1 0 6 16,-1 0-7-16,-2 2 1 16,4 3 0-16,-3 1 8 15,0-1-8-15,0 2 0 16,2-6-7-16,3 0 15 15,-3-4-6-15,3-2-2 16,-1-6 0-16,3 3-1 16,-3-6 1-16,3 3 0 15,0-2 1-15,0 2-1 16,0-1 1-16,0-2-1 16,-1 2 1-16,1 0 0 0,0 2-1 15,0 2 0-15,0 0 0 16,-1 2 1-16,-2 5-1 15,3-2 0-15,-2 3 1 16,0 2-1-16,1 0 0 16,-3 0 2-16,2 3-2 15,-2 1 0-15,2 0 5 16,0 2-5-16,-1-2-1 16,-1 3 1-16,2-4 0 15,-4 1 0-15,-1 3 0 16,1 1 8-16,-4 1-6 15,1 2-2-15,-2 1 0 16,-1-2 4-16,1-1-4 0,0-4 0 16,2-3 0-1,0-4 1-15,1 1 3 0,0-5-4 16,1 0 0-16,-1-2 8 16,2 2-7-16,1-2 25 15,-2 0-7-15,2-2 15 16,1 1-10-16,-1-4-14 15,1 1 1-15,0-2 24 16,0 3-19-16,2-5 6 16,-1 3-15-16,1 1-5 15,2-2 24-15,-2 0-26 16,-2 2 9-16,4 1-4 16,-4 1-4-16,1-1-1 15,-1 4 0-15,-2 0 8 16,0 1-2-16,1 3-3 0,-1-1 10 15,0-1-6-15,2-6-5 16,1-3-1-16,1-4-1 16,0-1 0-16,2-6 12 15,2-3-12-15,-2 0-1 16,2 1 0-16,0-3 0 16,0 0 0-16,0 0 1 15,0 0-4-15,0 0-2 16,0 0-10-16,0 0-16 15,0 0-26-15,0-9-46 16,0-11-21-16,4-9-147 0</inkml:trace>
  <inkml:trace contextRef="#ctx0" brushRef="#br0" timeOffset="99417.9399">31399 8107 157 0,'0'0'146'0,"0"0"-108"16,0 0 68-16,0 0 62 15,0 0-95-15,0 0-42 16,0 0 19-16,5-26-31 16,-3 18 34-16,1 1 4 15,-3-1-33-15,2 3 20 16,-2-3 25-16,0 2-34 16,2 2-28-16,-2 0 6 15,2 0-10-15,-2-3-3 16,2 4 0-16,-2-1 8 15,0-2 4-15,0 2 8 0,0 0 2 16,0 2-4-16,0-1 10 16,0 2 4-16,0-2 16 15,0 2-22-15,2 1-16 16,-2-3 13-16,0 3 3 16,0 0-16-16,0 0 13 15,0 0-1-15,0 0-7 16,0 0-14-16,0 0-1 15,0 0-1-15,0 0-9 16,0 0-25-16,0 8-1 16,0 13 11-16,-8 9 25 15,-8 8 5-15,-2 6-5 0,-2 8 5 16,0 2-5-16,0 2 0 16,2 1-2-16,0-3 2 15,5-6 0-15,0-2 0 16,-1-2 0-16,3-4 11 15,-1 2-11-15,2 1 0 16,-1-1 0-16,-1 2 1 16,-1 1 0-16,2 1-1 15,-3 0 7-15,4-5-8 16,-2-3 1-16,-1-1 0 16,2-3 12-16,-3-2-12 15,1-1 0-15,2 1-3 16,-2-6 6-16,4 6-1 0,-3-6-2 15,6 3-2 1,-3-1 2-16,2 0 0 0,2 0 0 16,-1 0 0-16,2 1 0 15,-3 0-3-15,3-3 3 16,-4 3 0-16,2-1 7 16,-1-2-7-16,1 2 0 15,-2-1 0-15,2 0 1 16,-3 1 0-16,3-2-1 15,-6-3 1-15,3 0 4 16,1-2-4-16,-2-4-1 16,2 0 0-16,-1 0 2 15,0-1 4-15,0 1-6 16,2 3-1-16,-1-1 0 16,-4 1 0-16,3 4 1 0,1 1-1 15,-4-4 1-15,3 4 3 16,1-1-3-16,1-1 0 15,-3-2 3-15,4-1-3 16,2 0 0-16,-3-3 0 16,3 0 0-16,-4-1 0 15,2 2 0-15,2-2 0 16,-3 3-1-16,3-1 3 16,-4-1-2-16,4 4 0 15,0-1 0-15,0-1 11 16,-3 4-11-16,3-2-1 15,-2 4-1-15,0-1 2 0,2-1 10 16,1 0-10-16,1-2 0 16,0-2 15-16,0-1-2 15,0-2 2-15,0 0 14 16,2 2-16-16,0-4 19 16,0 3-21-16,0-5 8 15,-2-1 10-15,2 0-20 16,-3-3-2-16,3-2 2 15,0-1-8-15,0 0 15 16,0-3-15-16,0 0-1 16,0-2 1-16,0 1 2 15,0-1-3-15,0 0 6 16,-3 3-5-16,3-3-1 0,0 1 0 16,-2 3 0-1,2-1 3-15,0 1-3 0,-2-2 0 16,2-1 0-16,0 1 0 15,0 0 6-15,0-2-6 16,0 0-11-16,-2 0 11 16,2 0-26-16,-13-2-41 15,1-11-90-15,-5-8-248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18:35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 8860 9 0,'0'0'1'0,"0"0"13"16,0 0-13-16,0 0-1 0,0 0-10 15,-58 119 9-15,46-71 1 16,6-4-13-16</inkml:trace>
  <inkml:trace contextRef="#ctx0" brushRef="#br0" timeOffset="11021.963">2202 13034 126 0,'0'0'65'16,"0"0"-44"-16,0 0 33 16,0 0-13-16,0 0-3 15,0 0 18-15,5 0-4 16,-3 0 29-16,-2 0 11 15,2 0-31-15,-2 0-9 16,0 0-12-16,0 0-9 16,0 0-17-16,0 0 3 15,0 0 27-15,0 0-11 0,0 0-1 16,0 0 5 0,0 2-12-16,0 0 4 0,0-2-20 15,0 0-8-15,0 2 16 16,0-2-16-16,0 0 8 15,0 0-9-15,-4 0-20 16,2 0 7-16,-6 0-13 16,-3 0 26-16,0 0 0 15,-2 0-19-15,-3 0-13 16,-2 0 26-16,3 0 12 16,-5 0 0-16,1 0-6 15,2 0-11-15,-1 3 2 16,3 0 6-16,1-1 3 15,3 0 0-15,3-2-10 16,0 2 10-16,-1 1 5 0,3-3-5 16,2 3-7-16,-1-1-10 15,0 0 2-15,1 0 15 16,2 0-13-16,2-2 13 16,-3 2 0-16,3-2 0 15,-2 0 8-15,2 2-7 16,0-2 5-16,0 0-6 15,0 0 0-15,0 0 19 16,0 0-19-16,0 0 0 16,0 0 7-16,0 0-6 15,0 0 16-15,0 0-4 16,0 0-13-16,0 0 19 16,0 0-18-16,0 0 14 0,0 0-1 15,0 0-4 1,0 0 5-16,0 0-10 0,7 0-4 15,7 0 8-15,5 0-8 16,6 0-1-16,2 0 11 16,4-4-10-16,4-2 9 15,1 1-3-15,5-2-6 16,1-1 22-16,1 2-21 16,1-2-1-16,0-1 0 15,-3 4 6-15,-2-3-4 16,-1 1-3-16,-5 4 0 15,-1-1-1-15,-6 2 1 0,-1 2 0 16,-2 0-1 0,-3 0 2-16,-1 0-1 0,0 0 0 15,-2 0 0-15,3 0-1 16,3 0 1-16,0 0-1 16,0 0 0-16,2 0 1 15,0 0 0-15,-1 0 0 16,3 0 0-16,2 2 0 15,2 0 0-15,-2-2 0 16,0 2 0-16,-3 0 0 16,1-1 4-16,-2 2-4 15,-3-1 0-15,1 0-2 16,-1-2 8-16,0 2-6 16,1-2 0-16,-2 0 1 15,4 0 2-15,0 0-3 0,-3 0-2 16,3 0 2-16,-3 0 0 15,0 2 0-15,3-2 0 16,0 0 0-16,-1 0 2 16,2 0-2-16,-1 1-4 15,0 2-2-15,-1-1 12 16,1 0-7-16,2-1 1 16,-3 2 0-16,2-1 0 15,-1 0 0-15,-4 0-1 16,-2 1 0-16,-1-3 2 15,-5 0 2-15,1 3-3 16,-1-3 0-16,-1 2-1 16,1 0 1-16,1-2 0 0,1 2-1 15,3 0 2-15,1-2-1 16,6 0 0-16,0 0 0 16,2 0 6-16,0 0-6 15,-1 0 0-15,-2 0 0 16,3 0 0-16,-2 0 1 15,-1 0-1-15,-1 0 0 16,1 0-2-16,3 0 2 16,-3 0 0-16,1-2 0 15,0 0 1-15,-2 0 4 16,4 2-5-16,-2-2 0 16,-2-1 4-16,1 3-4 0,-2-3 0 15,0 3 0 1,1-2 0-16,-1 0-1 0,2 2 1 15,1 0 0-15,0-2-1 16,1 2 1-16,1 0 0 16,0 0 0-16,4-3 1 15,3 3 3-15,-1 0-4 16,3-1 0-16,1 1-3 16,2-2 5-16,1 2-2 15,-1-2 0-15,2 2 1 16,-3-3 3-16,2 2-4 15,-5-1-1-15,4 0-1 16,-4 0 2-16,-1 2 0 16,-1-2-2-16,-2-1 2 15,-2 3 8-15,-2-1-8 0,0 1 0 16,-2 0 0-16,-2 0-10 16,2 0 10-16,2-2 0 15,0 2 3-15,2-2-6 16,2 0 10-16,-2 0-8 15,0-1 1-15,-2 0 0 16,-2 3 7-16,-6-2-7 16,1 0 0-16,-2 2-6 15,-2 0 6-15,2 0 0 16,-1 0 0-16,-1 0 1 16,2 0-1-16,0 0 0 15,1 0 0-15,4 0 3 16,-1 0-3-16,3 0 0 0,0 0 0 15,1 0-1-15,3 0 1 16,2 0 0-16,-2 0 0 16,0 4-6-16,0-2 12 15,0 2-7-15,0 0 1 16,0 0 0-16,0 0 2 16,0 0-2-16,0 0 0 15,-2-3 0-15,0 4 0 16,0-2 1-16,-4 0-1 15,2 1 0-15,0-2 0 16,0 1 0-16,-1 0 0 16,0-1-1-16,3-2 2 0,0 0 5 15,2 2-6-15,0-2-9 16,0 0 9-16,2 0 0 16,0 0 0-16,0 0 5 15,3 0-3-15,-1 0-4 0,-2 0 1 16,4 0 1-1,-2 0-4-15,-2 0 11 0,0 0-9 16,-2 0 2-16,-2 0 0 16,-3 0 2-16,-2 0-2 15,-1 0 1-15,-2 0-7 16,-3 0 8-16,-1 0-2 16,4 0 0-16,-1 0 0 15,-1 0 7-15,4-2-6 16,-2 0 9-16,1-1 3 15,1 3-12-15,1-3 0 16,-2 1-1-16,2 0 6 16,1 0 1-16,0-1-7 15,4 3 0-15,2-1-4 16,0-1 6-16,5 0-2 0,-1-1 0 16,4 0 1-16,-4 1 2 15,0 2-3-15,1 0 0 16,-3 0-7-16,0 0 7 15,0 0-1-15,-4 0 0 16,0 0 1-16,-2 0 7 16,-2 0-7-16,2 0-1 15,0 0 0-15,-1 0 2 16,1 0 5-16,-1 0-6 16,1 0-3-1,1 0-6-15,1 0 18 0,0 0-9 0,2 0 0 16,0 0 1-1,2 0 5-15,1 0-6 0,-1 0 0 16,0 0 8-16,2 0-6 16,-2 0-1-16,5 2-1 15,-1-2 0-15,2 0 4 16,1 0-4-16,-3 0 0 16,3 0 2-16,-3 0-2 15,0 0 0-15,0 0 0 16,-4 0 2-16,0 0 7 15,1 0-9-15,-3 0 0 16,0 0 18-16,-3 0-18 0,4 0 6 16,-1 0 3-16,-4 0-8 15,4 0 7-15,0 0-8 16,0 0 0 0,-2 0 1-1,0 0-1-15,0 0 0 16,-2 0 0-16,2 0 0 15,-1 0 11-15,0 0-11 0,1 0 0 16,0 0 3-16,0 0-3 16,0 0 0-16,0 0 0 15,2 0 0-15,-2 0 18 16,-1 0-18-16,3 0 0 16,-3 2-1-16,1-2 1 15,-2 0 2-15,0 1-2 16,-3-1-3-16,2 3 3 15,-1-1 1-15,-1-2 0 16,3 0 4-16,-1 2-4 16,2-2 3-16,-1 0-4 15,0 1 0-15,0-1-6 0,-1 3 7 16,2-3-1-16,1 2 0 16,0-2 2-16,0 2 2 15,2-2-4-15,0 0 0 16,2 2-3-16,0-2 10 15,0 0-7-15,0 0 0 16,1 3 1-16,-1-3 2 16,0 3-3-16,0-3-2 15,-2 2-8-15,-2 0 10 16,0-2 0-16,0 2 0 16,0-2 0-16,0 2 4 15,-2-2-4-15,2 0 0 16,2 3 4-16,-2-3-4 0,2 0 0 15,2 0-1 1,-2 0 1-16,3 0 2 0,1 0-2 16,0 0 0-16,1 0 0 15,2 0 0-15,2 0-1 16,-1 0 1-16,1 0 0 16,-1 0-1-16,0 0 1 15,-3 0 0-15,-1 0-3 16,0 0 6-16,-4 0-3 15,0 0 0-15,-2 0 1 16,-2 0 8-16,-4 0-9 16,2 0-2-16,-3 0 1 15,-2 0 2-15,2-3-1 0,-2 3 0 16,-1-2-4 0,2 2 4-16,-2 0 0 0,1-2 1 15,0 0 0-15,0 0-1 16,2-1 0-16,0 3 0 15,-2 0 0-15,2 0 2 16,0-3-2-16,-2 3 0 16,2 0-6-16,0 0 12 15,0 0-4-15,0 0-2 16,2-2 0-16,-2 2-7 16,3 0 7-16,-2 0 0 15,4 0 0-15,0 0 6 16,0 0-8-16,1 0 2 15,-1 0 0-15,-1 0-6 0,1 0 6 0,-3 0 0 32,3 0 0-32,2 0 1 15,-4-2 3-15,2 2-4 0,0 0 0 0,0 0-6 16,-1 0 7-16,-2-2-1 16,3 2 0-16,-1-3 4 15,3 3-4-15,-2-1 0 16,2 1 0-16,-4 0-3 15,2 0 3-15,0 0 0 0,0 0 0 16,-3 0 1-16,0 0 0 16,-2 0-1-16,1 0 0 15,0 0 0-15,-3 0 0 16,3 0 0-16,-2 0 0 16,2 0 0-16,-1 0 0 15,-1 0 0-15,4 0 0 16,-1 0 0-16,0 0-3 15,1 0 3-15,1 0 0 16,-1 0 6-16,-2 0-7 16,4 0 2-16,-2 0-1 15,-1 0 0-15,-2 0 0 0,2 0 4 16,1 0-4-16,-1 0 0 16,2 0 0-16,3 0 0 15,0 0-9-15,2 1 9 16,-2 2 0-16,2-3 8 15,0 2-8-15,0-2-4 16,0 0 4-16,-2 0 0 16,2 2 1-16,0-2-1 31,0 2 0-31,0-2 0 0,-1 3 0 0,-1-3 0 16,-1 0 1-16,1 3-1 15,0-3 0-15,-2 2 0 16,0 0 1-16,-2-2-3 15,0 2 2-15,2-2 0 16,-3 2 4-16,-2-2-4 16,2 0-2-16,1 3 1 15,-1-3 0-15,2 0 0 16,1 3 1-16,2-1 0 16,-3-2-1-16,3 0 2 15,0 2-1-15,0-2 0 16,1 0 0-16,1 0 1 0,0 0-1 15,2 2 0-15,-2-2 0 16,2 3-4-16,-2-3 4 16,-2 0 0-16,0 3 1 15,0-1 3-15,0-2-4 16,-2 2-1-16,-2-2 1 16,0 2 0-16,2-2 0 15,-3 2 0-15,3-2 1 16,-4 0 2-16,4 2-3 15,-5-2-1-15,2 0 1 16,1 0 0-16,-1 2 1 16,-1 0-1-16,0 1-2 15,2-3 2-15,-1 0 1 16,1 3-1-16,0-3-1 16,0 2 0-16,2 0 1 0,-1 0 0 15,1-2 1-15,1 3-1 16,-1-1 1-16,2-1-1 15,-1 1 0-15,4-2 0 16,-4 2 0-16,3-2 0 16,0 2 0-16,0-2 8 15,-2 0-8-15,2 2 0 16,-3-2 0-16,3 0 0 16,0 3 1-16,0-3-1 15,0 0 0-15,2 0-8 16,-1 0 15-16,-1 0-9 15,-3 0 2-15,1 0 0 0,0 0 0 16,0 0 0-16,-3 0 0 16,3 0-1-16,-3 0 7 15,3 0-12-15,0 0 2 16,0 0 4-16,2 0 2 0,-2 0-2 16,2 0 0-1,-3 0-2-15,3 0 4 0,0 0 0 16,0 0-2-16,0 0 0 15,0-3-1-15,0 3 1 16,-2-2 0-16,2 0-1 16,2 2 6-16,-2-2-6 15,0 0 1-15,0 2 0 16,0 0-2-16,2 0 2 16,-2 0-1-16,0 0 1 15,0-1 0 1,0 1 1-16,-2 0-1 15,2-2 0-15,2 2-1 0,3 0 2 16,-1-3 3-16,3 3-4 16,1-2 0-16,-3 2 3 15,4-2-3-15,-2 2 1 16,3 0 0-16,1 0-1 16,1 0-2-16,-3 0-5 15,2 0 14-15,-2 0-3 16,0 0-4-1,-1 0 0-15,-1 0-1 0,2 0 0 16,-2 0 0-16,0 0 1 16,-1 0 0-16,-2-2 7 15,3 2-7-15,-3-3 0 16,-2 3-5-16,-2 0 5 16,-2-3 0-16,0 3-6 15,-2-2 6-15,0 0-1 16,-1 0 2-16,0-2-1 15,-1 2 0-15,1 0 2 16,-3-1-4-16,0 0 2 16,0 1 0-16,-1 0 4 0,-3 0-4 15,2-1 0-15,0 3-5 16,-3-3 11-16,2 1-7 16,0 0 1-16,0 2 0 15,1-2-2-15,2 2-2 16,-1-2 4-16,2 2 4 15,0-3-3-15,1 3-1 16,-1 0 0-16,0 0 0 16,2 0-1-16,-1-3-3 15,0 3 4-15,-2 0 4 16,4 0-3-16,0 0-1 16,-1 0 0-16,1 0 0 15,-1 0 1-15,-2 0-1 0,1 0-5 16,-1 0 4-1,0-2 2-15,1 2 4 0,1 0-5 16,1-2 0-16,2 2 1 16,-6-2-1-16,4 2 0 15,-2-3 0-15,-1 3 0 16,0 0 0-16,0-1 1 16,1-1-1-16,-1 2 7 15,0-2-7-15,-2 2-1 16,1-3 1-16,-2 3-9 15,2-1 9-15,-1 1 1 16,-1-2-1-16,2 2 0 0,-1 0-3 16,0-2 3-1,2 2 0-15,1-2 6 16,-2 2-7-16,4-2 1 0,2 2 0 16,0 0 0-16,2-3 0 15,0 3 1-15,4 0-1 16,0 0 2-16,1 0-11 15,1 0 9-15,2 0 0 16,-2 0-1-16,1 0 2 16,1 0 2-16,3 0-3 15,1 0 0-15,1 0-1 16,-1 0 1-16,1 0-1 16,0 0 0-16,-2 0 2 15,0 0 2-15,0 0-3 16,-1 0 0-16,-2 0-6 0,-1 0 6 15,2 0-1-15,-3 0 1 16,4 3 0-16,-4-1 5 16,1 0-5-16,-3-2 0 15,0 2 0-15,1 0 0 16,-1-1-1-16,-2 4 0 16,0-3 0-16,-2-1 1 15,-2-1 5-15,0 3-4 0,0-3-1 16,-2 0 0-1,2 2-1-15,-3-2 0 16,0 2 1-16,3-2-1 0,-2 2-3 16,-1-2 4-16,3 3 8 0,0-3-8 15,-1 3 1-15,3-1-1 16,-2-2 0-16,0 2-1 16,0-2 1-16,-1 0 0 15,-1 0 7-15,2 0-7 16,0 0-1-16,-1 0-6 15,1 0 7-15,2 0 1 16,-3 0-1-16,1 0 0 16,2 0 0-16,-2 0 0 15,0 0 8-15,2 0-8 16,-2 0-5-16,-1 0 5 16,3 0 0-16,-2 0 0 15,0 0-2-15,-1 0 2 0,4 0 0 16,-4 0 0-16,1 0 0 15,2 0-1-15,-2 0 1 16,-3 0 0-16,3 0 0 16,-3 0 0-16,-1 0 4 15,2 0-4-15,-4 0 0 16,4 0 0-16,-2 0 0 16,1-2-1-16,1 2-1 15,1-2 2-15,1 2 3 16,2 0-3-16,0 0 0 15,2 0-4-15,0 0 4 16,2 0-1-16,4 0 1 16,-2 0 0-16,3 0 4 0,-2 0-4 15,1 0 0 1,2 0 8-16,-4 0-8 0,3 0-7 16,0 0 6-16,0 0 2 15,0 0 5-15,0 0-6 16,-1 0 0-16,2 0 0 15,-1 0 0-15,-3 0 0 16,3-3 0-16,-3 3 0 16,4 0 0-16,-2-3 0 15,3 1-1-15,-2-2 1 16,3 1 0-16,-4 2 5 16,3-3-5-16,1 1 0 15,-1 2-9-15,0-1 9 16,3-2-1-16,-2 2 1 15,1-1 0-15,1 2 3 0,-3-1-3 16,3 2-2-16,-3-2 1 16,2 0 1-16,-1 2-1 15,1-2 1-15,-3 2 0 16,4-3 2-16,-5 3-2 16,2 0 0-16,1 0 0 15,-4 0 0-15,1 0 0 16,0 0 0-16,-2 0 7 15,0 0-2-15,-3 0-5 16,-2 0 0-16,-2 0 3 16,-2 0-3-16,0 0 0 15,-3 0-1-15,0 0 1 0,1 0 1 16,0 0-1-16,-1 0 1 16,-4 0 6-16,2 0-7 15,-1 0-6-15,-2 0 4 16,-1 0 4-16,3 0 4 15,-4 0-6-15,1 0-5 16,-3 0 4-16,2 0 2 16,-2 0 4-16,3 0-5 15,-1 0 1-15,1 0-3 16,1 0 3-16,0 0-1 16,1 0 9-16,3 0-9 15,-1 0-7-15,2 0 5 16,1 0 1-16,2 0 0 0,2 0 2 15,0 3-1 1,0-1 8-16,2 0-8 0,0 0 0 16,0-2-8-16,3 2 8 15,1-1-1-15,3 2 1 16,1 1-1-16,0-2 1 16,3 1 0-16,1 0 0 15,-1-1 0-15,3 0 0 16,-3-1 2-16,2 4-2 15,2-3 0-15,-2 0 0 16,1 1 8-16,-1-3-9 16,1 3 1-16,-3 1 0 15,3-2-6-15,-1 0 6 0,1 1 0 16,-1 2 0 0,-2-3 1-16,1 3 3 0,-3-5-4 15,1 3 1-15,-1-1 2 16,-3 0-3-16,1 0 1 15,1 0-1-15,-2-2 1 16,1 0 4-16,-3 2-5 16,1-2 0-16,0 0 5 15,-2 0-5-15,-1 0 0 16,0 0 0-16,1 0 1 16,-3 0 2-16,2 0-3 15,-4 0 0-15,3 0 5 16,-3 0-5-16,-3 0 0 15,3-2 0-15,-2 0 1 0,-2-2-3 16,2-1 3-16,-3 2-1 16,0-1 0-16,-1-1 0 15,-1 0-1-15,-2 1 1 16,0-1 0-16,-3 2 8 16,2-1-8-16,-3-1-6 15,-3 4 6-15,1-1 0 16,-1 0 3-16,0-1-3 15,-2 3 1-15,2-1-2 16,-1 1 1-16,1-2 0 16,-2 2-1-16,1 0 6 15,0 0-5-15,0 0 0 16,-1 0 0-16,0 0-4 0,1 0 4 16,-2 0 0-1,3 0-1-15,1 0 2 0,-1 0 7 16,3 0-8-16,-1 0 0 15,4 0 6-15,-1 0-6 16,-1 0 0-16,1 0-9 16,2-2 9-16,2 2 11 15,1-2-11-15,2 2-1 16,-2 0 0-16,2 0 1 16,2 0 0-16,-2 0-9 15,-3 0 9-15,0 0 11 16,0 0-11-16,-1 0-8 15,-2 0 7-15,-1 0-3 16,-2 0 4-16,-3 0 0 16,0 0 7-16,-1 0-1 0,-3 0-6 15,-5 0-1-15,0 0 1 16,-2 2 0-16,-2-2 1 16,4 0-1-16,-4 0 1 15,0 0 15-15,0 0-3 16,0 0 12-16,0 0-1 15,0 0-6-15,0 0 2 16,0 0-19-16,0 0 0 16,0 0 23-16,0 0-2 15,0 0 4-15,0 0-3 16,0 0-13-16,0 0 8 16,0 0-18-16,0 0 1 0,0 0-5 15,0 0 4-15,0 0-34 16,0 0-43-16,-14 0-112 15,3-12-119-15,-3-6-654 0</inkml:trace>
  <inkml:trace contextRef="#ctx0" brushRef="#br0" timeOffset="28180.3114">2144 16499 211 0,'0'0'42'15,"0"0"-42"-15,0 0 0 0,0 0 7 16,0 0 23-16,-9-8-20 16,7 6 0-16,-1-2 12 15,1 0 0-15,0 0-9 16,0 0 0-16,0 4-5 16,-3-6-8-16,3 6 9 15,-2-5-8-15,1 2 1 16,-1 3 53-16,1 0-11 15,1 0 10-15,0 0 5 16,2-4 9-16,0 4-13 16,0 0-18-16,0 0-21 15,0 0-2-15,0 0-5 0,-2 0 11 16,2 0-2-16,-2 0-18 16,0 0 1-16,-1 0-1 15,-1 0 9-15,2 0 4 16,-6 0-13-16,4 0 0 15,-2 0-2-15,-1 0 2 16,1 0 0-16,-2 0 0 16,4 0 1-16,-2 0 7 15,1 0-7-15,-1 0-1 16,0 0 1-16,4 0 0 16,-2 0-1-16,2 0 2 15,2 0 4-15,-2 0 4 16,-1 0-9-16,1 0 12 0,2 0 19 15,0 0-12 1,0 0 19-16,0 0-6 0,0 0-7 16,0 0-15-16,0 0-9 15,0 0 16-15,0 0-8 16,0 0-9-16,0 0 20 16,0 0-21-16,0 0-6 15,0 0 5-15,0 0-15 16,0 0 15-16,0 0-12 15,0 0-7-15,2 0 9 16,3 0-10-16,1 0 4 16,4 0 16-16,1 0 1 15,7 0 6-15,-1 0-6 16,8 0 0-16,0 0 13 16,4 0-7-16,0 4 3 0,2-4-3 15,0 0-6-15,0 0 21 16,0 0-21-16,1 0 0 15,-3 0 2-15,0 0-1 16,-5 0 1-16,0 0-2 16,-1-4 1-16,-1 4 8 15,-1-5-9-15,-4 4 1 16,3-1 6-16,-5 0-6 16,4 2-1-16,-4 0 0 15,3-4 0-15,0 4-4 16,-1 0 4-16,4 0 0 15,1 0-1-15,0 0 5 16,0 0-4-16,3 0 0 0,0 0 1 16,-1 0 1-1,2 0-2-15,1 0 0 0,0 0 1 16,2 0-1-16,0 0 6 16,0 0-6-16,0 0-3 15,0 0 2-15,-2 0 1 16,-2 0-1-16,-1 0 0 15,0 0 1-15,3 0 0 16,0 0 0-16,-2-5-9 16,2 5 9-16,-2-3 8 15,0 3-7-15,2-2-1 16,-2 2 0-16,-1 0 0 16,1 0 1-16,-1 0-1 15,1 0 9-15,-1 0-9 0,1 0-9 16,2 0 9-16,0 0 0 15,-1 0 5-15,1 0-5 16,2 0 0-16,2 0 1 16,0 0 7-16,2 0-8 15,2 0-10-15,-2 0 10 16,0 0 8-16,1 0-8 16,-5-2 0-16,-3 0-9 15,1 2 9-15,-5 0 0 16,0 0 0-16,-1 0 1 15,-4 0-2-15,1 0-2 16,0 0 3-16,0 0 0 16,0 0 6-16,-1 0-3 0,4 0-3 15,-1 0 1-15,2 2 7 16,2-2-8-16,1 2 0 16,0-2 0-16,2 2 0 15,-4-2 0-15,2 3 0 16,2-3-6-16,0 5-1 15,2-1 14-15,0-4-6 16,0 0 0-16,0 2 0 16,0-2 4-16,0 0-5 15,-4 0-1-15,1 0 1 16,-2 0 1-16,-1 0 6 16,-1 0-4-16,-2 0 4 15,0 0-14-15,1 0 6 0,-2 0 1 16,4 0 3-16,-1 0-2 15,-2 0 1-15,2 0-2 16,1 0 0-16,-1 0 5 16,2 0-5-16,1 0 1 15,4 0 4-15,0 0-5 16,0 0 0-16,2 0 0 16,-2 0-2-16,-2 0 2 15,-2 0 0-15,-1 0 1 16,0 0 12-16,1 0-13 15,-1 0 0-15,-1 0-1 16,-2 0 1-16,2 0 2 0,-5 0-2 16,-3 0 0-16,-3 0 4 15,-1 0-3-15,0 0-1 16,0 0 3-16,2 0-3 16,4 0 0-16,0 0 0 15,3 2 0-15,7-1 0 16,2 4 9-16,2-5-9 15,5 0 0-15,-1 0 0 16,3 0 0-16,1 0 0 16,-2 0-7-16,1 0-1 15,-1 0 8-15,2 0 3 16,-1 0 1-16,-1 0-2 16,-1 0 5-16,3 0-7 15,-4 0 0-15,-2 0-7 16,3 0 7-16,-3 0 3 0,1 0-3 15,-1 0 9-15,0-5-4 16,4 4-5-16,-2-1 0 16,1 0 0-16,1 2 0 15,2-4-1-15,-4 4 1 16,-1-5 0-16,-1 5-1 16,0 0 1-16,3 0 0 15,-3 0-9-15,6 0 9 16,-4 0 3-16,3 0-3 15,0 0 0-15,3 0 0 16,-2 0 0-16,1 0 0 16,0 0 0-16,3 0 1 15,-5 0-1-15,1 0 0 0,-2 0 0 16,-2 0 2-16,-1 0-2 16,-3 0 0-16,0 0-2 15,-2 0 2-15,0 0 2 16,2 0-2-16,0 5 0 15,-2-5 1-15,3 0-1 16,-3 0 7-16,0 0-7 16,-2 0 0-16,-6 0-6 15,4 0 6-15,-3 4-5 16,-1-4 5-16,-2 0 0 16,2 0 7-16,1 2-7 15,0 0 0-15,0-1 4 0,1 4-4 16,-3-5-5-16,2 4 5 15,0-4 0-15,3 3 0 0,0 2 0 16,2-3 0 0,-2 2 1-16,5-4 0 0,-1 4-1 15,0 0-1-15,2-4 1 16,-2 4 8-16,4-4-8 16,-2 2 0-16,3-2 2 15,0 2-2-15,-1-2-1 16,1 2 1-16,1 2 0 15,1-4 10-15,-1 4-10 16,4-4-15-16,-4 4 15 16,3-4 1-16,-3 0-1 15,3 5 0-15,1-5 0 16,-2 0-3-16,3 0 3 16,-2 0 0-1,0 0 2-15,-2 0-1 0,2 0-1 16,-5 0 0-16,0 0 5 15,1 0-6-15,-3 0 1 16,1 0 0-16,-1 0-1 16,0 0 2-16,0 0-1 15,-2 0 0-15,3 0 1 16,-3 0 0-16,-3 0-1 16,3 0 0-16,-5 0 0 15,3 0 1-15,0 0-2 16,0 5 1-16,2-5 0 15,0 0-6-15,2 4 7 0,2-4-1 16,-1 0 0-16,1 0 1 16,0 0 5-16,1 0-6 15,-1 0 2-15,0 0 7 16,-1 0-9-16,2 0 0 16,-3 0-1-16,0 0-6 15,0 0 7-15,-2 0 0 16,-1 0 9-16,1 0-19 15,-2 0 10-15,2 3 0 16,0-3-2-16,0 5 11 16,0-5-8-16,3 0-1 15,-3 0 1-15,2 2-7 16,0 0 2-16,0 0 4 0,0 2 0 16,1 1 0-1,-1-5 4-15,-2 3-4 0,2-3 0 16,0 4-2-16,2-4 2 15,2 0 0-15,0 0 0 16,1 0 0-16,-1 0 4 16,3 0-4-16,-3 0 0 15,4 0 0-15,-1 0 0 16,-1 0-1-16,4 2 0 16,-1-2 1-16,0 0 8 15,3 0-8-15,-4 0 0 16,-1 0-1-16,2 0 2 0,-4 0-2 15,0 0 0-15,-1 0 1 16,-3 0-9-16,-1 0 9 16,-2 0 0-16,0 0-2 15,0 0 2-15,-2 0 15 16,2 0-15-16,-5 0 0 16,2 0-3-16,-1 0 5 15,-2 0-2 1,-3 0 0-16,-3 0 0 15,4 0 15-15,-6 0-15 16,3 0 1-16,-5 0-9 16,1 0 10-16,-1 0-2 15,1 0 0-15,-3 0 0 0,-1 0 5 16,4 0-5-16,-1 0-19 16,3 0 19-16,1 5 21 15,2-5-7-15,1 0-14 16,-3 0-1-16,6 0 1 15,2 0 0-15,2 0 1 16,2 0 16-16,0 0-17 0,2 0-1 16,0 0-1-16,2 0 2 15,-2 0 3-15,3 0-3 16,1 0 0-16,3 0-1 16,3 0 1-16,-1 0 0 15,1 0-3-15,2 0 6 16,-1 0 1-16,1 0-4 15,-1 0 0-15,-2 0 1 16,-1 0 0-16,-4 0-2 0,1 0 1 16,-1 0-1-1,-1 0 1-15,1 0 0 0,-2 0 0 16,-1 0 2-16,0 0-1 16,-4 0-1-16,-1 0 0 15,-5 0 0-15,1 0 2 16,-6 0-2-16,-3 0-14 15,-1 0 13-15,-3 0 1 16,0 0 9-16,-1 0-9 16,1 0 0-16,-2 0 6 15,3 0-6-15,3-5 0 16,-1 5 1-16,5-2 0 0,1 2 5 16,4 0-6-16,2 0 6 15,2 0-6-15,-1 0 0 16,3 0-1-16,3 0 0 15,-1 0 1-15,2 0 0 16,3 0 1-16,-3 0-1 16,2 0 1-16,-1 0-1 15,-1 0 1-15,4 0-1 16,-4 0 1-16,2 0-1 16,-1 0 0-16,-1 0 1 15,0 0-1-15,1 0 0 16,-1 0 0-16,-2 0 0 15,1 0-1-15,-6 0 0 16,1 0 1-16,-4 0 0 16,-1 0-1-16,-2 0 1 0,-2 2-1 15,2 3 1-15,-2-5 0 16,0 3-3-16,-1-3 3 16,4 4 0-16,-3-4 4 15,1 0-4-15,2 5 0 16,1-5 0-16,-2 0 0 15,0 5 1-15,3-5-1 16,-4 0 0-16,3 4 0 16,1-4-1-16,2 0 1 15,-4 4 0-15,2-4 0 16,2 4 6-16,1-4-6 16,1 0 0-16,2 0 0 15,3 0 1-15,-1 0-1 0,0 3-1 16,2-3 1-16,-2 0-1 15,3 0 1-15,-3 0-2 16,0 0 2-16,0 0 0 16,3 0 2-16,-3 0-2 15,2 0 0-15,-4 0 9 16,2 0-9-16,1 0-7 16,-3 0 7-16,0 0 1 15,0 0 1-15,-5 0 4 16,3 0-6-16,-2 0-1 15,1-3 1-15,-2 3 1 16,3 0-1-16,-2-4 1 0,2 4-2 16,0 0 1-16,0 0 0 15,4-4 8 1,-2 4-8-16,2-4-1 0,2 4 1 16,-1-5-7-16,1 5 7 15,0-5 0-15,3 1 1 16,-1 4-8-16,4-3 8 15,-1-2-1-15,1 3 0 16,1-2 1-16,1 4 3 16,1-3-4-16,1 3 0 15,-1-5 0-15,2 5-7 16,-1 0 7-16,1-4 0 16,1 2 0-16,1 0 4 0,-1 0-4 15,0 2 0 1,0-5 1-16,-1 5 0 0,-1 0-1 15,-3 0-2-15,-1 0 2 16,-3 0 3-16,-3 0-3 16,2 0 1-16,-6 0-2 15,0 0 2-15,-1 0-1 16,-2 0 0-16,4 0 0 16,-4 0 2-16,3 0-2 15,-2 0 0-15,2 0 0 16,0 0 1-16,3 0-2 15,-1 0-5-15,0 0 6 16,2 0 8-16,3 0-7 16,-1 0 0-16,2 0-1 15,0 0 0-15,3 0 3 0,3 0-3 16,1 0-5-16,1 0 4 16,-1 0 1-16,1 0 0 15,0 0 0-15,-1 0 0 16,3 0-1-16,-1 0 1 15,2 0 0-15,-3 0 1 16,1 0-1-16,-1 0 2 16,-3 0-2-16,2 0 0 15,-1 0 3-15,-3 0-3 16,2 0 0-16,-1 0 0 16,-4 0 1-16,3 0-1 15,-1 0 0-15,-2 0 0 16,-1 0-6-16,-1 0 6 0,1 0 0 15,-3 0 1-15,2 0 0 16,-2-3 0-16,0 3-1 16,1 0 1-16,-1-4-1 15,0 4 0-15,-2 0 0 16,1 0 1-16,1 0 0 16,-2 0 0-16,-2 0 0 15,2 0 6-15,-2 0-14 16,-2 0 6-16,2 0 0 15,-2 0 1-15,0 0 0 16,2 0 4-16,2 0-4 16,-2 0 1-16,0 0-5 0,2 0 4 15,1 0 0-15,-1 0 0 16,0 0 0-16,2 0 2 16,1 0-2-16,1 0 0 15,1 0 2-15,0 0-2 16,2 0 0-16,-1 0-1 15,1 0 2-15,3 0 7 16,-1-5-8-16,-1 5 0 16,2 0-1-16,1 0 1 15,-2 0 0-15,1 0 5 16,-1 0-4-16,-1 0 1 16,2 0-2-16,-1 0 0 15,0 0 8-15,1 0-8 16,-4 0 0-16,3 0 0 15,0 0 0-15,1 0 3 0,-1 0-3 16,-1 0 0-16,0 0 6 16,1 0-6-16,0 0 0 15,-2 0 1-15,0-5-1 16,2 5 15-16,-3 0-15 16,2 0 0-16,-1-4 0 15,-1 4 1-15,1-4 4 16,-2 0-5-16,0 2 0 15,-1 2 2-15,1-2-2 16,-3 2-4-16,1-2 2 16,-1 2 4-16,-2-4-1 15,0 4-1-15,0 0-3 16,-2 0 3-16,0-4 0 0,-2 4 0 16,-2-4 0-16,2 4-7 15,-2 0 7-15,-1-4 3 16,0 4-2-16,3-2 11 15,-2 2-12-15,-1 0 0 16,3 0 6-16,0 0-5 16,0 0 6-16,-1 0-7 15,3-5 1-15,0 5 6 16,2 0-7-16,-2 0 0 16,4 0 0-16,-1 0 0 15,2 0 1-15,1 0-1 16,-1 0 0-16,1 0 5 0,-1 0-5 15,-1 0-1-15,0 0 0 16,3 0-1-16,0 0 2 16,0 0 0-16,-3 0 2 15,0 0-10-15,1 0 19 16,-1 0-12-16,-2 0 1 16,0 0 0-16,1 0 5 15,-3 0-5-15,2 0 0 16,2 0-2-16,-2 0 2 15,1 0 2-15,-1 0-2 16,-2 0 0-16,0 0 1 16,0 0-1-16,-2 0 0 15,-3 0-1-15,3 5 2 16,-2-5 0-16,0 0-1 16,-2 0 0-16,2 0-9 0,0 0 9 15,-1 0 0-15,1 0 0 16,-3 0 1-16,0 0 1 15,1 0-2-15,-4 0 0 16,0 0-1-16,1 0 1 16,-1 0 0-16,4 0 0 15,-1 2 1-15,1-2 1 16,3 0-2-16,1 0 0 16,2 4-7-16,0-4 8 15,4 0-1-15,0 0 0 16,4 0 1-16,-2 4 5 15,1-4-6-15,-1 0 0 16,1 0 0-16,3 0 0 0,-2 0-1 16,1 0-1-16,0 0 2 15,2 0 7-15,-2 0-7 16,0 0 0-16,-1 0 5 16,0 0-4-16,0 0-1 15,1 0 0-15,-2 0-3 16,-1 0 3-16,4 0 0 15,-4 0 2 1,1 0 1-16,-1 0-1 0,3 0 5 16,-2 0-7-16,2 0 0 15,0 0-1-15,1 0 2 16,0 0-1-16,-1 0 4 16,-3 0-2-16,3 0-3 15,-5 0 1-15,4 0 0 16,-4 0 0-16,0 0 0 0,-2 0 0 15,1 0 0-15,-5-4 0 16,-1 4 0-16,-4 0 3 16,-2 0-3-16,-1-4 23 15,-2 4-11-15,-1-2 2 16,-1 2-3-16,-1-5-9 16,1 2 20-16,-1 3-22 15,-1-4 0-15,3 4 7 16,-3-5-7-16,-2 4 2 15,3 1-2-15,-1-2 0 0,1 2 5 16,1 0-5-16,3 0 0 16,-1 0-7-1,1 0 6-15,1 0 1 0,0 0 0 16,-1 0 0-16,2 0 7 16,2 0-7-16,1 0 0 15,-1 2-3-15,2 4 3 16,1-2 0-16,2-4 0 15,-3 3 0-15,3 2 5 16,0-3-5-16,2 2 0 16,-2 0 1-16,1 0-1 0,1 0 0 15,-2-4 0-15,2 2 0 16,0-2 10-16,0 2-5 16,2-2-4-16,0 2 4 15,0-2-4-15,3 4-1 16,2-4 2-1,2 0-2-15,0 0 13 0,1 0-13 16,2 0-7-16,-3 4 7 16,2-4 0-1,3 0 9-15,-4 0-9 16,3 4 0-16,4-4-6 16,-2 0 12-16,3 0-6 15,-3 0 0-15,5 5 2 16,-2-5 1-16,4 0-3 15,-1 0-2-15,0 0 2 0,-2 0 0 16,-1 0 0-16,-5 0 0 16,-2 0 1-16,0 0 5 15,-2 0-6-15,0 0 0 16,-1-5 1-16,2 1-1 16,-4 0-1-16,3 0 1 15,-2 0 0-15,-3 2 3 16,-2-2-3-16,0 0 1 15,-2 0-2-15,0 4 1 16,0-4 0-16,-2 2-1 16,2 2-3-16,0 0 4 15,0 0 0-15,0 0 0 16,0 0-1-16,0 0 3 0,0 0-2 16,3 0 0-1,-3 0 1-15,0 0 5 0,-2 0-6 16,-2 0 2-16,0 0-6 15,0 0 14-15,-3 0-8 16,1 0-2-16,-6 0 0 16,1 0 0-16,-2 0 1 15,-3 0 8-15,0 0-8 16,1 0 5-16,-1 0-3 16,0 0-3-16,1 0 0 15,1 0 0-15,1 0 0 16,3 0 0-16,-2 0 0 15,3 0 2-15,0 0-2 16,2 0 0-16,-1 0 0 0,1 0 5 16,0 0-5-16,0 0-1 15,3 0 1-15,-3 0 0 16,2 0-1-16,3 0 1 16,-2 0 0-16,2 0-2 15,0 0 2-15,-3 0 0 16,0 2-1-16,-1-2 2 15,-1 4 4-15,-5-4-5 16,4 0 0-16,-3 0 8 16,1 0-7-16,4 0-1 15,2 0 1-15,2 0-1 16,2 0 13-16,0 0-13 16,2 0 0-16,-2 0 2 0,-2 0-1 15,-2 0 0-15,0 0 7 16,0 0-8-16,-3 0 17 15,1 0-16-15,1 0 0 16,0 0 9-16,1-4-10 16,0 4 0-16,0-2 0 15,-2 2 0-15,2 0 11 0,0-5-10 16,-3 5 7 0,3 0-7-16,-1 0-1 15,0 0 8-15,-1 0-8 0,2-3 0 0,-4 3 6 16,2 0-6-16,2 0-1 15,1-4 1-15,3 4 0 16,3-5 12-16,-1 4-12 16,4-3-2-16,3 4-5 15,5-9 8-15,-1 6-1 16,3-1 0-16,1 2 0 16,4-2 1-16,-2 4-1 15,2 0 0-15,-1-4 6 16,-3 4-6-16,1 0-1 15,-5 0 1-15,-2 0-7 0,-3 0 5 16,-4 0 2-16,-4 0 0 16,0 0-2-16,-5 0 2 15,-4 0 0-15,1 0 0 16,-6 0 0-16,-1 4 0 16,-1-4 0-16,-3 4 0 15,2-4 7-15,1 0-6 16,1 2-1-16,1 0 0 15,3 0 2-15,0 1 7 16,0-3-9-16,2 5 0 16,2-5 6-16,3 4-6 15,1 0 0-15,1-3 0 16,0 4 0-16,-2-1 4 0,-1-1-4 16,-2 2 0-16,3-3 5 15,-3 2-4-15,3 0-1 16,-3 0 0-16,2 0 7 15,1 0-11-15,0 2 4 16,-2-6 0-16,4 4 11 16,-2 0-11-16,0 1 8 15,-5-5-8-15,0 5 0 16,-2-5 0-16,-1 4 0 16,3-1 7-16,-1-3-7 15,2 5 1-15,2-3-1 16,2 2 0-16,4 0 1 0,0 1 4 15,6 2-5-15,3 0-2 16,3 0-4-16,1 3 6 16,3-2 0-16,-1 2 0 15,3 2 0-15,-1-1 4 16,4-4-4-16,-2-2 0 16,-3 4-1-16,-3-5 2 15,-1 0 3-15,-6 0-4 16,-3-4 0-16,-3 2-1 15,-6-2 1-15,-2 0 0 16,-3 0-1-16,-3 0 2 16,-3 0 8-16,-1 0-9 15,-3 0 1-15,-1 0 7 0,2 0-8 16,0 0-6-16,0 0 6 16,2 0 0-16,2 0-2 15,1-2 3-15,1 2-1 16,4-4 3-16,-4 4-3 15,5 0-1-15,-3-4 1 16,2 4 0-16,-1-4-1 16,-1 4 2-16,-1-4-1 15,1 2 1-15,0-1 0 16,-2 3 4 0,-1-5-5-16,1 5 0 0,1-4 2 15,-1 1-2-15,1 3-2 16,1-7 2-16,-3 7-2 0,-1-4 2 15,-1 4 0-15,-4-3 0 16,1 3 2-16,-1-5-2 31,-4 5 0-31,0 0 0 0,-2 0 0 0,0 0 13 16,-2-4-12-16,0 4-1 16,0 0 19-16,0 0-18 15,0 0 1-15,0 0 1 16,0 0 3-16,0 0-8 15,0-2 2-15,0 2-29 16,-22-4-53-16,-9 0-147 16,-9-9-308-16</inkml:trace>
  <inkml:trace contextRef="#ctx0" brushRef="#br0" timeOffset="35867.4918">2048 17219 276 0,'0'0'14'0,"0"0"-14"16,0 0-7-16,0 0-2 15,0 0-12-15,0 0 0 16,0 0 21-16,-3 0 38 16,-1 0 28-16,-2 0-24 15,1 0-29-15,-1 4-13 16,-2-4 6-16,0 0-13 16,-3 0-140-16,1 0 118 15,0 0-30-15,-1 0 59 0,-1 0 62 16,-1 0-54-16,2 0 37 15,2 0 65-15,0 4-48 16,3-4-8-16,1 0-54 16,-2 4-28-16,0-4 28 15,1 4 0-15,-3 2 0 16,2-3 8-16,3 2-7 16,-1-5 14-16,3 0-1 15,2 0 9-15,0 0 10 16,0 0-25-16,0 0-8 15,0 0-13-15,0 0 13 16,0 0 19-16,0 0 5 16,0 0 12-16,0 0 5 15,2 0-24-15,3 0 2 16,-1 0-8-16,3 0-9 0,0 0 9 16,1 0-11-16,4 0 0 15,1 0 9-15,2 0-8 16,3 0 12-16,3-5 6 15,-2 2 8-15,4 3 8 16,-1-4-18-16,3 2-8 16,0 2-2-16,-1-4-6 15,-4 4 10-15,2 0-10 16,-4-4-1-16,0 4 10 16,-1 0-10-16,1 0 0 15,1 0-1-15,-4 0 2 16,1 0-2-16,-1 0 1 15,1 0 0-15,-1 0 9 0,1 0-8 16,1 0 0-16,2 0 4 16,-2 0-4-16,3 0 11 15,-1 0-11-15,0 0-1 16,-1 0 11-16,1 0-11 16,-2 0 0-16,-1 0 1 15,-1 0 6-15,-1 0-1 16,-1 4 1-16,1-4 2 15,-3 0 10-15,-3 0-19 16,4 0 0-16,-3 4 1 16,-3-4 0-16,3 0 11 15,0 0-12-15,-2 0 0 0,3 0 10 16,0 0-4 0,1 2-5-16,2 2-1 0,-1-4 1 15,1 3 4-15,3-3-5 16,1 5 0-16,-1-1 5 15,1-4-4-15,-1 5-1 16,-1 0 0-16,4-5 0 16,-1 4 0-16,-1-1 1 15,1-3 0-15,0 5 10 16,0-3-11-16,-1-2 1 16,4 4-1-16,-1-4 1 15,-1 0 5-15,2 4-6 16,-3-4 0-16,-1 0 1 15,1 5-1-15,-2-5 1 16,0 3-1-16,-3-3 1 0,3 0-1 16,-6 0 0-16,4 0 0 15,-1 0 0-15,-2 2 0 16,1-2 2-16,-1 4-2 16,-3-4 0-16,4 0 0 15,-1 0 0-15,1 0 0 16,1 0 0-16,-1 0 0 15,5 0 0-15,1 0-2 16,-1 0 2-16,3 0 2 16,1 0-2-16,0 0 5 15,2 0-5-15,0 0-1 16,-2 0 1-16,2 0 0 16,-1 0 0-16,1 0 0 0,0-4 0 15,0 2 0-15,0-1 0 16,-1-2 1-16,0 5 7 15,-4-4-8-15,2 4 1 16,-2-4-10-16,-2 4 18 16,-1 0-11-16,-1 0 2 15,-1 0 0-15,1 0 5 16,-4 0-5-16,1-2-2 16,3 2 2-16,-1 0 0 15,-1-5 1-15,1 5-1 16,0 0 1-16,-2 0-1 15,5 0 0-15,0-3 0 0,1-1 0 16,1 4 2 0,5 0-2-16,-4 0 0 0,4 0 0 15,-5-5-2-15,-1 5-1 16,-3 0 3-16,-1 0 1 16,1 0-1-16,-1 0 0 15,1 0 0-15,3 0-11 16,1 0 11-16,0 0 1 15,4 0-1-15,1 0 6 16,-2 0-5-16,4 0-1 16,0 0 0-16,-5 5-6 15,-1-5 6-15,0 0 2 16,-1 4-2-16,-1-4 0 16,1 0 2-16,0 0 2 15,0 0-4-15,0 0 1 0,-1 0 3 16,-1 0-3-16,0 0-1 15,0 0 6-15,-1 0-6 16,-1 0 0-16,1 0 1 16,-1 0-1-16,3 0 4 15,3 0-3-15,0 0-2 16,2 0 1-16,3 0 0 16,0 0 1-16,2 0-1 15,-1 0 0-15,4 0-1 16,-1 0 1-16,-4 0 0 15,2 0-2-15,0 0 4 16,-2 0-7-16,0 0 6 16,-4 0-1-16,2 0 0 0,-1 0-1 15,-1 0 1-15,-4 0-1 16,3 0 1-16,-5 0 1 16,4 3-1-16,-4-3 0 15,1 0-1-15,0 0 2 16,-3 0-1-16,2 0 0 15,-1 0 0-15,1 0-1 16,-1 0 1-16,1 0 0 16,1 0 0-16,-3 0 0 15,3 0 0-15,-3 0 0 16,1 0 1-16,1 0 2 16,1 0-3-16,1 0 0 15,2 0 0-15,1 0 1 16,-1 0 7-16,4 0-8 15,2 0 0-15,4 0-1 0,0-3 0 16,4 3 1-16,3-4-7 16,1 4 10-16,4 0-3 15,-1 0 0-15,0 0 0 16,0 0 0-16,-2 0-1 16,0 0 1-16,-5 0 6 15,-2 0-6-15,0 0 0 16,-2 0 0-16,-2 0 0 15,-2 0 1-15,-2 0-1 16,0 0-1-16,0 0 1 16,2 0 0-16,1 0 5 15,-1 0-5-15,1 0 0 0,1 0 1 16,0 0 0-16,0 0 0 16,-1-5 17-16,1 5-5 15,2-5 32-15,-2 1-22 16,0-1-5-16,-1 2-11 15,1-1 2-15,-5 2-12 16,3 2 3-16,-4-4 0 16,-4 4 1-16,1-4-1 15,-5 4-4-15,1 0 2 16,-1 0 4-16,-2 0-2 16,-2 0 0-16,0 0-3 15,-3 0 2-15,1 0 1 16,-2 0 0-16,2 0-1 0,-1 0 2 15,3 0 0-15,2 0-1 16,7 0 0-16,2 0 5 16,5 0-5-16,2 0-1 15,4 0 1-15,2 0 0 16,3 0 4-16,1 0-4 16,4 0 0-16,-1 0-3 15,0 0 4-15,0 0-1 16,0 0 0-16,0 0 0 15,-4 0 1-15,-1 0-1 16,-1 0 0-16,-2 0 5 16,-1 4-5-16,-2-4 0 15,-3 0 0-15,1 4 0 0,-5-4 3 16,1 0-3 0,-1 0 0-16,0 0-6 0,0 0 15 15,1 0-12-15,-2 0 3 16,4 0 0-16,-2 0-1 15,1 0 1-15,3 0 0 16,0 0-1-16,2 0 2 16,2 0 7-16,-2 0-8 15,-1 0-2-15,1 0 2 16,-2 0 0-16,0 0 0 16,0 0 0-16,-2 0 1 15,-1 0-1-15,3 0 0 16,-1 0-2-16,-1 0 2 15,2 0 0-15,0 0 0 16,-3 0 0-16,3 0 0 16,-2 0-1-16,1 0 0 15,1 0 1-15,0 0 4 16,-1 0-4-16,1 0 0 0,-2 0-8 16,2 0 16-16,-3 0-12 15,0 0 4-15,1 0-3 16,-2 0 2-16,1-4 1 15,2 4 0-15,-1 0 0 16,2 0 0-16,0 0 2 16,0 0-2-16,-1 0 0 15,1 0-1-15,2 0 1 16,-2-4 0-16,1 4 0 16,-1 0 0-16,2 0 3 15,-2-4-3-15,-2 4 0 16,2-4 0-16,-1 4 0 15,1 0 0-15,0-2 0 16,-1-3 0-16,-1 5 3 16,-1 0-3-16,1-3 0 0,-2 3 0 15,-2 0-1-15,2 0 1 16,-3 0-1-16,0 0-3 16,-2 0 4-16,0 0 0 15,-1 0 3-15,4 0-9 16,-2 0 7-16,2 0-1 15,3 0 0-15,1 0 1 16,2 0 3-16,-1 0-3 16,1 0-1-16,-1 0 6 15,3 0-6-15,0 0-1 16,3 0 1-16,-1 0 0 16,2 3 3-16,1-3-3 15,0 0-1-15,1 0-1 0,-1 5 2 16,1-3-1-16,-1-2 1 15,-1 4 0-15,-2-4-1 16,2 4-2-16,-4-4 3 16,3 0 3-16,-6 0-3 15,1 0 0-15,0 0 0 16,-2 0 1-16,0 0-2 16,-4 0 2-16,2 0-1 15,-3 0 0-15,-3 0-1 0,2 0 0 16,-2 0 1-16,1 0 0 15,0 0-1 1,0 0 1-16,2 0 0 0,-3 0-1 16,1 0 3-1,3 0-2-15,-4 0 0 0,4 0 0 16,-3 0 1-16,1 0-1 16,2 0-2-16,-1 0 2 15,2 0 0-15,0 4 1 16,1-4-1-16,-4 0 1 15,4 0-1-15,-3 4 0 16,-1-4 0-16,0 0 0 0,-1 0 0 16,-1 0 1-16,-1 0-1 15,-1 0-1-15,-1 0 0 16,1 0 2-16,1 0-2 16,2 0 1-1,-2 0 0-15,3 0 1 16,-1 0-1-16,3 0 0 15,0 0-1-15,2 0 2 0,2 0 0 0,2 0-1 16,2 0 0-16,0 0 1 16,0 0 0-16,2-4 1 15,0 0-2-15,0 4-5 16,2-4 5-16,1 0 0 16,-3 2 1-16,2 2-1 15,-4 0 2-15,0 0-2 16,-2 0-1-16,-4 0 1 15,-4 0 0 1,-1 0 0-16,1 0 1 16,-4 0-5-16,1 0 4 0,-1 0 0 0,1 0 1 15,-1 0 6-15,1 0-7 16,-1 0 0-16,1 0-5 16,0 0 4-16,0 0 1 15,-1 0 0-15,1 0 0 16,1 0 1-16,1 0-2 15,0 0 1-15,2 0 0 16,0 0 0-16,2 0 0 16,-2 0 0-16,3 0-2 0,-1 0 8 15,0 2-6-15,0-2 0 16,1 4-8-16,0-4 8 16,0 4 0-16,0-4 0 15,2 0 0-15,-1 0 0 16,1 4 2-16,1-4-2 15,-1 0 0-15,-1 0-1 16,3 0 1-16,0 0 0 16,0 0 0-16,0 0 1 31,-1 4 1-31,1-4-2 0,-1 0-10 16,1 2 10-16,0 2 0 15,2-4-1-15,2 0 1 16,1 0-2-16,1 0 1 15,0 0 1-15,3 0 0 16,0 0 0-16,0 0 0 16,-3 0 0-16,2 0 0 15,-1 0 0-15,-1 0 0 16,1 0 0-16,-1 0 0 16,0 0 0-16,2 0 0 15,-2 0 1-15,-2 0-1 0,2 0 0 16,-1 0 0-1,-1 0 1-15,0 0-1 0,-2 0-1 16,2 0 1-16,0 0 2 16,0 0-2-16,1 0 0 15,-1 0 3-15,0 0-3 16,2 0-1-16,-1 0-5 16,1 0 6-16,2 0 3 15,0 0-3-15,0 0 0 16,3 0 2-16,-3 0-2 15,1 0-9-15,-1 0 9 16,2 0 0-16,-2 0-2 16,3 0 2-16,-3 0 0 15,1 0-4-15,3 0 5 16,-4 0-1-16,1 0 0 0,-1-4 0 16,1 4 6-16,0-2-6 15,2 2 0-15,-3-4-1 16,3 4-4-16,-1 0 5 15,2 0 0-15,-1 0-1 16,-1-4 1-16,-1 4 0 16,0 0 0-16,-2 0-2 15,-1-4 2-15,-4 4-1 16,0 0 1-16,0 0 0 16,-5-4 1-16,3 4-1 15,-5 0-1-15,3-2 1 16,-2 2 0-16,-2-5 0 15,2 5 0-15,1 0 0 0,-1-3 1 16,-2 3 1-16,4 0-2 16,-2 0 1-16,-1-4-1 15,-2 4 0-15,2 0 0 16,1 0 0-16,-2 0 2 16,4-5-1-16,-5 5-1 15,3 0 0-15,-1 0 3 16,-2 0-7-16,3-3 4 15,-1 1 0-15,0 2-1 16,0 0 2-16,1 0-1 16,-2 0 0-16,0 0 0 15,1 0 0-15,1 0 0 16,-2 0 0-16,4 0 5 0,2 0-5 16,2 0-9-1,0 0 8-15,2 0 2 0,0 0 1 16,1 0-2-16,-1 0 0 15,2 0 1-15,3 0-1 16,-3 0 0-16,3 0-1 16,0-4 1-16,2 4 1 15,-1 0-1-15,4 0 0 16,-1-5-1-16,2 5 2 16,1 0-1-16,-1 0 0 15,1 0 0-15,-4 0-1 16,1-3 1-16,0 3 0 15,-1 0-1-15,-2 0 8 16,1-4-7-16,0 4 0 0,0-2-4 16,0 2 4-16,2 0 0 15,-2 0-1-15,2 0 1 16,-2-4 0-16,2 4 1 16,0-4-1-16,0 4 1 15,0 0 10-15,3 0-11 16,-3-4-2-16,2 4 1 15,-1 0 0-15,-2 0 0 16,1 0 1-16,1-4 0 16,-3 4 8-16,-1 0-6 15,4 0-4-15,-3-5 2 16,-1 5 0-16,1-2 0 16,-1 2 0-16,-4 0 2 0,2 0-1 15,-1-3-1-15,-1 3 0 16,0 0-1-16,-1-4 2 15,-1 4 6-15,-2 0-7 16,-2 0 0-16,-3-5-1 16,1 5 1-16,-3 0 0 15,-2 0 0-15,0 0 0 16,-2 0 7-16,-2 0-7 16,-3 0 0-16,-2 0 0 15,0 0 0-15,0 0 1 16,1 0-1-16,-1 0 1 15,1 0 3-15,2 0-4 16,2 0 0-16,2 0 2 0,0 0-2 16,1 0-1-1,2 0 0-15,-1 0-5 0,2 0 6 16,0 0 5-16,3 0-4 16,0 5-1-16,-2-5 0 15,2 4 0-15,0-4-2 16,0 3 2-16,-1-3-1 15,3 2 0-15,-1 3 1 16,1-5 0-16,2 4 0 16,0-4 1-16,2 4 0 15,2-4-1-15,2 0 0 16,0 4 1-16,1-4 9 0,-1 0-10 16,1 0 0-16,-1 0 7 0,4 0 0 15,-1 0-6-15,-1 0 15 16,3 0-15-16,1 0 6 15,-1 0-4-15,-1 0 4 16,2 0 11-16,-1 4-18 16,0-4-1-16,-2 0 1 15,2 0 1-15,-2 2-1 16,0-2 16-16,0 0-9 16,-4 0 5-16,1 0-12 0,-2 0 0 15,-1 0 12-15,-1 0-12 16,-2 0 1-1,0 0 0-15,0 0-1 0,0 0 6 16,-2 0-5-16,2 0 0 16,-5 0 13-16,2 0-14 15,-1 0 2-15,0 0 4 16,-1 0-5-16,3 0 16 16,-2 0-17-16,1 0 0 15,-1 0 13-15,-1 0-13 16,3 0 15-16,2 0-15 15,0 0 1-15,2 0 5 16,3 0-4-16,-1 0 8 0,-2 0-9 16,3 0 0-1,-3 0 6-15,0 0-1 0,0 0-5 16,0 0 25-16,-2 0-25 16,0-2 5-16,-2 2 8 15,-2 0-7-15,-2 0 7 16,-6-4-7-16,-1 4-7 15,-5 0 35-15,-3 0-6 16,0-4 1-16,-4 4-2 16,-4 0-16-16,2 0-2 15,-2 0-10-15,0 0 0 16,0 0 9-16,2 0-9 16,5 0 0-16,5 0 0 15,1 0 0-15,5 0 5 16,-1-4-5-16,3 4 0 0,0 0-3 15,0 0 5-15,1 0-2 16,-2 0 0-16,-1 0 0 16,-5 0 0-16,-3 0 0 15,-8 0-6-15,-2 0 6 16,0 0-49-16,-33 0-20 16,-10-4-37-16,-10-3-396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19:20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 4584 212 0,'0'0'46'16,"0"0"-46"-16,0 0 0 16,0 0 18-16,0 0 23 15,0 0-41-15,4 0 0 16,-4 0 58-16,2 0 18 15,-2 0 2-15,3 0-14 16,0-4-51-16,-1 2-13 16,-2-1-22-16,2 2-21 15,-2-1-39-15,2 0-140 16,-2-1-5-16</inkml:trace>
  <inkml:trace contextRef="#ctx0" brushRef="#br0" timeOffset="827.3158">918 4400 117 0,'0'0'170'0,"0"0"-7"0,0 0 5 16,0 0-47-16,0 0-10 15,0 0-47-15,0 0-1 16,-2-45-6-16,-1 44-1 15,1 1-1-15,-2-3-4 16,-3 3-25-16,-2-2 4 16,-2 2-4-16,-2 0-24 15,-3 0 25-15,-4 0-27 16,-2 2 12-16,-3 10 10 16,-2 2-21-16,-2 4 4 15,3 0 3-15,3 1-8 16,4 0 21-16,3 0-21 0,5-4 0 15,2 2 6-15,4-3-6 16,3-1 0-16,-1 4 0 16,3-1 0-16,0 0 11 15,0-1-11-15,0 2 0 16,5-2 8-16,2 0-8 16,4 1 0-16,2-1-1 15,1-4-19-15,3 1 7 16,6-3-32-16,-1-2 9 15,5-3 21-15,2-1-18 16,2-3 0-16,1 0-18 16,-1 0 15-16,-2 0 24 15,-2 0-11-15,-4 0 4 0,-4-7 9 16,-3 2 2 0,-6-2 8-16,-3 0 0 0,-3-4 0 15,-2-1 14-15,-2 0-11 16,0 1 20-16,-2-2 5 15,-9 1-27-15,1 0-1 16,-6 2 13-16,-5 4-3 16,2 0 18-16,-2 4-21 15,1 2-1-15,-2 0 18 16,-2 0-9-16,-5 9-5 16,0 11-10-16,-3 3 0 15,6 3 19-15,-1 4-19 16,0 2-1-16,5 2-10 15,-7 8-82-15,5-9-96 0,3-10-100 0</inkml:trace>
  <inkml:trace contextRef="#ctx0" brushRef="#br0" timeOffset="2052.2919">969 3837 362 0,'0'0'301'0,"0"0"-262"16,0 0-17-16,0 0 31 15,0 0-48-15,0 0-4 0,0 0-1 16,-71 33 16-16,62-25-1 16,-4 2-14-16,-1 2 0 15,-1 0 26-15,-6 2-1 16,2 1 8-16,-2 0 16 16,-3 1-22-16,1 0-1 15,-1 2-7-15,2 1-8 16,-1 1 8-16,1 1-20 15,0 4 0-15,2-3 9 16,-1 2 2-16,4-4 10 16,1 3-10-16,1-3-11 15,1 1 23-15,3 1-22 0,1 2 23 16,0-2-12 0,1 0-3-16,1 0 7 15,0 0-10-15,0-2-5 0,3 0 16 16,-1 1-17-16,-1-3 0 15,0-3 0-15,3 3 1 16,-1-4 2-16,3 2-3 16,0-2-3-16,2 0-4 15,0 3 7-15,-2-2-2 16,2 0-5-16,0 0 6 0,0 2-9 16,0-3 10-16,6 2-6 15,3 0 5-15,-2 2 1 16,4 0 9-16,0 1-7 15,5 0-1-15,1 0 7 16,4 2-8-16,1-1 2 16,3 1 11-16,-1-2-13 15,2-1 1-15,1 0-1 0,0 1 0 16,2-6 7 0,-2 2 1-16,0-6-6 0,-2 2 5 15,-4-6-6-15,2 2 8 16,-3-4-9-16,0 2 0 15,0-3 12-15,0-2-11 16,-2 0 1-16,2 0 6 16,0 0-6-16,2 0 6 15,3 0-8-15,-1-10 1 16,5-4 4-16,0-2-5 16,3-2 0-16,-3-5 0 15,-2-3 1-15,-1-4 3 16,0-2-4-16,-1-2-18 15,0-2 18-15,-5-3-11 0,-5-4 11 16,-8-1-2-16,-7-4 4 16,0-5 34-16,-7-3-3 15,-12-3-11-15,-4 2 10 16,-4 3 20-16,-4 6 11 16,-2 6-14-16,0 4-30 15,-1 4 20-15,-2 3-2 16,0 5-14-16,1 8 2 15,-3 6-25-15,-5 6 0 16,-3 6 0-16,-6 4 0 16,-4 22 5-16,-6 10-5 15,-2 10-1-15,1 4-1 16,3 7 2-16,6 6-36 0,10 0-54 16,2 39-67-16,11-17-124 15,8-13-244-15</inkml:trace>
  <inkml:trace contextRef="#ctx0" brushRef="#br0" timeOffset="3558.2344">548 7046 41 0,'0'0'274'0,"0"0"-217"15,0 0 21-15,0 0 74 16,0 0-50-16,0 0-51 16,0 0 8-16,-29-22-14 15,29 22-6-15,0 0 11 16,0 0-15-16,0 0 7 16,0 0 13-16,0 0-15 15,0 0 2-15,0 0-10 16,0 0-23-16,0 0 13 15,0 0-22-15,0 0-10 16,4 0 9-16,12 0-5 16,6 0 6-16,12-6 0 0,8-4-13 15,5 1 13 1,4-4-47-16,0 1-3 0,-4 0-2 16,-4 3-3-16,-10 2 26 15,-8 2 9-15,-10 4 13 16,-9 1 7-16,-3 0 16 15,-3 0 31-15,0 0 13 16,0 0-33-16,-11 6 9 16,-7 10 3-16,-4 6-4 15,-1 2 1-15,3 6-21 16,1 2-2-16,0 4-6 16,4 0-6-16,1 3 15 15,3-3-16-15,3 0 1 16,0-4 2-16,4-2 3 15,0-3-6-15,-1 0 0 0,3-1 0 16,0-4-1-16,0 0 1 16,2-3 0-16,0-2 0 15,0-2-2-15,0-3-5 16,0-4-6-16,0-2-22 16,0-2-18-16,0 0-21 15,0 1-40 1,0-1-63-16,0-4-104 0</inkml:trace>
  <inkml:trace contextRef="#ctx0" brushRef="#br0" timeOffset="3886.3577">527 7215 743 0,'0'0'181'0,"0"0"-144"0,0 0-14 31,0 0 138-31,0 0-92 0,0 0-69 0,0 0 0 16,68-37 1-16,-30 32 37 0,6-2 14 15,1 4 6-15,1-1-2 16,1-1-25-16,-2 1-20 31,-2 3 2-31,-8-2-13 16,-2 3-9-16,-8-1-26 0,-8 1-55 0,-3 0-31 15,-14-3-93-15,0 2-90 16,0-4-302-16</inkml:trace>
  <inkml:trace contextRef="#ctx0" brushRef="#br0" timeOffset="4828.92">911 6636 479 0,'0'0'123'0,"0"0"-117"15,0 0 9-15,0 0 88 0,-145-27-31 0,116 25-14 16,0-1-57-16,0 3 40 16,5 0 18-1,-3 0-37-15,1 0 2 16,-3 9 11-16,-3 3 4 15,3 2-1-15,-2 4-1 16,2 2 33-16,2 5-40 16,3 1-21-16,1 3 8 15,6 3-2-15,-2 4-14 0,4 4 12 16,1 1-13-16,4 1 13 16,1 2-6-16,2-2-7 15,-2 2 19-15,2 0-13 16,1 0-6-16,0 1 6 15,-2-3-5-15,4-2 11 16,-3-2-12-16,5-2 1 16,0-3-3-16,2 0-5 15,0-2 6-15,0 0 1 16,0-1-2-16,6-2 2 16,5 1 0-16,3-3 1 15,1 2-1-15,4-2 0 16,1-2-9-16,1-2 2 0,6-2-5 15,-2-2 11 1,4-3 1-16,0-4 0 0,2 1 6 16,3-3-6-16,1-4 11 15,3-3 4-15,5-2-15 16,1 0 16-16,3 0-15 16,-1 0 8-16,2-12 5 15,-2-4-13-15,-1-2 2 16,1-7-3-16,-1-1-1 15,0-7-9-15,-3-4 0 16,-4-4 7-16,-2-5 3 16,-7-3 0-16,-5-4 6 0,-8-5-6 15,-5 0 1 1,-6-7 14-16,-5-1-8 0,0-3-6 16,0 3 11-16,-11 4-2 15,-7 2 22-15,-5 6-11 16,-4 4 4-16,-1 3 9 15,-6 5-18-15,-2 6 23 16,1 7-6-16,-1 2-18 16,5 5 18-16,0 2-18 15,0 6-14-15,2 2 2 16,-2 0-3-16,-3 3 0 16,-1 2-1-16,-6-1-17 15,-8 3-21-15,-9 5-35 16,-45 0-144-16,14 0-132 15,3 0-332-15</inkml:trace>
  <inkml:trace contextRef="#ctx0" brushRef="#br0" timeOffset="95010.3778">1877 5842 16 0,'0'0'173'0,"0"0"-115"0,0 0-19 15,0 0 37-15,0 0 22 16,0 0-15-16,0 0-56 16,4 0-8-16,-4 0 0 0,0 0 8 15,0 0 5 1,0 0-16-16,0 0 4 16,0 0 3-16,0 0-17 0,0 0 0 15,0 0-6-15,0 0-9 16,0 0 8-16,0 0-7 15,0 0-1-15,0 0 1 16,0 0-2-16,0 0 0 16,0 0 4-16,0 0 4 15,0 0-5-15,-7 0-25 16,-2 5 15-16,0-1-22 16,1-1 2-16,-1-3 36 15,-1 3-17-15,4-3 18 16,2 2 29-16,1-2-13 15,3 0 7-15,0 0 3 0,0 0-25 16,0 0-1-16,0 0-7 16,0 0 7-16,0 0 13 15,-2 0-1-15,0 0-6 16,-2 0 5-16,1 0-9 16,0 0 18-16,1 0-6 15,0 0-4-15,2 0-4 16,0-2-5-16,0 2-1 15,0 0 14-15,0-3 2 16,0 3 13-16,0 0-15 16,-2-3-2-16,2 3 20 15,-2-2-12-15,2 2 0 16,-2 0 3-16,2 0-8 0,0 0 22 16,0 0-1-16,0-2 5 15,0 2-14-15,0 0-18 16,0 0-8-16,0 0 0 15,0 0 0-15,4 0-2 16,2 0 1-16,4 0 0 16,1 0 1-16,2 0-1 15,1 0 0-15,-3 0 0 16,5 0 0-16,1 0 5 16,3 0-5-16,1 0 0 15,3 0 1-15,-2 0-1 16,3-2 2-16,-1-1-2 15,-1 3 1-15,-2-3 4 16,0 1-5-16,-1 2 0 16,0-2 0-16,-2 2 1 0,-3 0-2 15,-1 0 1-15,1-2 0 16,-1 2 2-16,-1 0-2 16,-1 0-1-16,-4 0 0 15,1 0 1-15,-3 0 0 16,2 0 0-16,-4 0 0 15,3 0-4-15,1 0 4 16,2 0-1-16,-1 0 1 16,1 0 0-16,0 0 0 15,1 0 0-15,-1 0 1 16,2 0 4-16,-1 0-5 16,2 0 0-16,-1 0 0 0,1 0 0 15,1 0 1-15,-1 0-1 16,3 0 0-16,-1 0 0 15,-1 0 0-15,-1 0 0 16,1-2 0-16,-2-1 1 16,-1 3 1-16,3 0-2 15,1-3-4-15,-1 3 4 16,1-2 0-16,1 2 0 16,-1 0 0-16,-1 0 1 15,-1 0-2-15,1 0 1 16,-3 0 0-16,0 0-1 15,3 0 1-15,-1 0-6 16,1 0 6-16,1 0 0 0,1 0 2 16,-1 2-2-16,3 1 0 15,-1-3 0-15,2 0 0 16,1 3 0-16,2-1 0 16,2 0 0-16,1-2 6 15,0 2-6-15,2-2 0 16,-4 0 0-16,2 2 1 15,0-2-1-15,-1 0 0 16,-1 0 0-16,-4 0 3 16,0 0-3-16,1 0 0 15,-3 0-1-15,4 0 2 16,-2 0-1-16,2 0 0 16,1 0-1-16,-3-2 0 0,4 0 1 15,0-2-1-15,-1 1 1 16,0 0 0-16,0-1 0 15,1 2 1-15,2-1-1 16,-4 0 1-16,4-1 0 16,-3 0 1-16,3 2-1 15,0-2-1-15,-4 1 0 16,2-2-4-16,-1 3 4 16,-2 0-3-16,2-1 3 15,-1 3 0-15,-4-2 7 16,3 2-5-16,-3-1-4 15,-2-1-3-15,1 0 5 0,-1 2 8 16,1-2-8 0,-1 2 0-16,3-2-1 0,2-1 2 15,2 3 0-15,-1-3-1 16,-2 1-1-16,-1 2 1 16,3 0 0-16,-2 0-1 15,1 0 1-15,3-2 0 16,0 2-1-16,-2 0-5 15,4 0 6-15,-3 0 1 16,1 0-1-16,1 0-1 16,0 0 0-16,1 0-3 15,0 0 2-15,-4 0 2 16,4 0-8-16,2 0 7 16,2 0 0-16,2 0 1 15,0 0 0-15,1 0-1 0,1 0 0 16,0-2 1-16,2 2 0 15,-4-3 0-15,0 3 0 16,2 0-1-16,-4 0 0 16,2 0 0-16,1 0-6 15,-3 0 7-15,0 0-9 16,-2 0 9-16,-2 0-12 16,2 0 12-16,-2 0-7 15,0 0 7-15,2 0 5 16,-1 0-5-16,3 0 0 15,0 0-7-15,3 0 5 16,-1-1 1-16,2 1-10 16,-2-2 1-16,1 0 9 0,1-1 1 15,-4 3-2 1,2 0 2-16,0 0 0 0,-2 0-9 16,0 0 8-16,0 0-8 15,0 0 8-15,0 0-4 16,0 0 5-16,5 0 0 15,-1 0 0-15,5 0 1 16,-3 0-1-16,3 0 0 16,1 0 3-16,-4 0-2 15,0 0-2-15,1 0 1 16,-1 0 0-16,2 0 0 16,1 3-2-16,-3-3-11 0,3 0 6 15,0 0-2-15,-2 0 8 16,-3 2 0-1,1-2-11-15,-3 2 12 0,-2-2 0 16,0 1 0-16,0-1 7 16,0 0-7-16,-2 3-8 15,0-3 7-15,-2 2 2 16,0 0 0-16,4-2-1 16,0 2 0-16,0-2 0 15,0 3 0-15,0 0-6 16,-2-1 6-16,0 2 0 15,-2-1 0-15,-2-1 0 16,2 1 1-16,-2-1-1 16,-1 0 0-16,0 0 0 15,0 1 0-15,-1-3 0 0,-2 3-2 16,2-3 2-16,-3 2-1 16,-1-2 1-16,3 0-1 15,-4 0 1-15,2 0-1 16,-2 0 1-16,-1 0 0 15,3 0 0-15,-3 0 0 16,4 0 0-16,-2 0 0 16,3 0 1-16,1 0-1 15,-2 0 0-15,1 0-1 16,1 0 1-16,0-2 0 16,2-1 0-16,2 3 1 15,-1-3-1-15,1 1 0 16,1 0 0-16,1-3 1 0,0 3-1 15,0 1 0-15,2-1-1 16,-5 0 10-16,3 0-10 16,-5 2 1-16,0-2-1 15,-1 2 1-15,-4-3 1 16,-1 3 7-16,-1-3 13 16,1 1-20-16,2 0 22 15,0 0-21 1,0-1 4-16,-1 2-2 0,4 1 2 0,-3-2-6 15,1 0 0-15,2-1 7 0,-1 3-14 16,-1-1 7-16,4 1 0 16,0-2 9-16,-4 2-9 15,4 0-7-15,-3 0 7 16,-3 0 0-16,1 0 13 31,-3 0-12-31,2 0 0 16,-2 0-1-16,1 0 3 0,-3 0-2 0,3 0-1 15,-5 0 1-15,2 0-2 16,0 0 1-16,-1 0 0 16,-1 0 9-16,2 0-9 15,1 0 0-15,-1 0-2 16,1 0 2-16,1 0-1 16,1 0 1-16,-3 0 0 15,3 0 0-15,1 0 0 16,1 0 1-16,2 0 9 15,-2 0-9-15,0 0-2 0,0 0 1 16,0 0 0-16,-3 0 1 16,-1 0 0-16,1-2-1 15,-1 2-8-15,-1 0 6 16,1 0 1-16,-1-2 1 16,0 2 0-16,3 0-1 15,-3 0 1-15,1-2 0 16,-2 2 0-16,5 0 0 15,-2 0 1-15,1-3-1 16,1 3 0-16,3 0-1 16,-1 0 2-16,0 0-1 15,4 0 0-15,-3 0 0 16,2 0 0-16,-2 0 0 16,0 0-1-16,-2 0 1 15,0 0-1-15,-3 0 1 0,1 0-1 16,-3 0 0-16,1 0-1 15,-3 0 2-15,0 0 0 16,2 0-1-16,3 0 1 16,0 0 1-16,2 0-1 15,-1 0 0-15,3 0 0 16,3 3 0-16,-1-3 0 16,2 2 0-16,1-2 0 15,0 0 2-15,2 0-1 16,-4 0-1-1,4 0 2-15,0 2-2 0,0-2-1 16,-2 0 1-16,-3 0 0 0,0 0 3 16,2 0-1-1,-1 0-2-15,2 0 6 0,-3 0-6 16,-2 0-10-16,0 0 10 16,-5 2 0-16,1-2 0 15,-1 2 0-15,-1-1 1 16,-1-1 9-16,-1 0-10 15,-1 3 0-15,2-3-6 16,1 0 6-16,-1 2 8 16,3-2-8-16,-1 2 0 15,3-1-12-15,0 2 22 16,2-1-10-16,0-2 0 16,3 2-7-16,-2 0 7 15,4-2 2-15,2 3-2 16,2-3 0-16,0 0-4 0,-2 5 4 15,2-3-1-15,0 0 1 16,0 0 9-16,0-1-9 16,0-1-8-16,0 2 7 15,-3 1 2-15,-4-3 2 16,1 0-3-16,-6 2 0 16,1-2 8-1,-2 0-7-15,-3 0 13 16,-2 0-3-16,-1 0-11 15,-2 0 7-15,1 0-7 16,3 0 0-16,3 0 5 0,1 0-5 16,3 0 0-16,2 0 12 15,3 0-11-15,1 0 7 16,6 2-8-16,3-2 1 16,3 2 1-16,3 1-2 15,3 0 0-15,1 1 0 16,1-2 0-16,-1 0 2 15,2 0-2-15,-2-2 0 16,-2 0 2-16,3 2-2 16,-3-2 0-16,-2 2-1 15,0-2 1-15,-2 3 2 16,2-2-2-16,-4 1 0 16,0 0 0-16,-3-2 0 0,-4 2-1 15,-2-2 1-15,-4 0 0 16,-2 2-1-16,-1-2 1 15,-1 0 0-15,-6 0 0 16,0 0 0-16,1 0 0 16,1 0 10-16,1 0-10 15,1 0 18-15,3 0-17 16,1 0-1-16,0 0 0 16,2 0 0-16,4 0 0 15,2 0-1-15,4 0 1 16,0 0 9-16,6 0-9 15,-1 0-1-15,4 0 1 16,1 0 0-16,3 3 0 0,1-3-1 16,2 3-4-16,-2 1 5 15,-1-2 0-15,1 3 0 16,-2-5 0-16,-3 3 1 16,-2-1-2-16,0 0 1 15,-3-2 0-15,-2 2 5 16,-2 1-5-16,-1-3 0 15,-3 0-6-15,-5 0 8 16,0 0-4-16,-4 0 2 16,-3 0 0-16,-2 0 7 15,-1 0-7-15,-6 0-1 16,1 0 1-16,-3 0 0 0,4 0 1 16,-1 0-1-16,-1 0 0 15,4 0 4-15,-1 0-4 16,-1 0-1-16,7 0 0 15,-2 0 2-15,7 0-1 16,1 0 0-16,4 0 0 16,4 0-1-16,2 0 1 15,3 0-1-15,1 0 1 16,4 0 0-16,1 0 0 16,0 0 0-16,1 0 0 15,-1 0 0-15,1 0 2 16,-1 0-1-16,-2 0-1 15,0 0 0-15,-2 0 1 0,0 0-1 16,-1 0 0 0,0 0-1-16,-2 0 1 0,1 0 0 15,-3 0-1-15,1 0 3 16,-1 0 4-16,0 0-6 16,1 0-7-16,2 3 6 15,-3-1 1-15,1 0 0 16,-1 0 0-16,0 0 0 15,-1 0 1-15,-1 0-1 16,-2 0 0-16,0 1-1 16,0-3 2-16,0 1-2 15,-2-1 1-15,2 0 0 16,-2 2 2-16,-4-2-2 16,2 2 0-16,0-2-1 15,-1 2 2-15,1-2-1 0,1 2 0 16,-1 1 0-16,2-3-5 15,-3 3 5-15,3-1 0 16,-2-2 0-16,2 0 1 16,-1 0-1-1,-2 0 0-15,3 2 0 0,0-2 2 16,0 0-2 0,2 2 0-16,-2-2-2 0,2 0 4 15,-2 2 2-15,-1 1-4 16,3-3-1-16,-5 0 1 0,3 0 0 15,-2 0-6 1,-2 0 5-16,0 0 2 0,0 0-1 16,-1 3 0-16,-1-3 0 15,0 0 3-15,0 0-3 16,-3 0 0-16,-1 0 0 16,1 0-1-16,-2 0 1 15,2 0 0-15,-5 0 0 16,3 0 5-16,-3 0-5 15,1 0-5-15,1 0 4 16,1 0 2-16,-1 0-1 16,1 0 0-16,-1-3 0 15,3 3 3-15,2-3-2 16,2 1-1-16,1 0 0 16,2 0 0-16,-1-3-1 0,2 5 1 15,1 0-2-15,2 0 1 16,2 0 1-16,0 0 0 15,1 0 0-15,-1 0 0 16,2 0-7-16,-1 0 7 16,-1 0-3-16,3 0 2 15,-5 0 1-15,2 0 0 16,0 0-1-16,-2 0 2 0,0 3 2 16,-3-1-3-1,1 0 0 1,0-2-6-16,-2 2 5 0,-1-2 0 15,1 2 1-15,-1 1-2 16,3-3 2-16,-3 0 0 16,1 0-2-16,0 0 1 15,-1 3 2-15,0-3-2 16,1 2 0-16,0-2 1 16,-1 0 0-16,3 0 0 15,-3 0-4-15,1 0 3 16,-1 0 2-16,1 2 0 15,0-2-1-15,-1 0 0 16,0 0-6-16,-1 0 6 16,1 0 0-16,-1 0-1 15,1 0 1-15,-4 0 0 0,3 0-2 16,-1 0 1-16,-2 0-1 16,2 0 2-16,-1 0-1 15,0 0 0-15,0 0-4 16,-1 0 5-16,1 0 0 15,0 0 0-15,1 0 2 16,1 0-2-16,-1 0-1 16,-2 0 1-16,0 0 0 15,-2 0-1-15,2 0 1 16,-3 0 0-16,1 0 1 16,3 0-1-16,-4-4 0 15,4 1 0-15,-1 3 1 16,-1-5-2-16,2 3 1 0,1 0 0 15,0 0 0-15,-2 2 0 16,3-3-1-16,-2 3 1 16,0 0 0-16,-1 0 0 15,0 0 0-15,0 0 0 16,0 0-1-16,-2 0 1 0,2 0 0 0,3 0 0 16,-1 0 0-16,0 0 1 15,0 0-1-15,3 0 0 16,0 0-1-16,1 0 1 15,0 0 0-15,1 0 0 16,0 0 0-16,0 0 0 16,2 0 0-16,0 0 0 15,-2 0 4-15,2 0-4 16,-4 0-1-16,1 0 0 16,0 0 1-1,1 0 1-15,0 0-1 16,-2 0-1-16,2 0 1 15,-6 0-2-15,2 0 2 16,-1 0 0-16,-1 0 0 16,-2 0-2-16,-1 0 2 15,0 0 0-15,-2 0 0 16,-1 0 0-16,1 0 2 0,-3 0-2 16,1 0 1-1,-1 0 1-15,1 0-2 16,-6 0-1-16,1 0 0 15,1 0 1-15,-4 0 0 0,-2 0 0 16,3 0 0 0,-3 0 3-16,1 0-3 0,0-3-1 15,1-1 1-15,-1 2 0 16,-1-1 0-16,2 0 0 16,4 1 0-16,1-2-7 15,5 2 7-15,1-2-1 16,6 2 1-16,-1-1 0 15,2 0 0-15,5 1 0 16,0 0 0-16,0-3 9 16,2 5-9-16,0 0-11 15,0-3 10-15,1 3 2 16,-1 0 7-16,0 0-8 16,1 0 0-16,-1 0 1 15,1 0-1-15,1 0-11 0,0 0 11 16,1 0 0-16,-1 0 2 15,2 0-2-15,-1 0 0 16,1 0-1-16,2 0 1 16,-2 0-1-16,-1 0 1 15,1 0 0-15,1 0 2 16,-1 0-2-16,2 0 0 16,-4 0-2-16,2 0 2 15,1 0 0-15,-3 0 0 16,3 0 0-16,-1 0 0 15,2 0 0-15,-2 0 0 16,1 0 0-16,-1 0 0 0,3 0 0 16,-2 0 0-16,-2 0 1 15,1 0 0-15,-2 0-1 16,1 0 0-16,-3 0-1 16,0 0 0-16,0 0 1 15,-4 0 0-15,2 0 0 16,-2 0 3-16,0 0-3 15,0 0 0-15,0 0-1 16,-4 0 2-16,2 0-1 16,0 0 0-16,0-2 0 15,-1 2 0-15,0-2 0 16,1 2 0-16,-1-2 0 16,1 0 1-16,0-1-1 0,-4 3-1 15,4-5 1 1,0 3 2-16,-1 2-2 0,3-2 0 15,0 0-2-15,-1 2 2 16,1-1 0-16,2 1 0 16,-2 0 0-16,2 0 0 15,0 0 1-15,2 0 5 16,0 0-6-16,0 0 1 16,1 0 2-16,-1 0-3 15,0 0-2-15,0 0-6 16,3 0 8-16,-3 0 0 15,0 0-1-15,0 0 1 16,0 0 0-16,4 0 0 0,-4 0 0 16,0 0 2-16,2 0-2 15,-2 0-1-15,3 0 1 16,-1 0 0-16,0 0 5 16,1 0-5-16,-1 0 0 0,-2 0-7 15,3 1 7-15,2 1 0 16,0-2 0-16,-1 2 1 15,1-2 6-15,-3 2-7 0,2 0 0 16,2-2-7-16,-2 0 7 16,1 3 0-16,-3-3 0 15,3 0 6-15,-3 0-8 16,-2 0 4-16,-2 0-2 16,-2 0 1-16,0 0 0 15,-2 0-1-15,-3 0 0 16,-2 0 0-16,0 0 0 15,-3 0 0-15,2 0-1 16,-3 0 1-16,-6 0 0 16,-1 0 0-16,-2 0 0 15,-2 0 0-15,-3 0 0 16,-2 0 0-16,0 0 0 0,2 0 2 16,-2 0 6-16,2 0-6 15,0 0-2-15,1-3-4 16,-1 3 4-16,2 0 7 15,0 0-6-15,1-2 0 16,0 2 0-16,-1 0-1 16,1-2-2-16,-1 2-2 15,0 0 1-15,1 0 3 16,-1 0-1-16,3 0 1 16,0 0 1-16,1 0-1 15,2 0 0-15,1 0-3 16,0 0 1-16,3 0 2 0,-4 0 0 15,3 0-1-15,1 0 3 16,-3 0-1-16,1 0-1 16,1 0-4-16,1 0 3 15,-1 0 1-15,3 0 0 16,-3 0 0-16,0 0 0 16,3 0 1-16,-3 0-1 15,3 2 0-15,-1-2-1 16,1 0 2-16,1 0 0 15,1 0-1-15,-2 0 1 16,2 2-1-16,2-2 0 16,5 0 0-16,-2 0 3 15,7 0-3-15,1 0-1 16,0 0 1-16,0 0 0 16,0 0 1-16,4 0-1 0,0 0 0 15,3 0 2-15,-1 0-2 16,2 0 0-16,-1 0 0 15,1 0 0-15,-1 0 4 16,3 0-4-16,-3 0 0 16,1 0-3-16,-1 0 3 15,3 0-1-15,-4-2 1 16,3 0 0-16,-1 0 1 16,-1-1-1-16,-1 0-1 15,1-1 1-15,0 2 1 16,-2 0-1-16,-1 0 0 15,-3 0 0 1,-1-3 0-16,0 5 0 16,-4-5 6-16,0 3-13 15,-3 0 14-15,0-1-6 0,1 1-1 16,0 2-5-16,-3-1 5 16,1 1 0-16,-2 0 2 15,0-2-2-15,-4 0 1 16,3 0 5-16,-1 0-6 15,-2 2 0-15,3-3-6 16,1 3 8-16,-2-3-2 16,4 3 7-16,-1-2-5 15,3 0-4-15,1 0 2 16,3 2 0-16,0-3 0 16,2 3 0-16,2 0-1 15,6 0 0-15,-1 0 1 16,1 0-1-16,4 0 1 15,1 0-4-15,2 0 3 16,0 3 1-16,3 1 0 16,0-2-1-16,0 1 2 0,1 2-1 15,-2-1 0-15,1-1 0 16,3 2 3-16,-1-3-3 16,0 2 0-16,3-1-1 15,-4 0 1-15,4-1-1 16,0 0 1-16,0 2 0 15,-2-2-1-15,2 2 1 16,0 0 0-16,-5-2-1 16,2 2 2-16,-4-2 9 15,2 1-10-15,-2-3-6 16,-5 3 6-16,1-1 0 16,-3-2 1-16,-1 2-1 0,0 0 1 15,-3 0 4-15,-1 1-5 16,0-3 0-16,-1 3 0 15,-1-1 0-15,-2 0-1 16,1 0 1-16,2-2-7 16,-3 3 5-16,2-3 2 15,-1 3-3-15,1-1 3 16,0 0 1-16,1 0-1 16,-1-2 0-16,0 2 1 15,-2-2-1-15,3 2 0 16,-3 0 1-16,0 0-1 15,0-2 0-15,-2 0-1 0,0 0 1 16,0 0 0-16,3 0 2 16,-1 0-2-16,0 0 0 15,2 0-6-15,2 0 12 16,-4 0-4-16,2 0-2 16,0 0-1-16,3 0 0 15,2 0 1-15,-1 0 0 16,4 0 0-16,-1 0 2 0,0 0 2 15,3 0-4 1,1 0-4-16,-1 0 4 16,1 0 1-16,1 0-1 0,-1 0 5 0,1 0-4 15,-1 0-2-15,-2 0 1 16,1 0 0-16,-3 0 1 16,1 0-1-16,-1 0 0 15,-3 0-1-15,3 0 1 16,-1 0 0-16,-2 0 0 15,1 0-6-15,-3 0 6 16,-1 0 2-16,0 0-2 16,-1 0 0-16,1 0 0 15,-3 0 0-15,-2 0 0 0,0 0 0 16,0 0 4-16,-3 0-4 16,1 0 0-16,0 0 0 15,0 0 1-15,-1-2 2 16,3 0-3-16,-2 0 0 15,0 0 0-15,0-2 1 16,-1 2 0-16,1-1-1 16,0 3 0-16,2-3 0 15,-2-1 1-15,-1 2-1 16,-1-1 9-16,2 3-9 16,-3-3 13-16,0 1-13 15,3 0 7-15,-2 0-4 16,0 0 4-16,-1-1-7 0,-2 0 19 15,-2 1-19-15,1 0 7 16,-6 0-2-16,-1 0-4 16,-1 1 10-16,-5-2-11 15,4 1 0-15,-5 2 16 16,-1-2-15-16,1 2 9 16,-2-2-9-16,1 2 0 15,-1 0 8-15,1 0-9 16,1 0 0-16,0 0 0 15,2 0 0-15,-1 0-1 16,3 0 1-16,3 0-1 16,-1 0-2-16,3 0 3 15,1 0 0-15,1 0-6 0,-1 0 8 16,0 0-2 0,-1 0 0-16,-1 0 0 0,-1 2 1 15,-1-2-1-15,1 0 0 16,-6 0 6-16,3 0-5 15,-4 0-1-15,2 0 0 16,0 0 0-16,0 0-7 16,0 0 7-16,2 0-1 15,0 0 0-15,-2 0 0 16,0 0 1-16,2 0 0 16,1 0-9-16,-2 0 8 15,3 0 1-15,1 0-12 0,1 0 12 16,4 0-19-1,1 0 19-15,-1 0 0 0,2 0 2 16,-3 0 1-16,1 0-3 16,-3 0-1-16,2 0 0 15,-2 2 1-15,-1-2-4 16,1 0 4-16,-1 0-13 16,1 0 12-16,-1 0-15 15,1 2 0-15,-1-2 15 16,-1 0-8-16,-1 0 9 15,-1 0 0-15,-1 0 0 16,-3 0 1-16,2 0 1 16,-3 0-2-16,1 0 0 15,1 0 0-15,0 0 2 16,2 0-2-16,0 0 0 0,1 0-1 16,-4 0-1-16,1 0 2 31,3 0 2-31,-4 0-2 0,1 0 0 0,3 0-1 15,-4 0 1-15,1 0 0 16,1 0 0-16,-2 0 1 16,3 0-1-16,5 0 1 15,-1 0 4-15,4 3-5 16,-4-2 0-16,1 1-3 16,-6 0-4-16,0-2 7 15,-3 2 6-15,-5-2-5 16,-2 0 31-16,0 0 2 15,0 0 3-15,0 0-15 0,0 0-22 16,0 0-23 0,-7 0-28-16,-24 0-41 0,0 0-14 15,-2 0-180-15</inkml:trace>
  <inkml:trace contextRef="#ctx0" brushRef="#br0" timeOffset="98583.5783">1754 6527 204 0,'0'0'0'0,"0"0"13"16,0 0 30-16,0 0 56 15,0 0-37-15,0 0-34 16,-2 0 6-16,2 0 7 16,0 0-24-16,0-2-7 15,0 2 0-15,0-2-9 16,0 2 27-16,0 0 24 16,0 0-3-16,0 0-10 15,0 0-18-15,0 0 14 16,0 0-6-16,0 0-16 0,0 0 22 15,0 0-17 1,0 0 4-16,0 0 10 0,0 0-9 16,0 0 4-16,0 0-20 15,0 0-6-15,0 0 8 16,0 0-9-16,0 0-10 16,0 0 10-16,0 0-14 15,0 0 13-15,0 0 1 16,2 0-4-16,2 0 3 15,3 0 1-15,-1 0 0 16,6 0 0-16,3 0 8 16,3 0 6-16,5 0-14 15,1 0 1-15,3 0 1 16,-1 0-2-16,1 0-2 16,0 0 1-16,0 0-16 0,-2 0 16 15,-2 0 1-15,-2 0-10 16,1 0 10-16,-4-3-8 15,2 3 7-15,0-3-5 16,0 1-4-16,0 2 9 16,1-2-13-16,-4 0-17 15,1 2 31-15,-3-3-10 16,-1 3 4-16,1 0 6 16,-1-1-8-16,1 1 6 15,4 0-8-15,-2-2-4 16,1 2 1-16,2 0-15 15,0-2-6-15,-2 2 6 16,0-3 8-16,-3 2 19 0,2-1-7 16,-2 0-2-1,-1 2 10-15,1 0 1 0,-5 0-1 16,4 0 0-16,-1 0-9 16,3-2 8-16,2 2 0 15,2-3 1-15,0 3 0 16,0-2 1-16,0 0-2 15,-2 1-13-15,0-1 14 16,0 2 5-16,-3-2-5 16,3 0 0-16,-3 2 3 15,-1 0-3-15,4-3 0 16,0 3-1-16,4 0 1 16,3-2 5-16,1 2-4 15,-1 0-1-15,2 0 0 0,-3 0 1 16,-1 0 3-16,-2 0-4 31,4 0-14-31,-2 0 12 0,1 0-11 16,-1 0-3-16,-2 2 9 15,2 1-7-15,0-1 14 0,-4 0-1 16,1 1-4-16,3-1 5 16,-4 0 1-16,6 1-1 15,-2-1 0-15,3 0 1 16,3-2-2-16,1 0 1 15,1 0-2-15,-2 0 2 16,2 0 0-16,-2 0 0 16,0 0 0-16,0 0-1 15,-2 0 1-15,-1 0-37 16,-2 0-5 0,1 0 23-16,-2 0-2 0,-2 0 19 15,2 0 1-15,-3 0 1 16,-3 0-9-16,4 0 5 15,-3 0 2-15,-1 0 2 16,4 0 0-16,1 0 0 16,0 0-7-16,3 0 7 0,1 0 10 15,3 0-10-15,0 0 0 16,5 0-1-16,-1 0 1 16,3 0 0-16,0 2 5 15,2-2-5-15,-3 1 4 16,1 4-3-16,-1-2-1 15,2 2 0-15,-4-3-1 16,-2 3 1-16,3-5 1 16,-3 3 1-16,0-1 11 15,0 0-13-15,2-2-2 16,-1 2 1-16,1-2 2 16,-2 0 0-16,0 0-1 15,1 0 0-15,-1 0-1 0,2 0-4 16,-2 0 4-16,-2 0 2 15,2-4-1-15,-2 2 24 16,-2-1-11-16,0 0-6 16,-2 1 11-16,-3 0-17 15,2 2 11-15,1-2-2 16,0-1-3-16,1 2-1 16,1-1-6-16,0 0 0 15,-1 2 10-15,3 0-9 16,0 0 4-16,0-3-5 15,0 3 0-15,0 0 5 16,0 0-5-16,0 0 0 16,2 0 1-16,1 0-1 15,1 0 0-15,0 0 0 16,4 0 0-16,-2 0 7 0,3 0-7 16,0 0 0-16,0 0-1 15,0 0 0-15,-3 0 1 16,1 0 1-16,-1 0-1 15,1 0 4-15,0 0-4 16,-2 0 0-16,-1 0 0 16,0 0 0-16,-4 0 0 15,0 0-1-15,-2 0-5 16,0 0 6-16,-3 0 1 16,1 0-1-16,-1 0 3 15,-1 0-1-15,4 0-2 16,0 0 0-16,-2 0 0 0,7 0 8 15,-3 0-8-15,2 0-7 16,0 0 6-16,-2 0 2 16,2 0-2-16,-2 0 1 15,0 0-7-15,2 0 7 16,-2 0 0-16,-2 0 0 16,0 3 13-1,0-1-13-15,-2-2 0 0,2 2-2 16,-1-2 2-1,0 0 0-15,3 0-1 0,0 0 2 16,0 0-2-16,-2 1 2 16,2-1 4-16,-2 0-5 15,0 0 0-15,0 0 0 16,-2 0 0-16,-4 0 0 16,0 0-1-16,-3 0 2 0,-3 0-2 0,1 0 1 15,-3 0-10 1,3 0 10-16,-1 0 0 15,1 0 0-15,1 0-1 16,2 0 1-16,-2 0 10 16,3 0-10-16,-1 0 0 15,0 0 16-15,1-1-16 16,1-1 26-16,-2 0-9 16,4-1-10-16,-1 2 12 0,0 1-19 15,0-2 0 1,1 2 10-16,-6 0-10 0,2 0 0 15,-1 0 7 1,-3 0-7-16,1 0 7 16,-3 0-7-16,3 0 0 0,-3 0 13 15,3 0-7-15,-1 0 4 16,1 0 3-16,-3 0-7 0,-2 0 2 16,-4 0 5-1,-2 0-12-15,-5 0 14 0,0 0-4 16,0 0-11-16,-16 0-38 15,-9-2-108-15,-1-7-465 0</inkml:trace>
  <inkml:trace contextRef="#ctx0" brushRef="#br0" timeOffset="101014.3079">7666 6559 67 0,'0'0'28'0,"0"0"-3"0,0 0 73 16,0 0 42-16,0 0-22 16,0 0-53-16,0 0-22 15,0 2-9-15,0-2-11 16,0 0-6-16,0 0-8 15,0 0 1-15,0 0 35 16,0 0-6-16,0 0-5 16,0 0-1-16,0 0-7 15,0 0 12-15,0 0-19 16,0 0-8-16,4 0 15 16,3 0-17-16,4 0-8 15,3 0-1-15,1 0 1 16,5 0 6-16,0 0-7 0,4 0-4 15,5-2 3-15,0 0 2 16,2 0-1-16,3 0 0 16,-1 0-5-16,-4 0 3 15,0 2 2-15,-2 0-4 16,-4 0 3-16,-1 0 1 16,0 0-1-16,-2 0 1 15,5 0-5-15,-3 0 3 16,5 0 2-16,-1 0-9 15,1 0 9-15,0 0 0 0,2 0 0 16,0 0 0-16,0 0 1 16,0 0-8-16,0 0 1 15,-2 0-10-15,2 0 1 16,-2 0-6-16,0 2 7 16,2-2 2-16,-1 2-17 15,1-2 27-15,2 0-7 16,0 0 8-16,1 0 1 15,-1 0-1-15,3 0 1 16,-5 0 0-16,0 0-2 16,0 0 1-16,-3 0 1 15,3 0-1-15,-3 2 1 16,4 0-17-16,-1 0 10 0,-3-2-5 16,3 2-4-16,0-2 15 15,0 0 1 1,3 2-1-16,-1-2 0 15,2 0 2-15,3 0-1 16,1 0 0-16,4 0 0 16,-1 0 1-16,-2 0-1 0,2 0-1 15,-4 0 1-15,-3 0 0 16,-2 0 0-16,-2 0 0 16,-2 0 0-16,0 0 3 15,0 0-3-15,-3 0-1 16,-2 0 1-16,1 0 0 15,-3 0-1-15,0 0-2 16,0 0 3-16,3 0-3 16,0 0 3-16,4 0 0 15,2 0 0-15,5 0-20 16,-1 0 6-16,3 2 5 0,-2-1-10 16,1 2 12-16,1-1-7 15,-1-2 8-15,3 2 3 16,-4-2-4-16,-1 0 7 15,1 0-9-15,-5 2 8 16,2-2-5-16,0 0 6 16,0 0 0-16,-2 0 0 15,0 0 1-15,-2 0 5 16,2 0-6-16,0 0 0 16,-1 0 3-16,5 0-3 15,-2 0 0-15,2 0 0 16,3 0 0-16,-1-2-1 15,5 0-1-15,-1 0 2 16,2-1 0-16,-1 0 1 16,3-1 8-16,-3 2-8 0,0-2-1 15,1 2 9-15,-4-3-8 16,3 4 0-16,-2-1 9 16,-2-2-10-16,0 2 0 15,-3 2 21-15,-2-3-20 16,0 1 17-16,1 1-17 15,-3-1-1-15,-3 0 9 16,4 0-8-16,-4 0 16 16,3-1 3-16,0 3-19 15,0 0 19-15,-3-3-19 16,3 3 0-16,-2 0 8 16,2 0-8-16,0 0 0 0,-2 0-1 15,0 0 0-15,-2 0 5 16,-1 0-5-16,-2 0 7 0,1 0 11 15,-1 0-17-15,0 0 0 32,-2 0 5-32,0 0-5 0,-2 0 7 15,-2 0-7-15,-3 0 5 16,-4 0 24-16,-2 0 12 16,-3 0 19-16,-2 0-18 15,-2 0-7-15,2 0 19 16,-2 0-20-16,0 0 3 15,3 0 12-15,-3 0-22 16,0 0-8-16,0 0-20 16,0 0 1-16,0 0 5 15,0 0-6-15,0 0-9 16,0 0-34-16,-9 0-122 16,-9 0-205-16</inkml:trace>
  <inkml:trace contextRef="#ctx0" brushRef="#br0" timeOffset="103916.4173">12026 6569 58 0,'0'0'218'0,"0"0"-145"0,0 0-27 15,0 0 15-15,0 0-15 16,0 0-13-16,0 0-33 16,6-3 31-16,-6 3 18 15,0 0-6-15,0 0 21 16,0 0-25-16,0 0-11 16,0 0-9-16,0 0-19 15,0 0 0-15,0 0 0 16,0 0-28-16,0 0 27 15,0 0-14-15,0 0-6 16,0-3 11-16,0 1 9 16,0 0 0-16,0-2 0 0,0 4 1 15,0 0 0-15,0 0 0 16,0 0 2-16,0-2 29 16,0 2-5-16,0 0 8 15,0 0-10-15,0 0-2 16,0 0 14-16,0 0-23 15,0 0-3-15,0 0-10 16,0 0 1-16,0 0 18 16,0 0-19-16,2 0 1 15,-2 0 5-15,3 0-6 16,0 0 2-16,1 0 4 16,4 0-5-16,5 0 23 15,4 0-18-15,5 0-6 0,3 0 19 16,6 0-18-1,0 0 0-15,5 0 1 0,1 0 6 16,1 0-12-16,-3 0 4 16,2 0 0-16,-4 0 7 15,-2 0-6-15,-4 0-1 16,-5 0 0-16,-4 0 1 16,-3 0 3-16,-1 0-4 15,-3 0 0-15,3 0-1 16,-1 0 1-16,3 0 0 15,1 0 0-15,4 0 1 16,1 0 6-16,0 0-7 16,0 0-6-16,3 0 6 0,-3 0 0 15,2 0-1 1,-3 0 1-16,1 0 0 0,-1 0 5 16,-2 0-5-16,1 0-1 15,-2 0 0-15,0 0-5 16,-2 0 6-16,1 0 0 15,1 0 0-15,0 0-1 16,2 0 1-16,-2 0 0 16,2 0-9-16,0 0 8 15,1 0 1-15,2 0 0 16,2 0-1-16,2-2-1 16,2 0 2-16,0-1-9 15,0 3 8-15,-2-1-4 16,-3 1 5-16,-2 0-1 0,-2-2 1 15,1 2-7-15,-4 0 7 32,-1 0 0-32,1-2-1 0,2 2 2 0,3-2-1 15,2 2 0-15,3-2 0 16,2-1 3-16,2 1-3 16,2 1 0-16,4-1-2 15,-2 0 4-15,1 2-4 16,1-2-5-16,-1 2 7 15,0-2 7-15,0 2-7 16,-1 0 0-16,-1-3-1 16,-3 3 1-16,0-3 0 15,0 1-1-15,-4 2 1 16,2-2 9-16,-2 2-9 16,0 0-1-16,2 0 0 0,-2 0 1 15,1 0-1 1,1 0 1-16,0 0-1 0,-2-2-2 15,0 2 3-15,-1 0 0 16,1-3 0-16,0 3 0 16,2 0 0-16,0 0 0 15,0 0 0-15,0 0 0 16,0 0 0-16,-1 0 0 16,1 0 0-16,4 0 2 15,-2 0-1-15,0 0-1 16,0 0 0-16,2 0 1 15,1-1-1-15,-1 1 0 16,0-2-1-16,3 2 2 16,-1-2 0-16,-1-1-1 15,2 3 0-15,0-1-1 0,-3 1 1 16,3 0 0-16,1 0-1 16,-1 0 1-16,2 0 0 15,-2 0 0-15,2 0 0 16,-3 0 4-16,4-2-4 15,0 2-1-15,1 0-1 16,1 0 2-16,-1 0 2 16,2 0-2-16,-1 0-1 15,1 0 1-15,-3 0 0 16,4 0 0-16,-1 0 0 16,3 0 0-16,-3 0 1 15,0 0 0-15,-1 0-1 16,1 0 10-16,0 0-10 0,1 0-1 15,-1 0-7 1,1 0 8-16,-5 0 10 0,-1 0-10 16,-3 0-1-16,-3 2 0 15,0-1-4-15,-2 2 5 16,-2-3 0-16,2 2 1 16,-2 0 0-16,0-1-1 15,-3 2 0-15,3-3 6 16,-1 2-6-16,1 0-1 15,-2-2 0-15,1 2 1 16,1 1-7-16,-2-3 7 16,2 5 0-16,-1-3 1 0,3 2 0 15,2-3 4 1,3 1-5-16,0 1 0 0,1-1-1 16,-1 0 1-16,3 0-1 15,1 1 1-15,0 0 0 16,0-1 1-16,0 0-1 15,-3 0 1-15,-1 0 1 16,-3 0-2-16,-2-2 0 16,-5 2 1-16,-1-2 15 15,-5 0 13-15,-5 0-12 16,0 0 3-16,-3 0 28 16,1 0-15-16,-3 0-15 15,4 0 3-15,-1 0-15 16,0 0 27-16,-2 0-14 15,0 0-7-15,-1 0 10 0,-2 0-22 16,-4 0 0-16,0 0 2 16,-2 0 4-16,0 0-6 15,0 0 0-15,0 0-30 16,-12 0-87-16,-9 0-176 16,-6-8-446-16</inkml:trace>
  <inkml:trace contextRef="#ctx0" brushRef="#br0" timeOffset="107183.6087">17427 6537 46 0,'0'0'70'16,"0"0"0"-16,0 0 8 15,0 0-33-15,0 0-32 16,0 0 14-16,0 0 17 15,0 0 0-15,0 0-5 16,0 0-26-16,0 0 10 0,0 0 35 16,0 0-12-16,0 0-4 15,0 0-16-15,0 0 12 16,0 0-2-16,0 0 4 16,0 0 9-16,2 0-10 15,10 0-17-15,3-3 4 16,3 0-19-16,6-1-4 15,1 0-2-15,4 1-1 16,2 3 7-16,2-3-7 16,6 3-3-16,3-2 2 15,2 2 1-15,1 0-2 16,1 0 2-16,2 0-6 0,-1 0 5 16,-3 0 1-1,-2 0 0-15,1 0 1 16,-3 0-1-16,-1 0 0 0,4 0-1 15,-5 0-9-15,0 0 10 16,-2 0-7-16,-2 0-3 16,-3 0 8-16,-4 0-9 0,-2 0 5 0,0 0 5 31,0 2 1-31,0 1 1 16,-6-3-1-16,4 3 0 15,1-3 0-15,-1 2 0 16,2 0 0-16,0 0 0 15,0-2-4-15,2 2-4 16,0-1 8-16,-2 1-11 16,4 1 9-16,-3-1-12 15,3 0 7-15,1 0 6 16,-5-2 1-16,4 0 2 0,0 2-2 16,0-2 0-16,0 0-6 15,3 0 2-15,-3 0 4 16,2 0 0-16,-2 0 0 15,0 0-4-15,0 0 4 16,-2 0 0-16,2 0 8 16,0 0-7-16,0 0-1 15,2 0 0-15,0 0 0 16,0 0 3-16,1-2-3 16,-1 0 0-16,2 0-1 15,3 2 2-15,2-2-1 16,2-1 0-16,0 3 0 15,1-2 1-15,-4 1-1 0,3 1 0 16,0-2-4 0,-1 0 5-16,0 0-1 0,-1 2 0 15,-2-2 0-15,0 2 4 16,-1 0-4-16,-1-3 0 16,-1 3 1-16,-2 0-1 15,3 0 7-15,-3 0-7 16,2 0 0-16,1 0 1 15,-1 0-1-15,3 0 0 0,0 0 0 0,2 0 1 16,-3 0-2 0,3 0 1-1,0 0 0-15,-2 0-1 16,-1 0 1-16,1 0 0 0,-3 0 1 16,4 0-1-1,-4 0 5-15,0 0-5 0,1 0 0 16,-3 0 4-16,2 0-4 15,-2 0-2-15,3 3 2 16,-1-1 0-16,0 0 2 16,1 0-2-16,-1 0-4 15,1-1 3-15,0 1 1 16,-1 1-6-16,2-1 6 16,1 0-11-16,-1 0 11 15,4 0-9-15,-3-2 3 16,-1 0 5-16,-2 1 1 0,-1-1-11 0,-3 3-15 15,-3-3-4 1,1 0 28-16,-2 2-28 16,-3-2-8-16,2 0-1 15,-1 0 5-15,-1 0 16 16,0 0 17-16,3 0 0 16,2 0 1-16,2 0 0 15,0 0 0-15,2 0 7 16,2 0-7-16,1 0 9 0,-1 0-9 15,2 0 1-15,2 0 9 16,-2 0-9-16,1 0-1 16,-1 0 0-16,-4 0 0 15,-1 0 0-15,-1 0 0 16,-3 0 0-16,3 0 6 16,-2 0-6-16,2 0 0 15,0 0-1-15,3 0 1 16,-1 0 0-16,0 0 2 15,2 0 0-15,1 0 37 16,-1-2-14-16,0 2-2 16,1 0-1-16,-3 0-12 15,2 0 3-15,-2 0 0 0,0 0-13 16,1 0 16 0,-6 0-16-16,1 0 0 0,-2 0 0 15,0 0 0-15,-1 0 1 16,6 0-1-16,-1 0 1 15,2 0 8-15,0 2-9 0,2-2 0 16,1 2 0-16,3 0 1 16,1 2-1-16,1-2 0 15,-2 0 0-15,1 0 1 16,-3-1-1-16,3 2 0 16,-2-3 1-16,-2 2-1 15,-1 0 0-15,0 0 0 16,-1 1 0-16,-3-3-1 15,-2 3 1-15,-3-1 0 16,-2 0 0-16,-4-2 0 16,2 2 2-16,-2 0-2 15,0 1 0-15,4 0 0 16,0-1 0-16,1 2 0 0,3-1 1 16,3-3-1-1,1 5 7-15,1-3-7 0,-2 2 0 16,2-2 10-16,0 2-9 15,0-1-1-15,0 0 6 16,3-1-5-16,1 0 26 16,-1 0-25-16,-1 1-2 15,-2-3 10-15,0 0-10 16,-4 0 0-16,-2 0 0 16,-3 0 1-16,-1 0 7 15,-4 0-8-15,-1 0 0 16,-1 0 3-16,-1 0-3 15,1 0 0-15,-1 0 0 16,-1 0 1-16,2 0 6 16,-1 0-7-16,1-3 0 0,1 1 0 15,-1 0 0 1,2 0 0-16,-2 0 0 16,1 1 0-16,0-2 3 15,-3-1-3-15,0 2-5 16,1-2 5-16,-4 2 0 15,-1-3 0-15,1 5 0 16,-4 0-5-16,1-3 5 16,-1 3 1-16,2-2-1 15,-2 2 0-15,-2 0 0 16,1 0 0-16,-5 0 7 16,2 0 2-16,-2-2 24 15,0 2-8-15,0 0-15 16,0 0 4-16,2 0-13 15,-2 0 23-15,0 0-2 0,0 0-9 16,0 0 19-16,2 0-12 16,-2 0 0-16,0 0 1 15,0 0-20-15,0 0 8 16,0 0-9-16,0 0 1 16,0 0-2-16,0 0-11 15,-24-8-93-15,-7 0-173 16,-5-4-401-16</inkml:trace>
  <inkml:trace contextRef="#ctx0" brushRef="#br0" timeOffset="109499.4159">6811 4691 613 0,'0'0'86'15,"0"0"-86"-15,0 0-118 16,0 0 118-16,0 0 75 16,0 0-75-16,16-13-113 0,-5 9-167 15,-1 1 125-15</inkml:trace>
  <inkml:trace contextRef="#ctx0" brushRef="#br0" timeOffset="109874.5801">6811 4691 508 0</inkml:trace>
  <inkml:trace contextRef="#ctx0" brushRef="#br0" timeOffset="110291.8167">6811 4691 508 0,'87'-107'211'0,"-87"107"-188"0,0 2 13 0,0-2 47 0,0 0-5 0,0 1-39 16,0-1-39-16,0 3 20 15,3 0-8-15,4 2-12 16,2 1 24-16,1 3 12 16,4 3 4-16,2 3 12 15,0-1-34-15,1 0 6 16,3 2-6-16,-2-2-18 16,2-2 13-16,-2 0-12 15,-5 0 9-15,1-4-10 16,-5 0 0-16,-5-4 0 0,-2 0 0 15,0-1 0-15,-2-3 2 16,0 0-2-16,0 0 1 16,0 0 7-16,0 0 0 0,0 0 57 15,-4 0 4 1,-9-9-32-16,-7-5-8 0,-5-7-10 16,-4-5 30-16,-4-6-13 15,-5-3 15-15,0-3 8 0,5 2 15 16,4 3-7-16,8 4 1 15,8 4 8-15,8 5 7 16,5 2-39-16,14 0-43 16,49-6-1-16,50-5-36 15,48-6-30-15,19 3-63 16,-15 6-96-16,-53 8-112 16,-48 4-276-16</inkml:trace>
  <inkml:trace contextRef="#ctx0" brushRef="#br0" timeOffset="111102.0459">7365 4680 218 0,'0'0'329'0,"0"0"-202"16,0 0-3-16,0 0 86 16,0 0-31-16,0 0-75 15,0 0-33-15,0 0 10 16,11-28 4-16,-9 24-56 16,0 2-16-16,0 1 13 15,0 1-4-15,1 0 6 16,1 0-13-16,3 0-14 15,4 0-2-15,7 5 8 16,9 9-3-16,4 2 21 16,5 7-18-16,2-2 1 0,-1 1 1 15,-1 0-8-15,0-2 11 16,-5-1-12-16,-5-5 0 16,-8-4 6-16,-4-5-5 15,-9 0-1-15,-5-5 2 16,0 0-1-16,0 0 39 15,0 0-5-15,-12 0 26 16,-7-8 4-16,-6-9-49 16,-4-1-7-16,-7-2-9 15,1-4 0-15,0 2 16 16,4-2-15-16,8 4 7 16,7 0 54-16,7 4-20 0,9 0 24 0,4-2-57 31,54-8-9-31,67-9-31 15,82-6-49-15,43-4-41 0,11-1-104 16,-69 12-101-16,-68 8-412 16</inkml:trace>
  <inkml:trace contextRef="#ctx0" brushRef="#br0" timeOffset="124591.9456">7083 9189 5 0,'0'0'160'0,"0"0"-126"16,0 0-34-16,0 0 13 16,0 0 4-1,3 5 15-15,0-5 0 0,-1 0 11 0,-2 0 22 16,2 2-5-1,-2-2-24 1,0 0-2-16,0 0-23 16,0 0-1-16,0 0 6 15,0 0 14-15,0 0 5 16,0 0-15-16,0 0-2 16,0 0 13-16,0 0-8 15,0 0-2-15,0 0-10 16,0 0-4-16,0 0-5 0,0 0-2 0,0 0 0 15,0 0 4-15,0 0-4 16,0 0-10-16,0 0 10 0,0 0 0 16,0 0 0-16,0 0 0 15,0 0 0-15,0 0 9 16,0 0-1-16,0 0 5 16,0 0 6-16,0 2-19 15,0-2 16-15,0 2-16 16,0-2 0-16,-4 0 7 15,-4 0 8-15,4 3-8 16,-5-3 23-16,3 3-30 16,-4-1 6-16,4-2-4 15,-1 2 13-15,3 0 4 16,-3 0-18-16,0-1 1 16,1-1 16-16,-1 3-16 0,1-1 9 15,-4 0-11 1,4 0 1-16,-3 0-1 0,0 0 10 15,0 0-10-15,2 0 1 16,1 1 0-16,1-3 9 16,3 0-5-16,0 0-5 15,2 3-10-15,0-3-11 16,0 0 21-16,0 0 11 16,0 0-9-16,0 0 19 15,0 0 9-15,0 0-8 16,0 0 1-16,0 0-22 31,0 0 11-31,2 0-11 0,0 0 0 16,5 0 11-16,2 0-12 0,7 0 0 0,3 0 10 15,6 0-10-15,4 0 1 16,6 0-1-16,4 0 1 16,1 0 8-16,2 0-9 15,3 0 0-15,-1 0 0 16,3 0 0-16,-1 0 0 15,2 0 0-15,-6 0 0 16,1 0-7-16,-4 0 7 16,-3 0-7-16,-1 0 7 15,-1 0-7-15,2 0 6 16,0 0-9-16,-1 0 1 16,3 0 8-16,2 0-11 15,3 0-6-15,-4 0 2 0,2-3-5 16,-1 3 15-1,0-5-3-15,-3 1 5 0,2 2 2 16,-3-2 2-16,-1 2-5 16,1-1 5-16,-3 2 0 15,0 1 1-15,-2-2-1 16,1 2-5-16,2 0 4 16,-3 0 1-16,2 0-9 31,1 0 9-31,3 0 0 15,1 0 0-15,5 0 0 16,-1 0 0-16,5 0-3 16,2 0 3-16,0 0-1 0,3 0 1 15,-4 0-8-15,2 0 8 16,-2 0 0-16,-1 0-3 16,0 0 3-16,-2 0 0 15,-1 2-4-15,-3 2 2 16,1-2 4-16,-3 2 0 15,2 0-2-15,1-2 0 16,-2 0-2-16,3 1 2 16,1-3 0-16,3 0 0 15,2 0 0-15,2 0 6 16,3 0-6-16,2 0 0 0,2 0 1 16,2 0-1-16,0 0 0 15,-2 0-1-15,-1 0 7 16,-1 0-7-16,-2 0 1 15,2 0 0-15,-2 0-3 16,-4 3 4-16,4 1-1 16,-2-2 0-16,1-2 0 15,0 0 3-15,5 0-3 16,0 0-1-16,2 0-1 16,3 0 4-16,-3 0-2 15,2 0 0-15,1 0 1 16,-1 0 0-16,3 0-1 15,-5 0 0-15,3 0 4 0,-4 0-4 16,2 0 1-16,-1 0 5 16,0 0-5-16,0-2 5 15,0 0-6-15,1 0 0 16,-1-1 20-16,-2 3-20 16,0-3 1-16,0 1 7 15,-2 0-7-15,2-2 7 16,-2 0-8-16,2 2 0 0,-3-2 4 15,1 0-4-15,-1 0 0 16,-1 1 0-16,0-2 0 0,-1 1 7 16,-2-1-6-16,3 5 0 15,0-3 18-15,4-1-18 16,1 2 1-16,1-2-1 16,-2 2-1-16,0-3 5 15,-2 4-5-15,0 1 0 16,-2-2 8-16,-4 2-7 15,4-2-1-15,-2 2 0 16,1-2 1-16,-2 0 10 16,1-1-11-16,-1 2 0 15,0 1 15-15,-4-2-15 16,-1 2 7-16,-1 0-7 16,0 0 1-16,-3 0 10 0,-2 0-11 15,0 0 1-15,-1 0 6 16,-2 0-7-16,1 0 2 15,0 0-2-15,0 0 0 16,-2 0 0-16,1 0 1 16,-1 0-1-16,-1 0 1 15,4 0-1-15,1 0 6 16,-2 0-6-16,2 0 0 16,-2 0 5-16,0 0-5 15,-3 0 0-15,4 0 0 16,-4 0 2-16,3 0 12 15,-3 0-14-15,-1 2 0 16,-3-1 2-16,-2-1-2 0,-2 0 0 16,-2 3-1-16,-3-3 2 15,0 0 7-15,-2 0-7 16,0 0 0-16,0 0 26 16,0 0-26-16,3 2 0 31,-4-2-1-31,4 0 6 0,1 2-2 15,3 2-4-15,2-3 0 16,3 4 2-16,-1-3-1 16,0 2-1-16,2 0 1 15,1 1 5-15,-1-5 4 16,0 5-10-16,-2-1 0 16,-2-2 16-16,-2 1-14 15,-2-3 15-15,-5 0-1 16,0 0-15-16,-4 3 26 15,-3-3-9-15,1 2-12 16,-3-2 7-16,-1 0-13 16,2 2 0-16,-3-2 3 15,-1 0 6-15,-3 0 15 0,2 0-6 16,-5 0 12-16,3 0 18 16,-3 0-17-16,0 0-2 15,0 0 3-15,0 0-24 16,0 0 13-16,6 0-20 15,3 2-1-15,2-2 10 16,5 0-9-16,2 2-1 16,2-2 1-16,-2 0 0 15,1 1 15-15,-4-1-10 16,-3 0 3-16,-3 0 10 16,-7 0-19-16,-2 0 9 0,-2 0-8 15,0 0 1 1,0 0 5-16,0 0-7 0,0 0-28 15,0 0-24-15,-23 0-62 16,2-7-134-16,-6-5-89 0</inkml:trace>
  <inkml:trace contextRef="#ctx0" brushRef="#br0" timeOffset="126260.6525">10004 8524 124 0,'0'0'126'0,"0"0"-93"15,0 0-9-15,0 0-3 16,0 0 16-16,0 0-37 16,0 0-10-16,0-2-13 15,0-2-52-15,0 0-94 0</inkml:trace>
  <inkml:trace contextRef="#ctx0" brushRef="#br0" timeOffset="133750.0912">9915 8462 16 0,'0'0'36'0,"0"0"39"16,0 0 20-16,0 0-51 15,0 0-36-15,0 0 10 16,0 0-17-16,2 0 16 0,-2 0 11 16,0 0 5-16,0 0 35 15,0 0-2-15,0 0 3 16,0 0-4-16,0 0-16 15,0 0 5-15,0 0 12 16,0 0 6-16,0 0 2 16,0 0-28-16,0 0-18 15,0 0 12-15,0 0-21 16,0 0-7-16,0 0-12 16,2 0 10-16,3 0-16 15,-1 0 6-15,3 0 0 16,2 0 3-16,2 0-2 15,7 2-2-15,-1-1 1 16,8 2 0-16,4 1 8 16,5 0-8-16,5-2 0 0,9 2-2 15,3-4 2-15,0 3 0 16,0-3-1-16,-1 0-10 16,-4 0 10-16,-4 0 1 15,-1 0-9-15,-4 0 9 16,-3 0-18-16,-5 0 9 15,0 0 7-15,-2 1-13 16,-3 1 15-16,5-2-9 16,0 2 2-16,3-2 7 15,3 2-13-15,3-2 4 16,-1 0 2-16,9 2-18 16,-4-2 15-16,3 0-23 15,-3 0 5-15,0 3 7 0,-2-3-7 16,0 0 21-1,0 0-6 1,-1 2 4-16,-4-2 9 0,3 0 0 16,-3 0 0-16,1 0 0 15,2 0-9-15,2 0 8 16,0 3-12-16,3-3-9 0,-1 0 22 16,1 0-6-1,-3 0 6-15,2 0-3 0,1 0 3 16,-1 0 0-16,-1 0 0 15,0 4-2-15,-3 1 2 16,0-2 0-16,-3 1-1 16,-1-2-1-16,2 2-8 15,-1-2 9-15,3-2-13 16,2 2-1-16,3-2 14 16,1 0 1-16,-1 0 0 15,3 0-1-15,-1 0 1 16,4 0 0-1,0 0 0-15,1 0-1 0,-2 0 1 16,-1 0 0 0,-3 0-1-16,-1-2 1 0,-1-2 0 15,-2 0 0-15,3 2 0 16,-3 0 1-16,2-1-9 0,3 3 6 16,-3-3-25-16,1-1-3 15,-1 2-34-15,0-1 48 16,1 1 0-16,-1-1 16 15,3 1 6-15,-3 0-6 16,5 0 0-16,-1 0-1 16,2 1 2-16,2-2 4 15,2 1-5-15,-1 0 0 16,3 0 1-16,-3 0 0 16,0 2 9-16,1-2 6 15,1 0-14-15,-2 2 11 16,3 0-12-16,-6 0-1 0,4 0 1 15,-3 0-1-15,0 0 0 16,0 0 1-16,-2 0 0 16,2 0 10-16,0 0 1 15,-3 0-12-15,4 0 17 16,-4 0-4-16,4 0-2 16,-3 0-9-16,-1 0-2 15,1 2 10-15,0 0-10 16,2-2 0-16,1 2 0 15,-2 0 0-15,4 0 1 16,-2 0-1-16,2 1 0 16,-3-2 0-16,0-1 0 15,-2 2 0-15,-1 0 6 0,4-2-6 16,-3 2 0 0,-1 0 0-16,1-2 1 0,-3 3 6 15,-1-1-6-15,2-2 14 16,-3 0 1-16,3 3-15 15,-1 1 0-15,1-2-1 16,-1 1 0-16,-1 0 5 16,-1-1-5-16,1 2 0 15,-3-2-2-15,2 0 4 16,1 0-2-16,1-2 0 16,3 2 0-16,-1 1 0 15,1-3 0-15,2 0-13 16,0 0 0-16,1 0-27 15,0 0 1-15,0 0 10 16,1 0 18-16,0 0-1 0,-2 0-7 16,3 0 13-16,-4 0 5 15,2 0-10-15,-2 0 11 16,-3-3-6-16,-1 1 6 16,-3 2 1-16,-3-2 8 15,-3-2-8-15,-1 2 5 16,-3-2-5-16,-2 1 12 15,0 0-12-15,-2 1-1 16,0-2 8-16,-3 1-8 16,1 3 0-1,1 0 0-15,1-2 0 0,2-1 11 16,2 1 5 0,2 0-7-16,1 0 8 0,2 0-10 15,0 2-5-15,-1-1 9 16,1 1-10-16,-1-3 18 15,2 3-7-15,-2-2-11 16,-1 2 24-16,-1 0-14 16,0-2 14-16,-2 2-2 0,1 0-15 15,-1 0 14 1,-2 0-20-16,2 0-2 0,0 0 15 16,0 0-14-16,3 0-1 15,1 0 0-15,-2 0 1 16,4 2 4-16,-2 3-5 15,1-4 0-15,2 1 1 16,0 0-1-16,0-2 0 16,2 2 0-16,-3-2 1 15,2 2 9-15,-4-2-10 16,1 3 0-16,-1-1 0 16,-3-2 0-16,-1 3 1 15,-4-3-1-15,0 2 1 16,-3 0-1-16,-2 0 0 15,0 1 0-15,1-3 6 0,4 3-6 16,0 1 0-16,2-2 0 16,4 0 0-16,0 0 4 15,3-2-4-15,4 2 0 16,0-2 1-16,2 0 0 16,0 0 0-16,1 0 6 15,-1 0-6-15,-1 0 7 16,-1 0-6-16,-5 0-1 15,1 0 9-15,-3 0-8 16,1 0-2-16,-3 0 0 16,3 0 1-16,-1 0 4 15,1 0-5-15,-1-2 0 16,3-2 0-16,-1 0 0 0,3-1 0 16,0 2 0-16,2-1 0 15,0-1 1-15,1 3-1 16,-6-3 0-16,1 1 8 15,-3 1-7-15,-2 0 0 16,-2 1-1-16,0 2 0 16,-4-2 3-16,0 0-3 15,-2 2 0-15,0-2 4 16,2 0-4-16,-3 0 0 16,-2 0-1-16,2-2 1 15,3 0 16-15,0 2-15 16,2-3-1-16,-1 2 7 15,2-1-7-15,1 2 9 16,4-2-4-16,-5 3-4 16,1 1 13-16,2 0-12 0,0 0-1 15,3 0 12-15,0 0-13 16,-1 0 2-16,0 0-2 16,1 0 0-16,-1 0 0 15,0 0 1-15,-4 0-1 16,0 0 6-16,0 0 3 15,-2 0 5-15,0 0-7 16,0 0-7-16,0 0 16 16,-1 0-10-16,-4 0 13 15,1 0-12-15,-3 0-6 16,-2 0 28-16,0 0-17 16,-3 0-11-16,1 0 14 0,-3 0-13 15,3 0-1-15,-1 0 5 16,1 0-4-16,4 0-2 15,0 0 0-15,5 0 0 16,2 1 7-16,2-1-7 16,0 1 1-16,0 2 5 15,0-1 3-15,-3-2 27 16,3 2-27-16,-3 0-9 16,1 1 24-16,-2-3-24 15,-5 3 6-15,0-3 15 16,-4 2-13-16,-3-2 9 15,-1 0-17-15,-2 2 0 16,-1-2 8-16,3 2-8 0,-1-2 0 16,-1 2-1-16,4-1 2 15,1-1 0-15,4 3-1 16,-4-1 0-16,1 0 0 16,2 0 0-16,-3 0 0 15,1 0 0-15,-1 0 0 16,1-2 0-16,0 2 0 15,-3-2 1-15,3 3-3 16,0-3 2-16,-1 1 0 16,1 1 0-16,1-2 1 15,1 2 3-15,0-2-4 16,0 0 0-16,-3 2 0 16,-1-2 0-16,-1 0 0 0,1 0 0 15,-4 0 0 1,-1 0 4-16,1 0-4 0,-4 0 0 15,-2 0 3-15,1 0-3 16,-1 0 0-16,1 0 0 16,-2 0 0-16,-1 0 19 15,-2 0-11-15,2 0 5 16,0 0 9-16,-2 0-19 16,0 0 14-16,2 0-8 15,-2 0-7-15,0 0 8 16,0 0-10-16,0 0 0 15,0 0-2-15,0 0 2 16,0 0 0-16,0 0 0 16,0 0 1-16,0 0-11 0,0 0 10 15,0 0-81-15,-11 0-112 16,-7 0-169-16</inkml:trace>
  <inkml:trace contextRef="#ctx0" brushRef="#br0" timeOffset="139639.0436">21259 9235 201 0,'0'0'96'0,"0"0"-84"15,0 0-1-15,0 0 62 16,0 0 7-16,0 0-32 16,-3-3-39-16,3 3 31 15,0 0 21-15,0 0-24 16,0 0-4-16,0 0-2 15,0 0-8-15,0 0 19 16,0 0-9-16,0 0-4 16,0 0 13-16,0 0-9 15,0 0 9-15,0 0-12 16,0 0-15-16,0 0 9 16,0 0-23-16,0 0 1 0,0 0 9 15,0 0-11-15,0 0 1 16,0 0-1-16,0 0 0 15,0 0-1-15,0 0 1 16,0 0 0-16,0 0 0 16,0 0 1-16,0 0-2 15,0 0 1-15,0 0-14 16,0 0 2-16,0 0 11 16,7 0-15-16,3 0 16 15,3 0 0-15,5 0 16 16,4 0-14-16,0 0-2 15,5 0 20-15,4 0-20 0,0 0 0 16,7 0 0-16,0 0 0 16,0 3 6-16,0 2-6 15,-3-1 0-15,2 1 8 16,-6-2-8-16,-5-1 0 16,-4 2-1-16,-3-1 2 15,-4 0 2-15,-4-1-3 16,0 0-2-16,-2 0 2 15,3 0 0-15,-4 0 0 16,3 0-1-16,1 0 2 16,1-2 7-16,3 3-8 15,1-3 0-15,3 0 0 16,5 1 0-16,4-1 0 0,0 2 0 16,0-2-17-1,0 0 17-15,-3 2-10 0,-1-2-9 16,0 2 18-16,-7-2 0 15,-1 2 1-15,-1-2-1 0,-5 0 1 16,3 3 0-16,1-3 0 16,-2 0 0-16,5 0 4 15,2 0-4-15,2 0 0 16,1 0 0-16,1 0 1 16,3 0 0-16,-2 0-1 15,0 0 0-15,-4 0 3 16,0 0-3-16,-4 0-2 15,-3 0 1-15,-3 0 1 16,-2 0 6-16,-2 0-6 16,-1 0 0-16,1 0 8 15,2-3-8-15,2 1 0 0,0 0-1 16,3 0 1 0,-1 0-1-1,1 1 1-15,3 1-2 0,1-3-4 16,-1 3 6-16,6-2 0 15,-3 2 0-15,-3-2 2 16,4 2 1-16,-3 0-3 16,-3 0 0-16,3 0 8 15,-2 0-7-15,-3 0 0 16,3 0 0-16,-2 0 5 16,1 0 14-16,-1 0-20 0,-4 0 0 15,-3 0 13-15,-3 0-2 16,-2 0 13-16,-2 0 12 15,0 0 4-15,0 0 15 16,0 0-30-16,0 0-15 16,0 0 7-16,0 0-17 15,0 0 0-15,0 0-37 16,-2 0-131-16,-11 0-105 16,-1 0-393-16</inkml:trace>
  <inkml:trace contextRef="#ctx0" brushRef="#br0" timeOffset="141244.6483">23229 9238 411 0,'0'0'29'0,"0"0"-19"16,0 0-4-16,0 0 55 15,0 0-21-15,0 0-33 16,0 0-6-16,-21 2 7 15,15-2-7-15,2 0 0 16,-2 0 23-16,-1 2-5 16,1-2 16-16,-2 0-11 15,4 0-8-15,0 0 17 0,-1 0-11 16,3 0 11 0,0 0-7-16,2 0-11 0,0 0 16 15,0 0 6-15,0 0-6 0,0 0 21 16,0 0-11-1,0 0 24-15,0 0-13 16,0 2-36-16,0-2 3 0,2 0-12 0,0 0-7 16,0 3 2-16,3-3 9 15,3 0 14-15,11 0-16 16,10 0-8-16,8 0 11 16,11 0-12-16,4 2 0 15,6-2 0-15,3 0-3 16,4 5 2-16,0-1 0 15,-1-1-20-15,-2 4 21 16,-3-3-11-16,-4 0 11 16,-4 1-6-16,-6-2 12 15,-3 1-5-15,-4-2-1 16,-2 1 0-16,-2-3 3 16,-8 0-3-16,0 3 0 0,-3-3-1 15,-1 0 7-15,1 0-6 16,-1 0 0-16,2 0 0 15,1 0 2-15,0 0-2 16,2 0 0-16,-1 0 4 16,2 0-2-16,-1 2-4 15,0-2 2-15,0 2 0 16,0-2 2-16,0 2-2 16,2 1-2-16,0-1 2 15,0-2 0-15,-2 3 0 16,0-1 0-16,-4-2 0 15,-2 2 4-15,-3-2-4 16,-3 0 0-16,-4 0 0 0,3 0 1 16,-3 0 7-16,5 0-8 15,1 0 0-15,1 0 9 16,3 0-9-16,-2 0-1 16,3 2 0-16,1-2 2 15,0 0 3-15,0 3-4 16,0-3-3-16,-3 0 2 15,0 0 2-15,-2 0-1 16,0 0 0-16,-1 0 3 16,2 0-3-16,0 0 0 15,1 0 0-15,1 0-1 16,-2 0 1-16,2 0-1 16,-1 0 1-16,-1 0 0 0,2 0-6 15,-3 0 6-15,-1 0 0 16,2 0 0-16,-6 0 0 15,0 0 0-15,-2 0 0 16,-2-3 1-16,0 3 0 16,-4 0-1-16,1-2 0 15,-1 2 9-15,-1 0-9 16,-2-2 2-16,2 2 0 16,2 0 4-16,-4-2 0 15,2 2-6-15,0 0 0 16,1-3 3-16,1 3-3 15,0-2-1-15,2 2 0 0,1-3 0 16,-1 1-2 0,4 2 3-16,1-2-9 0,1 2 8 15,-3 0 1-15,2 0 0 16,-1-2-1-16,-2 2 2 16,-3 0 2-16,0 0-3 15,-2 0 0-15,-3 0 6 16,0 0-5-16,0 0 6 15,0 0-7-15,-2 0 0 16,2 0 4-16,-2 0-4 16,0 0 0-16,0 0 8 15,0 0 4-15,0 0 14 16,0 0 6-16,0 0-13 16,0 0 17-16,0 0-23 15,0 0-3-15,0 0 3 0,0 0-13 16,0 0 1-16,0 0-1 15,0 0-13-15,0 0-30 16,0-3-133-16,-15-2-202 16,-3-1-444-16</inkml:trace>
  <inkml:trace contextRef="#ctx0" brushRef="#br0" timeOffset="143112.3636">27021 9256 95 0,'0'0'158'16,"0"0"-157"-16,0 0 6 16,0 0 58-16,0 0 18 15,0 0-41-15,0 0-27 0,0-2 15 31,0 2 31-31,0-2 5 0,0 2 0 16,0 0-17-16,0-3 11 16,0 3-1-16,0 0-19 15,0 0 8-15,0 0-3 16,0 0-11-16,0 0 20 16,2 0-19-16,-2 0 4 15,0 0-2-15,2 0-9 16,1 0 5-16,-1 0 0 15,1 0-24-15,1 0 10 16,5 0-18-16,4 0 5 16,9 0-5-16,5 0-1 15,7 0 12-15,1 3-12 16,6-1 0-16,1 2 7 16,2-1-7-16,1 2-1 0,-1-1 1 15,-3 0 0-15,-1 0 1 16,0 0-1-16,-4-2 0 15,0 2 0-15,-5-2 0 16,0 1 0-16,0 0 0 16,-2-1 2-16,0 0-2 15,0 0 0-15,-2 1 0 16,-1-1-7-16,1-2 5 16,0 3 2-16,0-1 0 15,-1 0 0-15,1 3 5 16,-2-5-5-16,-1 3-14 15,0-1 14-15,-3 0-6 0,1 0 5 16,0 0 1-16,-2 0 0 16,3-2 1-16,-4 2-1 15,2-2-1-15,1 2 1 16,-1 1 0-16,0-2-1 16,0-1 1-16,1 2 0 15,-2-2 0-15,2 2 0 16,-4-2 0-16,2 0 1 15,-2 2-1-15,-3-2 0 16,3 0 0-16,1 0 2 16,-4 0 3-16,3 0-5 15,-3 0 0-15,-1 0-5 16,1 0 7-16,-3 0-2 0,-1 0 0 16,-1 0 1-1,0 0 2-15,-1 0-3 0,-3 0 0 16,1 0 0-16,-3 0 7 15,1 0-7-15,-3 0 0 16,1 0 0-16,-1 0 5 16,-2 0-4-16,2 0 8 15,-2 0 10-15,0 0-11 16,0 0 8-16,0 0-7 16,0 0 1-16,0 0 19 15,0 0-28-15,0 0 0 16,0 0 10-16,0 0-10 15,0 0-2-15,0 0 0 0,0 0-31 16,-2 0-55 0,-12 0-162-16,-6-2-160 0</inkml:trace>
  <inkml:trace contextRef="#ctx0" brushRef="#br0" timeOffset="146406.601">29968 9162 35 0,'0'0'26'0,"0"0"-2"0,0 0 67 16,0 0-3 0,0 0-27-16,0 0-34 0,0 0 34 15,0 0 14-15,0 0-32 16,0 0 16-16,0 0-13 16,0 0-7-16,0 0 6 15,0 0-4-15,0 0 8 16,0 0-9-16,0 0-1 15,0 0 30-15,0 0-2 16,0 0 4-16,0 0 14 16,0 0-17-16,0 0-19 15,0 0-30-15,0 0-6 0,0 0-3 16,2 0-10 0,3 0 0-16,2 0 0 0,4 0 0 15,7 2 17-15,6 2-11 16,7 0-5-16,3 0 25 15,4 2-26-15,4-2 0 16,3 1 0-16,-1 2 0 16,3-2-19-16,-3 2-5 15,2-3-15-15,-2 0 18 16,-5 0-2-16,-2-2 22 16,-2-2 0-16,-6 0-1 0,-2 0-6 15,-3 0 8 1,-6 0 0-16,1 0 25 0,-6 0-3 15,-3 0-5-15,2 0 9 16,-1 0-15 0,-3 0 3-16,2 0-5 15,-1 0-8-15,-3 0 18 0,1-2-11 16,-2 2-8-16,-1 0 15 16,-2 0-8-16,1 0 12 15,-3 0-10-15,0 0-8 16,2 0 15-16,-2 0-16 15,0 0 0-15,0 0 0 16,0 0 1-16,0 0-2 16,0 0 1-16,0 0-6 15,0 0 0-15,0-2-22 16,-36 0-83-16,1-2-179 16,-13-4-25-16</inkml:trace>
  <inkml:trace contextRef="#ctx0" brushRef="#br0" timeOffset="149259.0625">1901 10032 189 0,'0'0'150'0,"0"0"-122"16,0 0-2-16,0 0 14 15,0 0-31-15,0 0-8 16,0 0 1-16,0-1-2 15,0 1 1-15,0 0 29 16,0-3-2-16,-2 3 8 16,-3 0-2-16,3 0 4 15,-5 0 11-15,3 0-27 16,0 0 4-16,-1 0-24 0,1 0 9 16,1 0-5-1,1 0-6-15,0 0 0 0,-1 0 0 16,-3 0 0-16,2 0 0 15,-3 0 0-15,-5 0 1 16,2 0-1-16,-4 0 1 16,1 4-1-16,0 0 2 15,-1 3 5-15,3-4-14 16,-3-1 5-16,5 2 2 16,3-1 5-16,0-2-5 15,-2 0 0-15,4 2 0 16,-3-3 2-16,1 2 6 15,2 0-8-15,-2 0-21 16,2 1 21-16,2-3 1 16,2 0 1-16,0 0-2 0,0 0 0 15,0 0 89-15,2 0-32 16,8 0-57-16,-2 0 8 16,3 0-7-16,3 0 4 15,-1 0-5-15,3 0 0 16,-1 0 20-16,5 0-19 15,3 0 18-15,-1 0-12 16,4-3-1-16,-1 3 2 16,4 0-1-16,-2 0-5 15,2 0-2-15,-2 0 0 16,0 0 6-16,2 0-2 16,0 0-3-16,2 0-2 15,0 0 1 1,2 0 0-16,-1 0 7 15,1 0-5-15,-2 0-2 16,3-2 0-16,1 0 7 16,1-3 3-16,2 0-10 15,2-1-10-15,0 0 10 16,3-2 0-16,-1 2 6 0,-5 0-1 16,1 0-4-16,-4 0 8 15,-3 0-9-15,-1 3-7 16,-5 1 5-16,2-1 2 15,0 1-1-15,0 0 1 16,2-3 0-16,0 5 7 16,2-3-7-16,3-1 0 15,-1 2 6-15,5-2-6 16,0 2 0-16,2-3-9 16,0 2-6-16,3-1 15 0,-6-1-23 15,1 2 0-15,-2 1 23 16,-5-2 0-16,-2 4-1 15,-5-3-1-15,1 1 2 16,-4 2 10-16,-2 0-10 16,-3 0-7-16,-1 0 5 15,3 0-2-15,3 0 4 16,-2 0 0-16,6 0 0 16,0 0 5-16,-1 0-5 15,0 0-5-15,-1 0 3 16,-1 0 4-16,1 0-2 0,-2 0 0 15,4 0 1 1,-2 0 1-16,-1 2-2 0,0 1-10 16,-2 1-1-16,0-1-8 15,0 2 6-15,0-1 6 16,1 0-1-16,-2 2 6 16,1-2 2-16,-1 2-4 15,0-1 2-15,-1-2-2 16,3 1 4-16,-4-2-1 15,1 1 1-15,2-1 5 16,-2 3-5-16,2-3 0 16,0 3-2-16,2-5 2 15,1 5-1-15,2-3 1 16,-2 0 0-16,2 0-4 16,2 0 4-16,0-2 0 0,2 2 4 15,2-2-3-15,0 0-1 16,2 0 0-16,3 0 1 15,-1 0-2-15,4 0 1 16,1 0 0-16,0-2 0 16,3-2 0-16,-4 0 1 15,-1 2-1-15,-2-1 1 16,-2 0 1-16,1 1-2 16,1-2 0-16,2-1 1 15,-1 5-1-15,4-5 0 16,-6 1 0-16,1 1 1 0,-5 0 11 15,0-1-1-15,-4 2-4 16,-4 0 17-16,-6 0-9 16,-1 2 26-16,-5-2-14 15,1 2 2-15,-6 0 18 16,3-2-26-16,-1 2-5 16,0 0-1-16,0 0-14 15,3 0 13-15,1 0-7 16,1 0-6-16,1 0 13 15,1 0-12-15,-2 0-1 16,1 0 6-16,-3 0 1 16,-2 0 3-16,0 0-5 0,-1 0-5 15,1 0 19 1,1 0-20-16,-4 0 1 0,1 0 6 16,-5 0-7-16,-2 0 10 15,0 0-10-15,0 0 0 0,0 0 11 31,0 0-10-31,0 0-2 16,0 0 0-16,-20 0-70 0,-9 0-143 0,-9 0-135 0</inkml:trace>
  <inkml:trace contextRef="#ctx0" brushRef="#br0" timeOffset="200396.8738">4485 11015 68 0,'0'0'56'0,"0"0"-2"0,0 0 19 16,0 0 28-1,0 0-26-15,0 0-43 0,0 0-5 16,0 0 9-16,0 0-4 16,0 0 20-16,0 0-22 15,0 0 4 1,0 0 12-16,0 0-25 0,0 0-5 16,0 0-16-16,-2 0 6 15,2 0-9-15,0 0 3 16,0 0-12-16,0 0 11 15,0 0-9-15,0 0 10 16,0 0 0-16,0 0 0 16,0 0 17-16,0 0-6 15,0 0 7-15,0 0 14 16,0 0-16-16,0 0 7 0,0 0-11 16,0 0-12-1,0 0 13-15,0 0-13 0,0 0 0 16,0 0 0-16,0 0-4 15,4 0 4-15,9 0 0 16,1 0 1-16,5 0 11 16,6 0-12-16,2 0 0 15,4 0 16-15,2 0-15 16,3 0 13-16,0 0-14 16,2-2 0-16,0 0 1 15,-3-3 1-15,1 2-2 16,0-1 7-16,-3-1-6 15,-1 1 7-15,-1 0-8 16,-2 1 0-16,0-1 6 16,0 1-6-16,0-1 0 0,-1 0 0 15,-3 3 2-15,-1-2-5 16,-1 3 3-16,-4 0 0 16,2 0 3-16,-3 0-3 15,-1 0-2-15,1 0 2 16,1 0 0-16,0 0 4 15,-1 0-4-15,0 0 0 16,0 0-5-16,2 0 5 16,-3 0 0-16,4 0-1 15,-2 0 2-15,2 0 2 16,-1 0-3-16,-1 3 0 16,0-2 0-16,-1 2 0 0,1-3-1 15,0 1 1-15,-2-1 0 16,-1 0-1-16,-3 3 1 15,1-3 0-15,-3 0-2 16,0 1 2-16,0 2-1 16,0-1 1-16,1 2 0 15,-2-3 0-15,4 3 0 16,-1-1 0-16,0-2-2 16,3 2 2-16,-5 1 0 15,3-1-1-15,-1-1 1 16,-1 3-1-16,1-1 1 15,-2-2 0-15,0 2-1 16,0-2 1-16,-4 0 0 0,2 0-1 16,-2-2 2-16,-1 2 0 15,1-1-1-15,2 1 0 16,-2 1-2-16,3-1-2 16,1-2 4-16,1 2 0 15,1 0 1-15,1-2 7 16,1 2-8-16,-1-2 0 15,1 0 1-15,3 0-1 16,-1 0 0-16,4 0 0 16,-1 0 0-16,0 0 1 15,0 0-1-15,0 0 0 16,0 0-1-16,0 0 2 16,3 0 5-16,-2 0-6 15,4 0 0-15,0 0 4 16,2 0-4-16,0 0 0 0,-1 0 12 15,3 0-12-15,0-2 11 16,1-2-10-16,-5 2 0 16,2 2 13-16,-2-3-14 15,0 3 0-15,-1-2 4 16,3 2-3-16,0 0 0 16,-1-1-1-16,1 1 0 15,2 0 5-15,0-2-5 16,0 2 0-16,0 0 0 15,0 0 0-15,-2 0 0 16,-2 0-1-16,-1 0-5 16,0 0 6-16,1 0 2 0,2 0-2 15,-3 0 0-15,3 0 0 16,0 0 0-16,-3 0 0 16,0 0 7-16,3 2-10 15,0-2 3-15,0 0 0 16,2 1 2-16,0-1-2 15,2 0 0-15,0 0 0 16,3 0 0-16,-1 0 3 16,0 0-2-16,-1 0-1 15,1 2 0-15,0-2 0 16,4 0 3-16,-4 3-3 16,0-3 0-16,1 0-6 15,-3 0 6-15,-2 2 0 0,-2-2 0 16,-2 2 1-16,-4-2 1 15,2 2-2-15,-3 0 0 16,0-2-3-16,-4 1 3 16,-3-1 0-16,3 3-1 15,-6-3 2-15,4 1 4 16,-1-1-5-16,1 3-1 16,1-3 1-16,4 0 0 15,0 1 0-15,6-1 0 16,-1 0 1-16,5 0 0 15,-2 0-1-15,2 0 0 16,-2 0-6-16,2 0 7 16,2 0-1-16,3 0 0 0,3 0 1 15,1 0 3-15,0 0-4 16,2 0-6-16,-2 0 6 16,2 0 0-16,-1 0 1 15,-4 0-3-15,1 0 8 16,-1 0-10-16,-2 0 4 15,1 0 0-15,-1 0 0 16,-2 0 0-16,-2 0 1 16,0 0-1-16,-4 0 1 15,2 0 3-15,-2 0-4 16,-3 3 0-16,2-3-1 16,-2 0 1-16,1 0 0 0,-1 0 0 15,0 0 1 1,3 0 2-16,2 0-3 0,-1 0 0 15,6 0-2-15,-1-4 4 16,0 1-2-16,2-1 0 16,3 3 0-16,2-1 2 15,0 0-2-15,0 0 0 16,2 0-1-16,-2-1 2 16,2 3-2-16,-2-2 1 15,2 2 0-15,-2-1-6 16,-2 1 6-16,-1 0 0 15,1 0 5-15,-3 0-4 16,-2 0-1-16,-2 0 0 16,0 0 0-16,0 0 0 15,-2-2 0-15,-2 2 0 0,-3 0 0 16,0-2 1-16,0 2-1 16,-1-2 0-16,0 0 1 15,2-1 0-15,0 3-1 16,1-1 0-16,3 1 1 15,0-2-1-15,1 0 1 16,3 2-1-16,1-2 0 16,2-1-1-16,-1 3 2 15,3-2-1-15,-1 2 0 16,1-2 0-16,1 2 1 16,0 0-1-16,0 0 0 15,-1 0 0-15,1 0 1 16,2 0 0-16,-1 0 4 0,2 0-3 15,-1 0 1 1,4 0-3-16,-1 0-1 0,1 0 0 16,-1 2 1-16,0 3-2 15,1-3 2-15,-1 2 0 16,-1 0 1-16,1-2-1 16,-5 2 0-16,4-1-7 15,-3 2 7-15,0-3 0 16,-1 2-1-16,-1-1 2 15,2 0 1-15,-2-2-2 16,-1 3 0-16,-1-1-2 16,-1 1 2-16,-2-2 0 15,0 1 0-15,1-3 0 0,-3 3-1 16,-3-1 1 0,-1 2 0-16,-2-2-1 0,1-1 1 15,-2 1 0-15,1-2 0 16,-1 3 1-16,-2-1 1 15,2-2-2-15,-2 2 0 16,0-2-3-16,2 2 4 16,-1-2-1-16,1 2 0 15,0-2-1-15,0 1 1 16,3-1 0-16,0 0-5 16,2 0 5-16,-1 0 0 15,1 0-6-15,-3 0 5 0,3 0 2 16,-2 0 6-1,2 0-7-15,0 0 0 0,2 0 0 16,-1 0 0-16,6 0-1 16,-3 0-6-16,2 0 7 15,1 0-1-15,-1 0 1 16,0-1 0-16,1 1 4 16,-3-2-2-16,2 2-2 15,-1-2 0-15,-1 2 0 16,0-2 4-16,0 2-4 15,-2-2 0-15,2 2-4 16,-2-3 4-16,0 3 0 16,-2 0 0-16,0 0 1 15,2 0 2-15,-4 0-3 16,2-2 0-16,-4 2-3 0,2 0 4 16,0 0-1-1,-1 0 0-15,1 0 0 0,2 0 2 16,-3 0-2-16,3 0 0 15,0 0-1-15,-1 0 2 16,1 0-2-16,0 0 1 16,2 0 0-16,0 0 1 15,0 0-1-15,0 0 0 16,0 0-1-16,-1 0-2 16,-1 0 3-16,2 0 0 15,0 0 0-15,-2 0 4 16,2 0-4-16,-2 0 0 15,2 0-1-15,0 0 2 16,2 0-1-16,0 0 0 16,-2 0 0-16,3 0 3 0,-1 0-3 15,-2 0-4-15,2 0 4 16,0 0 0-16,0 0 0 16,0 0 0-16,1 0 0 15,-1 0 5-15,0 0-5 16,2 0-5-16,3 0 4 15,0 0 2-15,0 0 3 16,1 0-4-16,1 0 0 16,1 0 0-16,1 0 0 15,2 0 0-15,-2 0 0 0,2 0 0 16,0 0 0-16,-1 0 0 16,-1 2 0-16,0-2-3 0,0 3 3 15,-2-3 0-15,2 2 0 16,1 0 0-16,1-2 5 15,0 2-5-15,1 0 0 16,-4-2-1-16,1 0 1 16,3 1 0-16,-3-1-1 15,0 0 2-15,-2 0 1 16,2 0-2-16,-2 0 0 16,0 0-9-16,0 0 11 15,0 3-2-15,-1-3 0 16,-3 0 4-16,1 0-4 15,0 0 0-15,-2 0-1 16,0 0 1-16,-2 0 0 16,1 0 1-16,-3 0-1 15,0 0 2-15,2 0-4 0,-2 0 2 16,0 0 0-16,-2 0 1 16,-1 0-1-16,3 0 2 15,-2-3-2-15,-1 2 1 16,1-1-1-16,0 0 0 15,-2 2 2-15,2-2 3 16,0 2-5-16,-4-2-8 16,4 2 7-16,-2-3 2 15,0 1 7-15,-1 1-8 16,0-1 0-16,3 2 3 16,0-2-3-16,0 2-1 15,2-2 0-15,0 2 1 0,2-2 1 16,-2 2-1-16,2-3 0 15,0 3-1-15,0 0 1 16,3 0-1-16,-1 0 1 16,0 0 0-16,6 0 1 15,-3 0-1-15,3 0 0 16,3 0-1-16,1 0 2 16,1 0-1-16,-1-3 0 15,2 3 0-15,0 0 2 16,-1-2-2-16,-1 2 0 15,1-2 1-15,-2 2-1 16,3-2 0-16,-3-1-1 16,3 2-6-16,-3 1 6 0,3 0 1 15,-3-3 0-15,0 3 0 16,-1-1 6-16,-1-2-10 16,2 2 4-16,-2-1 0 15,-2 0 3-15,2 0-3 16,-5 2 0-16,2-2 1 15,-2 2 1-15,-1-3-2 16,-1 1 0-16,0 2 0 16,1-1-2-16,-1 1 2 15,-2-2 0-15,0 2 1 16,0 0 0-16,-2 0-1 16,-2 0 0-16,0 0 0 15,-2 0 0-15,0 0 0 16,-1 0 0-16,0 0-1 15,1 0 2-15,0 0 3 0,-3 0-4 16,3 0-3-16,-6 0 2 16,4 0 1-16,-3 0-1 15,0 0 1-15,0 0 0 16,2 0 4-16,0 0-4 16,1 0-1-16,-1 0-1 15,1 0 2-15,-2 0 0 16,2 0-1-16,-1 0 2 15,1 0 2-15,-1 0-3 16,2 0 0-16,1 0 0 16,-3 0 0-16,2 0-1 15,1 0 1-15,2 0 0 0,0 0 0 16,0 0 0-16,2 0-3 16,2 0-3-16,0 0 8 15,2 0-2-15,3 0 0 16,1 0 4-16,2 0-4 15,1 0 0-15,0 0 1 16,0 0 1-16,2 0-2 16,0 0-1-16,1 0 1 15,-1 0 0-15,1 0 1 16,-3 0-1-16,2 0 0 16,-1 0-4-16,-1 2 4 15,-1-1 0-15,2-1-1 16,-3 2 3-16,2-2 6 0,-3 0-8 15,0 0-4-15,-2 3 4 16,-1-3 0-16,-3 2-1 16,0-2 1-16,-2 2 0 15,-2-2 1-15,0 2-1 16,-4-2 0-16,2 2-6 16,0-2 7-16,-3 0-1 15,3 0 0-15,-5 0 1 16,2 0 6-16,-1 0-7 15,-2 0 0-15,3 0-6 16,-1 0 7-16,-4 0-1 16,6 0 0-16,-3 0 0 15,-1 0 5-15,4 0-5 0,0-2 0 16,-1 0 0 0,0 0 0-16,0 2-2 0,1-2 2 15,2 2 0-15,-2-3-5 16,4 3 5-16,0-2 0 15,0 2 4-15,2-1-4 16,0 1-2-16,0 0 2 16,2-2 0-16,0 2 1 15,0 0-1-15,3 0 0 16,-3 0 0-16,2 0 0 16,-1 0 0-16,1 0-1 15,0 0 1-15,2 0 7 16,-2 0-7-16,0 0 0 15,1 0-5-15,1 0 6 16,1 0-1-16,-1 0 0 0,4 0 0 16,-6 0 4-16,2 0-4 15,-1 0 0-15,-1 0-5 16,3 0 6-16,-3 0-2 16,3 0 1-16,0 0 0 15,-1 0 4-15,1 2-4 16,-3-2 0-16,3 0-1 15,0 0 3-15,-2 1-3 16,1-1 1-16,-2 0 0 16,1 2 2-16,1-2-2 15,1 0 0-15,0 3-1 16,0-3 2-16,-1 0-1 0,3 0 0 16,-3 0 0-16,1 0-1 15,2 0 1-15,-2 0 0 16,2 2-1-16,-3-2 2 15,-2 0 0-15,4 0-1 16,-4 0-2-16,1 0 2 16,-1 0 1-16,-2 0-1 15,0 0 0-15,-2 0 8 16,0 0-8-16,0 0 0 16,0 0 0-16,-2 0 0 15,0 0 0-15,-1 0 0 16,1 0-1-16,0 0 2 15,-3 0 2-15,3 0-3 0,0 0 0 16,-2 0-2-16,1 0 2 16,1 0-1-16,0 0 1 15,-1 0 0-15,1 0 3 16,0 0-3-16,2 0 0 16,-2 0 0-16,2 0 0 15,0 0 0-15,2 0 0 16,0 0 0-16,3 0 7 15,-1 0-7-15,3 0 0 16,-3 0 2-16,2 0-2 16,1 0 0-16,0 0 0 15,-2 0 0-15,1 0 4 16,-1 0-4-16,-1 0 1 16,0 0 7-16,3 0-8 15,0 0 0-15,0 0 0 0,-3 0 2 16,3 2 8-16,-3 0-10 15,0 0 0-15,1-1 2 16,-1 2-2-16,1-2 0 16,-3 2 0-16,3-2 0 15,-3 2 2-15,2-1-2 16,-2 0 0-16,3 0-1 16,-1 1 0-16,0-3 1 15,1 3 0-15,-1-1 1 16,0 0 8-16,-1 0-9 15,0 0 0-15,-1-1 3 16,2 1-1-16,-4 1-2 0,3-1 7 16,-3 0-6-16,0-2 15 15,-1 2-16-15,4 0 0 16,-4-1 6-16,1 2-6 16,0 0-2-16,0-2 2 15,-2 1 0-15,0-2 3 16,-1 2-3-16,1 0 0 15,-2 0-1-15,-1-2 2 16,0 2-1-16,-1 1 0 16,0-3 1-16,-4 0 1 15,-1 0-2-15,3 3 0 16,-6-3 1-16,3 0 1 16,-3 0-2-16,1 0 0 0,-1 0 1 15,1 0 9 1,2 0-10-16,-2 0 0 0,2 0-1 15,-1 0 3-15,-1 0-2 16,2 0 0-16,0 0 1 16,1 0-1-16,2 0 0 15,-1 0 0-15,-1 0 0 16,4 0 4-16,2 0-5 16,-1 0 1-16,1 0 0 15,-1 0-1-15,3 0 1 16,0 0 0-16,-1 0-1 15,3 0 2-15,0 0-1 16,0 0 0-16,-2 0 0 16,2 0 0-16,-2 0 0 15,2 0 0-15,0 2-1 0,-1 0 2 16,1 0 1-16,0 1-2 16,3-3 0-16,-3 3 0 15,2-1 0-15,0 0-7 16,0 0 7-16,0-2 0 15,0 0 11-15,4 0-11 16,0 0 0-16,1 0 0 16,-1 0 0-16,1 0 0 15,-1 0-1-15,4 0 2 16,-4 0 0-16,5 0-1 16,3 0 0-16,-1 0 3 15,2 0-3-15,1 0-2 0,3-2 2 16,-2 2-2-16,3-2 2 15,0 0 0-15,0-1 0 16,5 3-3-16,-4-3 3 16,4 1 0-16,-2 0 0 15,2 0 0-15,-2-1 4 16,2 3-4-16,0 0 0 16,2-3 0-16,2 3 0 15,-3 0-1-15,0 0 1 16,-1 0 0-16,0 0 3 15,0-2-3-15,-4 2-2 16,2 0 2-16,-1 0 0 16,0 0 0-16,1 0-1 0,-3 0 1 15,2 0-1-15,-4 0 1 16,1 0 0-16,2 0 3 16,-1 0-3-16,0 0-1 15,-2 0 1-15,1 0 0 16,2 0 2-16,-3 0-2 15,-1 0 0-15,2 0-3 16,-4 0 3-16,1 0 0 16,-3 0-1-16,3 0 2 15,-3 0 3-15,-2 0-4 16,3 0 0-16,-6 0-7 16,3 2 7-16,-5 1 0 15,2-3-1-15,-2 5 2 16,-1-3 2-16,-1 3-3 15,-2-5 0-15,3 3 2 0,-3-1-2 16,0 0-1-16,0 0 1 16,0 2 0-16,1-3 3 15,-1 2-3-15,2 0 0 16,-2-2-1-16,3-1-1 16,0 2 2-16,1 0 0 15,1-1 0-15,-1 2 4 16,1-1-4-16,-3-2 0 15,4 0-4-15,-4 2 5 16,0-2-1-16,1 0 0 16,-1 0 0-16,3 2 1 15,-1-2-1-15,4 0 0 16,0 2-1-16,-1-2 1 0,2 0-1 16,1 0 0-16,-4 0-3 15,1 0 3-15,0 0 1 16,2 0 0-16,-2 0-1 15,2 0 1-15,-1 0 0 16,0 0 0-16,-1 0 0 16,0 0-1-16,0 0 1 15,0 2 0-15,-3-2 0 16,3 2 1-16,1-2-1 16,-2 0 0-16,-1 0 0 15,2 0-1-15,-5 0 1 16,0 0 0-16,-1 0 0 0,0 0 0 15,-3 0 1 1,-4 0-1-16,4 0 0 0,1 0 0 16,-4 0 0-16,3 0 0 15,0-4 0-15,-2 0 1 16,2 0 6-16,0 0-7 16,-2 0 0-16,-2 0-2 15,-1 0 2-15,0 0-1 16,-3 0 1-16,-2-1 0 15,-1 2 0-15,-2 1 0 16,-3-2 1-16,-2 1-2 16,-1 3 1-16,-2-3 0 15,1 1 0-15,1 0 8 0,-4 0-6 16,1 0-2 0,-1 0 0-16,4 1 2 0,-4-2-2 15,3 3-1-15,-3-3 1 16,1 3-2-16,2 0 2 15,-2-1 0-15,1 1 0 16,2 0-1-16,-1 0-6 16,-3-2 7-16,1 2 0 15,-3 0 1-15,1 0 16 16,-3 0-17-16,1 0 0 16,-1 0 9-16,0 0-9 15,2 0 0-15,-2 0-7 16,-2 0 14-16,3 0-14 15,-1 0 7-15,0 0 0 16,2 0-3-16,4 0 5 0,-2 0-2 16,5 0 0-16,1 0 1 15,1 0-4-15,-3 0 3 16,4 0 0-16,-5 0-7 16,-3 0 6-16,-2 0-7 15,-2 0 7-15,-2 0 1 16,0 0-10-16,0 0 9 15,0 0-9-15,0 0 8 16,0 0-5-16,0 0-7 16,0 0-37-16,-12 0-42 15,-24-4-9-15,3-3-53 16,-9 0-65-16</inkml:trace>
  <inkml:trace contextRef="#ctx0" brushRef="#br0" timeOffset="207951.8781">1790 11853 10 0,'0'0'175'0,"0"0"-128"16,0 0 1-16,0 0 0 16,0 0 21-16,0 0-13 15,-11-2-36-15,11 0 12 16,0-1-32-16,0 0 13 16,0-1-9-16,0-1 11 15,0 4 5-15,-6-1-4 16,4-3 10-16,0 4 1 15,0-1-9-15,2 2 8 16,-2 0 11-16,2 0-14 16,-2 0-7-16,2 0-6 0,-2 0-10 15,2 0 1-15,0 0-1 16,0 0 7-16,0 0-7 16,-3 0 0-16,1 0-8 0,0 0 7 15,0 2-6-15,-2 2 7 16,0 1 3-16,2 0-2 15,0-4 12-15,0 2-13 16,2 0-1-16,0-2 1 0,0 1-12 16,0-2 11-1,0 2-7-15,0 0 8 0,0 0-10 16,0 0 1-16,0 1 9 16,0 2-10-16,2-1 0 15,6-1 10-15,5 2 0 16,3 1 7-16,1 0 17 15,5-2-14-15,3 0 3 16,2-3-10-16,-3 2 5 16,3 0-16-16,-3-2 16 15,-1-1-5-15,-2 0 9 16,2 0 2-16,-3 0 6 16,1 0-20-16,-2 0 0 15,6 0 3-15,0 0-3 16,4 0 0-16,0 0 8 0,0-1 0 15,0-5-2-15,0 1-6 16,0 1 0-16,-3 0 6 16,0 0-6-16,1 0 0 15,-2-1-1-15,-2 2-3 16,1 1 4-16,-2-2 6 16,-2 1 2-16,1 3-3 15,-4 0-5-15,1 0 0 16,-1 0 0-16,2 0 1 15,-1 0 11-15,-1 0-12 16,1 0 0-16,0 0-8 16,2 0 17-16,0 0-9 0,2 0 2 15,-2 0-2-15,5 0 5 16,-2 0-5-16,0 0-12 16,0 0 12-16,2 0 7 15,2 0-7-15,-3 0 1 16,0 0-1-16,1 0 8 15,-1 0-8-15,-1 0 0 16,2 0-3-16,1 0 3 16,0 0-1-16,-1 0 1 15,2-3-2-15,-2 3 2 16,-3 0 0-16,0 0-6 16,0-2 6-16,1 2 0 15,2 0 0-15,-2 0 0 0,2 0 7 16,2 0-7-1,0 0 0-15,0 0 0 0,2 0 5 16,2 0-5-16,2 0 0 16,1 0-1-16,1 0 1 15,3 2 0-15,-2 1 0 16,0-3 0-16,-3 0 0 16,-2 3 0-16,-2-3-1 15,-2 2 0 1,0-2-11-16,-5 0 12 15,2 0 0-15,3 0 1 16,0 0 2-16,2 0-3 16,0 0 2-16,0 0 2 0,0 0-3 15,-2 0 5-15,0 0-6 16,-1 0-7-16,-2 0-3 16,-1 0 10-16,-1 0-7 15,-2 0 5-15,2 0 4 16,-1 0-1-16,0 0 0 15,4 0 0-15,2 0 6 0,0 0-6 16,2 0 2-16,-2 0-3 16,-3 0 1-16,3 0 1 15,-5 0-2-15,3 0 0 16,1 0-1-16,1 0 2 16,0 0-1-16,0 0 0 15,0 0-1-15,-3 0 1 16,-2 0 0-16,3 0-6 15,-3 0 6-15,0 0-1 16,1 0 1-16,-1 0-6 16,1 0 16-16,0 0-13 15,4 0 3-15,2 0 0 16,0 2-1-16,5 3 1 0,-3-5-18 16,2 3 17-1,1-1 2-15,0 0-3 0,-1 0 4 16,1 2 5-1,1-2-7-15,1 2-6 16,-3-2 5-16,2 0 1 16,0 0 0-16,-4-1 3 0,-3-1-3 15,-1 0-6-15,-3 0 5 16,1 0-11-16,-2 0 12 16,0 0 0-16,2 0 0 15,0 0 9-15,0 0-9 16,4 0 0-16,0 0 16 15,2 0-16-15,2 0 1 16,3-1-2-16,1-1 2 16,2-4 1-16,-1 2 4 15,-1 0-6-15,1 0 0 16,-2-1 1-16,0 2-1 16,-5 1-1-16,0-2 1 0,0 1-3 15,1 0 11-15,-1 1-6 16,0 0 9-16,0 2-11 15,0-2-1-15,0 2 1 16,-1-2 0-16,1 0 7 16,0 2-7-16,2-1-6 15,1 1 5-15,-1-3 1 16,2 3 0-16,2 0 0 16,-4-3 1-16,1 2-2 15,-1-1 1-15,0-1-3 16,-2 3 3-16,1-1 5 15,-3 1-5-15,-5-2 0 16,1 2 0-16,-3-5 6 0,-4 4-6 16,0-3 0-16,-1-1-4 15,2 1 11-15,0 3-4 16,4-3-3-16,-1-1 1 16,1 1-1-16,3 3 0 15,0-3 0-15,3 2-2 16,8-2-3-16,1 2 5 15,1-3 0-15,9 4 0 16,0-2 7-16,1 0-7 16,5 1 0-16,-3 2 0 15,3-3-1-15,-5 2 0 16,-1 1 1-16,2-2 0 16,-4 2 3-16,1-2-3 15,-5 2-1-15,1 0 0 16,-3-2 2-16,-2 2 3 0,-2 0-4 15,-2 0 0-15,-3 0 0 16,-2 0 0-16,-2 0 0 16,-4 0 0-16,2 0 0 15,0 0 10-15,-1 0-9 16,1 0 0-16,-1-3 10 16,-2 1-11-16,3 0-1 15,-2 2-9-15,-2-1 10 16,4 1 12-16,-5 0-12 15,3 0 0-15,-2-2 2 16,4 2-2-16,0 0-10 16,4 0 9-16,4 0 1 15,3 0 8-15,4 0-8 0,3 0 0 16,1 0 5-16,5 0-5 16,0 0 0-16,2 0-1 15,1 0-9-15,-1 0 10 16,2 0 0-16,1 0 10 15,-3 0-24-15,3 0 14 16,-6 0 0-16,-2 0-1 16,-2 0 1-16,-5 0 6 15,0 0-6-15,-1 0-1 16,-3 0 0-16,-4 0-13 16,1 0 14-16,-1 0 0 15,-2 0 0-15,0 0-1 0,-2 0-1 16,2 0-2-16,-2 0-6 15,-1 0 17-15,1 0-7 16,2 0 0-16,-5 0-3 16,1 0 3-16,0 0 0 15,-3 0 1-15,-3 0-1 16,2 0 0-16,1 0-6 16,1 0 6-16,-1 0 0 15,4 0 2-15,1 0-2 16,2 0-4-16,3 2 1 15,-1-1 3-15,2-1 0 16,0 2-1-16,3-2 10 16,2 0-7-16,0 0-1 0,2 0-2 15,1 0 1 1,1 0 0-16,0 0-6 0,1 0 4 16,1 0 2-16,1 0 1 15,-1 0-1-15,-1 0 1 16,1 2 8-16,0-2-9 15,-1 0-5-15,1 0 4 16,-1 0 2-16,-3 0 3 16,0 0-4-16,-2 0 0 15,0 0-1-15,0 0 1 16,-1 0 0-16,0 0 0 16,3 0-6-16,-3 0 5 15,3 0-5-15,1 0 6 16,-1 0 1-16,3 0 7 15,-4 0-7-15,3 0-1 0,-1 0 1 16,-1 0-1-16,2 0 0 16,3 3 1-16,-1-3-1 15,1 2 1-15,2-2-1 0,0 2 0 16,-1-2 0 0,4 2 5-16,-4-1-5 0,3 2 0 15,-1-1 2-15,-2 0-2 16,1-1 0-16,-3-1 0 15,1 3 1-15,-1-2-17 16,-4-1 24-16,1 3-8 16,-3-1 1-16,-1 0-1 15,1 0 6-15,1-2-6 0,-2 4 0 16,-1-3-1-16,-1 2 1 16,2 1 0-16,-2 0-1 15,1-2 7-15,-1 2-7 16,1-1 1-16,1-1 0 15,2-2-6-15,-1 3 9 16,-1-3-4 0,4 0 1-16,-1 0 0 0,2 2 0 15,3-2-4 1,-1 0 3-16,1 2 1 0,-1-2 0 16,1 0 0-16,4 0-1 15,0 0 2-15,0 0 9 16,2 0-10-16,1 0-1 0,-2 0-1 15,2 0 2-15,-3 0 0 16,0 0-7-16,0 0 14 16,1 0-7-16,-4 0 0 15,1 0 0-15,0 0 3 16,0 0-3-16,-3 0 0 16,1 0 0-16,-1 0-4 15,1 0-3-15,-3-2 8 16,0 0-1-16,1-3 14 15,-1 3-14-15,-1 2-7 16,1-1 6-16,-2-1 1 16,3 2 12-16,-4-2-12 0,3 0 1 15,-1-1-1-15,-1 2 0 16,0-2-7-16,-2 3-2 16,0-1 9-16,0 1 5 15,-1-3 1-15,2 3-6 16,-1 0 0-1,-1 0-3-15,3 0 3 0,3-1 0 16,-1 1 8-16,-1 0-13 16,3-2 5-16,-2 0 0 15,1 2-2-15,-1-2 4 16,1 0-2-16,-1 0 0 16,0-1 0-16,-1 3 10 15,1-1-10-15,-5 1 9 16,2-3-18-16,-4 3 10 15,1 0-1-15,-3-1 0 16,0-1 1-16,-1 2-1 16,-1-2 13-16,0 2-12 15,-2-3-1-15,0 3 0 16,-2 0 0-16,2 0 0 0,0 0-3 16,2 0 3-16,0 0 9 15,1 0-9-15,-1 0-1 16,2 0 1-16,-2 0 1 15,0 0-1-15,3 0 0 16,-3 0 0-16,0 0 0 16,2 0 0-16,2 0-1 15,-2 0 3-15,0 0-2 16,3 0 0-16,-1 0 1 16,1 0 0-16,-1 0 0 15,4 0-1-15,-3 0 0 16,-1 0-1-16,1 0 1 15,1 0 0-15,2 0 1 0,1 3-3 16,-3-3-1 0,0 2 3-16,-2-2 1 0,-1 2 0 15,-3-1 7 1,0 2-8-16,0-2-11 16,-2-1 10-1,-2 3 1-15,-2-1 0 0,-2 0 6 16,2-2-5-16,-2 2 5 15,1-2-6-15,-2 2 0 0,1-2 3 16,-1 0-3-16,1 2 1 16,-2-2 3-16,4 1-3 15,-3 2-2-15,1-2 1 16,-1-1-3-16,2 3-3 16,1-2 6-16,2 2 0 0,0-1 0 15,0 0-2-15,2 0 1 16,2 1 1-16,0-1 0 15,0 1 3-15,3 1-3 16,-1-2-2-16,0 2-7 16,1 0 9-16,-1-3 7 15,2 4-6-15,4-1-1 16,-1-1 0-16,-1 0-1 16,3-1 1-16,-1 2-1 15,1-2 1-15,-1 1 7 16,0-3-7-16,-4 0-5 15,1 0 4-15,-1 0 2 16,1 0-1-16,2 0 0 0,2 0 1 16,2 3-1-1,1-3 0-15,1 0 10 0,2 0-7 16,0 0-3-16,1 0-1 16,-1 0 1-16,4 0-4 15,-2 0 4-15,2 0 7 16,-1 0-7-16,0-3 13 15,0-2-13-15,-3 1 2 16,4 0 2-16,-3 3-2 16,-1-5 5-16,-1 5-7 15,2-1 0-15,-4-1 1 16,1 2-1-16,0-1 1 16,1 0 1-16,1-1-1 0,-3 0 9 15,-1 1-10 1,1-3 0-16,-3 3 3 0,2 0-3 15,-1-1 1-15,-2 1-1 16,1 0 1-16,3-1 6 16,-5 2-6-16,2-2-1 15,0 2 14-15,-2-3-13 16,2 0 0-16,-3 2-1 16,2-2 0-16,-3 1 6 15,1-1-6-15,3 3 7 16,-1-1-8-16,1 0 1 15,-3-1 0-15,1 3 0 16,0 0 9-16,0 0-4 16,0-1-5-16,-1 1 0 15,4 0 0-15,-1 0 1 0,0 0 0 16,3 0-1-16,-1 0 1 16,3 0 5-16,-1 0-6 15,1 0 0-15,1 0 0 16,2 0 0-16,-2 0 0 15,3 0 0-15,0 0 0 16,-2 0 13-16,2 0-13 16,0 0 0-16,-2 0 0 15,-1 0 0-15,0 0 0 16,-2 0-2-16,-1 0-4 16,-1 0 6-16,0 0 6 15,0 0-6-15,-2 0 3 0,1 0-3 16,-1 0 4-16,-5 0-4 15,1 0-1-15,-1 0 1 16,-1 0 1-16,-3 0-1 16,1 0-7-16,-1 0 7 15,0 0 10-15,1 0-10 16,-1 0 1-16,2 0-1 16,0 0 1-16,3 0-1 15,-1 0 0-15,-1 0 0 16,1 0 11-16,0 0-11 15,-2 0 1-15,-2 0 5 16,2 0-6-16,-1 0 1 16,1 0 0-16,-2 0 0 0,2 0 4 15,1 0-5 1,1 0 0-16,-1-2 13 0,0 2-13 16,-1 0-6-16,-2-2 5 15,3 2 1-15,-1 0 5 16,0 0-5-16,1 0-4 15,-1 0 4-15,1 0 7 16,-1 0-6-16,-2 0 5 16,2 0-5-16,-4 0 9 15,3 0-5-15,-6 0-4 16,1 0 8-16,0 0-9 16,-4 0 0-16,1 0-1 15,-2 0 2-15,1 0 9 16,-1 0-10-16,-1 0 0 15,0 0 9-15,-1 0-9 0,3 0-1 16,-1 0-8-16,0 0 9 16,3 0 9-16,0 0-9 15,1 0 0-15,0 0 8 16,3 0-1-16,-2 0-7 16,0 2 0-16,0-2 1 15,-2 2 12-15,-1-2-12 16,1 0 0-16,-3 0 16 15,0 1-7-15,-1-1-9 16,-2 0-1-16,-3 0 7 16,-1 3-7-16,-1-3 1 15,-5 0-1-15,-1 0 16 0,2 0-6 16,-4 0-3-16,1 0 11 16,2 0-18-16,2 0 18 15,2 0-18-15,5 0 0 16,0 0-1-16,4 0-6 15,1 0 7-15,-1 0 0 16,2 0 0-16,1 0 5 16,0 0-5-16,-3 0 0 15,0 0 2-15,0 0-2 16,1 0 0-16,1 0 0 16,1 0 0-16,1 0 6 15,-1 0-6-15,2 0 0 16,-3 0 0-16,1 0 0 0,-3 0 0 15,-2 0 0 1,-2-3 1-16,0 3 12 0,-2 0-12 16,-3-1 0-16,-4 1 18 15,0 0-17-15,-5 0 16 16,3 0-12-16,-3 0-6 16,1 0 18-16,0 0-18 15,-3 0 0-15,0 0 12 16,0 0-10-16,-2 0 27 15,0 0 8-15,0 0 0 16,0 0 21 0,0 0-33-16,0 0-15 15,0 0-1-15,0 0-8 16,2 0-1-16,-2 0 0 16,0 0 0-16,0 0 0 0,0 0 0 15,0 0-8-15,0 0-51 16,-31-13-124-16,-9 3-335 15,-7-5-344-15</inkml:trace>
  <inkml:trace contextRef="#ctx0" brushRef="#br0" timeOffset="239947.3353">10551 12891 68 0,'0'0'40'16,"0"0"1"-16,0 0 44 16,0-5 16-16,0 2-33 15,0 1-42-15,2 0 10 16,-2-1 13-16,2 1 1 15,-2 0-17-15,2-3-32 16,-2 3 31-16,0 1 29 16,0-1-24-16,0 2-5 15,2 0-9-15,-2 0 9 16,0 0-6-16,0 0-25 16,0 0 28-16,0 0-18 15,0 0 4-15,0 0 6 0,0 0-20 0,0 0 0 16,0 0 7-16,0 0-8 15,0 0 0-15,0 0-13 16,0 0 7-16,0 0 6 16,0 0-13-16,0 0 13 15,0 0-10-15,0 0 10 16,0 0-1-16,-6 0 1 16,-4 0-15-16,-1 2 15 15,-2 1-21-15,-1-1-33 16,4 1 37-16,-4-1 17 15,1-2 37-15,-1 2-36 16,3-2-2-16,0 0 1 0,2 2 0 16,0-2-13-16,0 1 13 15,3-1 0-15,1 0 18 16,2 2-18-16,3-2-9 16,0 0 9-16,0 0-1 15,0 0 1-15,0 0-1 16,0 0-2-16,0 0 3 15,0 0 0-15,0 0-2 16,0 0-5-16,0 2 5 16,0-2 2-16,0 0 22 15,0 0-21-15,0 0 31 16,0 0-21-16,3 0 1 16,4 0-1-16,2 0 1 0,2 0 2 15,5 0-8-15,-1 0-4 16,5 0 11-16,3 0-4 15,-2 0-9-15,6 0 20 16,2 0-20-16,0 0 0 16,2 0 5-16,3 0-4 15,-1 0 17-15,-2 0-18 16,-2 0 1-16,-2 0-1 16,-4 0 6-16,-1 0-7 15,1 0 1-15,-2 0 0 16,2 0 2-16,2 0-2 15,-1 0 0-15,-2 0 12 16,3 0-11-16,-1 0 5 16,1 0-6-16,-2-2 0 15,-2 0 2-15,-1-1-2 0,1 1 0 16,-4-3 3-16,1 3-3 16,0 0 0-16,2 2-1 15,-2-1 0-15,2-1 0 16,2 2 1-16,1-3 0 15,-2 2 5-15,0-2-5 16,1 3 0-16,1 0-6 16,-4 0 6-16,2 0 1 15,1-1-1-15,-2 1 0 16,2 0-1-16,1 0 1 0,-2 0 0 16,4 0 0-1,2 0 0-15,0 0 6 0,2 0-6 31,-2 0 0-31,2 0-3 16,0 0 9-16,0 0-7 16,0 0 1-16,2 0 0 15,-2 0-12-15,2 0 12 16,0-3 0-16,0 3 0 16,1 0 7-16,-3-1-10 15,0 1 3-15,0 0 0 0,-2 0-1 16,-2 0 1-16,0 0 0 15,0 0 3-15,-3 0-3 16,-2 0 0-16,0 0 0 16,-2 0 0-16,0 0 3 15,-2 0-2-15,-1 0-2 16,3 0 1-16,-1 0-2 16,4 0 2-16,-1 0 0 15,0 0 0-15,0 0-1 16,3 0 1-16,-1 0 0 15,2 0-1-15,3 0-1 16,2 0 2-16,0 0 0 16,0 0 1-16,0 0 8 15,2 0-9-15,-2 0 0 0,2 0 0 16,0 0 0 0,1 0 6-16,1 0-6 0,-2 0-6 15,0 0 6-15,-2 0 0 16,-2 0-1-16,-2 0 1 15,0 0 0-15,-1 0 6 16,0-3-6-16,-1 2 0 16,-1 1-7-16,1-3 7 15,-4 3 0-15,-1-1 0 16,5 1 1-16,-4 0 5 16,6-3-6-16,0 1 0 15,-1 0-5-15,3 2 5 16,-1-2 0-16,1 1-2 0,2-1 8 15,2-3-7-15,3 3 1 16,0 2 0-16,-1 0-7 16,3 0 7-16,1 0-6 15,1 0 5-15,3 0 2 16,-1 0-4-16,2 0 3 16,1 0 0-16,-2 0 3 15,1 0-3-15,4 0-1 16,-4 0 1-16,0 0 0 15,-2 0 6-15,-4 0-6 16,-1 0-1-16,0 0 0 16,-4 0 2-16,0 0 0 15,0 0-1-15,-2 0 0 16,-3 0 0-16,-1 0 0 0,-3 0 9 16,1 0-18-16,-6 0 8 15,1 0 1-15,-3 0-1 16,-1 0 1-16,-3 0-4 15,-1-2 4-15,1 0 0 16,-1 1 5-16,4 1-4 16,-3-2-2-16,2 0 1 15,3-1 0-15,2 3-1 16,2-2 1-16,7 0 0 16,-1 0-1-16,8 1 1 15,-1 1-1-15,5 0 1 16,5 0 0-16,-1 0-1 15,5-3 1-15,1 3 0 0,2 0 0 16,1 0 0-16,0 0 0 16,1 0 0-16,-1 0 0 15,3 0 3-15,-4 0-3 16,2 0-8-16,-3 0 8 16,2 0 0-16,-4 0 1 15,0 0-1-15,-2 0 0 0,-3 0-1 0,-3 0 1 31,4 0 0-31,-5 0 5 16,0 0-5-16,-4 3 0 0,-6-2 0 0,1 3 0 31,-4-2-1-31,0 1 1 0,-1-1 0 16,-1 1-2-16,1-1-2 0,-2 0 4 0,1 0 0 31,-3 1 1-31,-3-3-9 16,-3 2 8-16,-1 0-20 15,-2-1 6-15,1 1 2 16,-2 0-7-16,-1 0 1 16,3 1 3-16,1-2 9 15,-1 2-17-15,-2-2 2 16,3 2 21-16,1-2-2 16,-3 2-4-16,3-2 6 15,-3 2 0-15,2-3 2 16,3 1-2-16,2 2-10 0,4-1 8 0,2-1-2 0,3-1 4 15,2 2-10-15,2 0 9 16,1-2 1-16,3 0 0 31,3 3 1-31,0-3-7 16,0 0 6-16,0 2 0 16,-1-2 0-16,0 2 3 15,0-2-10-15,1 0 7 16,2 0 0-16,1 0 0 15,-2 0 0-15,3 0 7 16,-1 0-7-16,-1 0 0 16,0 0 1-16,1 0-1 15,-4 0 0-15,1-2 3 16,0 0-3-16,0-1 0 0,-2 1 0 0,-1 2 0 0,-1-2 0 31,-1 1 1-31,-2-1-1 16,2-1 8-16,1 3-8 0,0-1-7 0,-3-2 7 15,3 3 1-15,-3-1 8 16,2-2-8-16,3 3 8 31,-1-1-9-31,1-2-7 16,0 2 7-16,0 1 0 16,-1-3 7-16,1 3 3 15,-1-1-10-15,1-2 0 16,0 3-1-16,0-2 8 15,-3 2-8-15,0-2 1 16,3 2 0-16,-3-2 0 0,2 2 0 0,0 0 0 16,0-1 0-16,1 1 1 0,-1-2-2 31,1 2-9-31,-3-2 10 16,3 2 5-16,0 0-5 15,2-3 0-15,-3 3-1 16,3 0 2-16,1 0 4 0,-2 0-5 0,-3 0-1 15,-1 0 0-15,-2 0 1 16,-2 0-9-16,0 0 9 31,-2 0 1-31,2 0 0 16,-4 0-1-16,1 0 1 0,0 0-2 0,-1 0 1 0,-2 0 0 16,-1 0-2-16,-2 0-7 31,0 0 9-31,0 3 0 15,-2-3 2-15,2 2 6 16,1-2-8-16,0 2 0 16,2-2-1-16,-1 0 7 15,3 1-12-15,-4-1-1 16,6 0 7-16,-2 0 5 0,2 0-5 0,0 2-10 16,0-2 10-16,2 0 0 31,0 2 0-31,2-2 0 0,0 0 0 15,2 0-2-15,-1 0 10 16,1 0-8-16,-2 2 2 16,2-2 0-16,1 3-2 15,-1-3-7-15,3 0 7 16,2 1 7-16,2-1-7 16,0 0 0-16,1 0-1 15,-2 0 2-15,3 0-8 16,1 3-6-16,-1-3 13 15,2 1 16-15,2-1-16 16,-2 3 0-16,1-3 0 16,-1 1 2-16,1-1 5 0,-1 3-7 15,1-3 0-15,-1 1-2 16,1-1 3-16,0 3-1 16,0-3 0-16,-5 1 1 15,-1-1-2-15,2 0 1 16,-3 3 0-16,-1-3-1 15,-1 2 1-15,3-2-1 16,-6 1 0-16,2-1 2 16,1 0 3-16,-3 2-4 15,1-2 7-15,-3 2-8 0,0-2 10 16,2 0-9-16,-2 3 0 16,1-3 0-16,2 0 7 15,-3 0-7-15,0 0 0 16,3 0 0-16,1 0 0 15,1 0 6-15,1 0-6 16,2 0 0-16,-1 2 0 16,-1-2 0-16,3 0 1 15,1 0 6-15,1 0-7 16,-5 0 0-16,4 0-7 16,-3 0 7-16,0 0 11 15,-1 0-11-15,2 0 0 16,3 0 0-16,-2 0 0 15,5 0-2-15,-1 0 1 16,1 0 1-16,-1 0 1 0,1 0 0 16,-1 0-1-16,1 0 13 15,-1-2-13-15,-2-1-1 16,4 1-9-16,-4-1 10 16,0 1-6-16,0-1 19 15,1 2-13-15,-1-2 0 16,0 2 4-16,-1-2-11 15,1 2 7-15,-2-2 0 16,1 2 13-16,-2-2-13 16,1 2-1-16,3-4 1 15,-3 3 1-15,0 0-1 16,1-1 0-16,-2 1 0 16,1-1 3-16,1 1-3 0,-3-2-1 15,2 3 0 1,0-3 1-16,0 1 0 0,0 1-7 15,-2 0 14-15,2 0 0 16,-2 1-7-16,-3 1-4 16,1-3 4-16,0 3 0 15,0-2-8-15,-3 2 7 16,1 0 2-16,-1 0 6 16,2 0-7-16,-1 0 1 15,-1 0-4-15,-2 0 3 16,4 0 0-16,-4 0 0 15,0 0 0-15,2 0 5 0,-4 0-5 16,3 0-6 0,-3 0 5-16,-4 0 1 0,4 0 0 15,-2 2-3-15,0 1-7 16,0-2 10-16,-2 1 6 16,2 0 2-16,-3 0-7 15,0 1-1-15,1-1 1 16,-3-2-11-16,3 2 20 15,2-2-13-15,-3 1 3 16,0-1 0-16,3 2 7 16,0-2-7-16,2 2 0 15,0 0 0-15,0-2 1 16,0 3-5-16,2-3 4 16,-2 2 0-16,3 0 0 15,-1-1 0-15,0-1 2 16,0 2-2-16,-2 0 0 15,2-2 5-15,1 2-5 0,-1 1 0 16,2-3 0-16,3 1 0 16,-1-1 0-16,2 0 0 15,-2 3 2-15,0-3-5 16,1 0 3-16,2 0 0 16,-2 0 4-16,0 0-4 15,-1 0 0-15,1 0 0 16,1 0-10-16,4 0 10 15,1 0 6-15,0 0-5 16,3 0 3-16,-1 0-4 16,1 0-7-16,-1 0 6 0,4 0 1 15,-2 0-9 1,3 0 12-16,-1 0-3 0,0 0 6 16,4 0-5-16,-4 0-2 15,4 0 1-15,-3 0 0 16,0 0 1-16,2 0-1 15,-1 0-13-15,0 0 13 16,2 0 8-16,1 0-6 16,-1 0-2-16,1 0-14 15,0 0 14-15,-1 0 10 16,1-3-10-16,-4 3 0 16,3 0-1-16,-6 0 1 15,4-1 0-15,-3 1 6 16,-3 0-16-16,2 0 10 15,-3 0 0-15,1 0 1 0,-1 0 0 16,-1 0 6-16,1 0-7 16,-3 0 0-16,0 0 0 15,1 0 1-15,-2 0-1 16,-1 0 0-16,0 0 0 16,0 0 1-16,0 0-1 15,0 0-1-15,-1 0 1 16,2 0 0-16,-1 0 7 15,-1 0-7-15,3 0-2 16,-1 0 2-16,-2 0 0 16,1-3 0-16,0 1 0 15,0 0-6-15,-2 0 6 0,-1 1 0 16,1-1 1 0,-3 0 7-16,0-1-8 0,4 1 0 15,-4-2-1-15,3 3 1 16,-1-3-7-16,1-1 7 15,1 1 0-15,0 3 9 16,0-4-9-16,3 3-1 16,0-2 0-16,1 2 1 15,-1 0 0-15,-1-3 0 16,2 5 1-16,-1 0 6 16,2-3-7-16,1 1 0 15,1 0 3-15,-1 0-1 16,1 0-2-16,1 2 0 15,-3-1 0-15,0 1 5 16,-1-2-5-16,-1 2 0 0,0-3 5 16,-2 1-4-16,-2 2-1 15,-1-2 0-15,-4 2-2 16,1 0 2-16,-3 0 0 16,-5 0 0-16,1 0 9 15,-1 0-9-15,-2 0-1 16,5 0 1-16,0-2-8 15,2 2 8-15,2 0 0 16,3 0 0-16,-3-2 2 16,2 2-2-16,3-1 0 15,0-2 5-15,0 1-3 16,1-2 11-16,1 2-13 16,0 1 0-16,2-2 6 0,-2 1-6 15,-3 0 0-15,-1 1-1 16,-3 1 2-16,-2-3 2 15,-2 3-3-15,-2-2-3 16,-1 2 2-16,-1 0 1 16,-2 0 0-16,2 0 0 15,0 0 1-15,1 0 2 16,2 0-3-16,1 0-1 16,0 0 1-16,2 0 0 15,0 0 0-15,0 0 0 0,0 0-2 16,0 0 2-16,2 0 0 15,0 0 0 1,1 0-1-16,-1 0-8 16,2 0 9-16,-2 0 1 15,0 0 0-15,1 0 4 16,-6 0 1-16,1 0-5 0,-2 0 14 16,0 0-15-16,-4 0 0 15,2 0 0-15,-3 0 1 16,0 0 11-16,0 0-12 15,-2 2 0-15,0-2 1 16,0 0-1-16,-1 0-8 16,-1 3 7-16,2-3 2 15,2 3-1-15,-2-1 0 16,1 1 0-16,4-2 4 16,0 1-4-16,-1 0 0 15,2 0 0-15,-2 0 0 16,1 1 8-16,-1-2-8 0,2 1 0 15,1 0 7-15,0 0-7 16,-1 0 8-16,1 1-1 0,-1-1-7 16,-2-1 23-16,1-1-4 15,-3 0-3-15,-2 2 14 16,-2-2-18-16,-1 0 6 16,-1 0-3-16,-1 0-14 15,0 0 21-15,0 0-20 16,0 0-2-16,1 0 7 15,-1 0-7-15,1 0 0 16,-3 0-1-16,1 0 1 0,-2 0 10 16,-1 0-9-16,-2 0-1 15,-2 0 5-15,-1 0-4 16,-4 0 9-16,0 0 1 16,0 0-10-16,0 0 15 15,0 0-16 1,-47-3-45-16,1-2-104 15,-15-3-127-15</inkml:trace>
  <inkml:trace contextRef="#ctx0" brushRef="#br0" timeOffset="247287.8299">1874 13636 87 0,'0'0'141'15,"0"0"-102"-15,0 0 1 16,0 0 34-16,0 0 28 16,0 0-21-16,-2-5-33 15,0 3-6-15,0-1 0 0,-1 1 1 16,1 0 7 0,0-1-15-16,-1 1-6 0,1 0 0 15,2 2-13-15,0 0 0 16,-2 0-16-16,0 0-3 15,2 0-7-15,-2 0 8 16,2 0-8-16,-2 0 10 16,-1 0 12-16,1 0-1 15,-2 0-11-15,-6 0-18 16,0 0 18-16,-4 0-20 16,-1 0 2-16,-2 0 8 15,2 0-3-15,-3 7-6 16,1-3-11-16,-4 1 0 15,1 0 20-15,3-1-5 16,1-1 15-16,3 1 4 0,4-1-3 16,2-3-2-16,2 1-4 15,5-1 5-15,0 0-1 16,0 0 0-16,0 0 1 16,0 0 0-16,0 0 0 15,0 0 1-15,0 0 0 16,0 0-1-16,0 0 29 0,10 0-3 15,1 0-3-15,2 0 2 16,1 0-18-16,3 0 3 16,1 0-10-16,0 0 0 0,2 0 0 15,0 0 2 1,5 0 7-16,-1 0-8 0,5 0 2 16,0 0-2-16,4 0-1 15,1 0 0-15,0-1 2 16,1 1-2-16,-1 0 1 15,1 0 2-15,-4 0 6 16,0 0-18-16,-4 0 8 16,2 0 1-16,-4 0 10 15,0 0-10-15,-4 0 1 16,2 0 4-16,-3 1-5 16,0 3 1-16,-2-1-1 15,2-2-2-15,0 2 2 0,0-2 0 31,3-1-10-31,-2 0 10 0,2 0 0 16,4 0-2-16,-3 0 2 0,3 0 0 16,2 0-1-16,-2 0 1 15,-1 0-7-15,-1 0 1 0,2 0 6 16,-1 0-2-16,-1 0-8 16,2-1 4-16,-2 1 6 15,-2-3-2-15,2 3 1 16,2-1 1-16,0 1-2 15,0 0-4-15,2 0-7 16,2 0 13-16,0 0 8 16,0 0-8-16,0 0-12 15,1 0 11-15,1 0 1 16,-4 0-2-16,2-3-2 16,-2 3 4-16,0-1-9 15,-2 1 9-15,0-3 0 16,0 2 0-16,-3 1 1 0,-2-3 7 15,1 3-8-15,-1 0 0 16,2 0 9-16,3 0-8 16,2 0-1-16,2 0 0 15,2-1 2-15,-1-2-11 16,-3 1 8-16,0 2 1 16,2-1 8-16,-4-1-8 15,2 2 0-15,0-2-1 16,-2 2 2-16,-3 0 2 15,3 0-3-15,-3 0 0 16,1 0 1-16,-1 0 0 16,1 0-1-16,0 0 0 15,-4 0-3-15,4 0 2 0,0 0 1 16,-1 0 0 0,-1 0-1-16,1 0-3 0,0 0 3 15,-1 0 1-15,2 0 0 16,-1 0 9-16,0 0-9 15,1 0 0-15,2 0-3 16,2 0 3-16,0 0-1 16,2 0 0-16,2 2 1 15,1-2-7-15,-1 0 3 16,2 0-11-16,4 0 15 16,-1 0 0-16,-1 0 0 15,1 0-3-15,3 0-7 16,-4 0 10-16,1-2 1 15,3-1 0-15,-3 3-1 0,1-2 1 16,-1 0 0-16,3 0-1 16,-1 1 1-16,-3-1-4 15,-1 0 3-15,0-1 0 16,-2 1 6-16,-3 0-6 16,0 2-11-16,-4 0 11 15,0 0 0-15,-4 0 6 16,0 0-6-16,-1 0 0 15,-1 0-2-15,-4 0 3 16,4 0-1-16,-2 0 0 16,1 0 2-16,5 0-4 15,0 0-3-15,4 0 5 16,-2 0 1-16,4 0-1 0,-2 0-1 16,4 0 0-16,-2 0 1 15,3 0 2-15,-1 0-2 16,0 0-7-16,-1 0 6 15,-1 0 1-15,-2 0-13 16,4 0 13-16,3 0 0 16,1 0 1-16,4-1-1 15,-3-1 0-15,1-1-29 16,-2 1-19-16,-2 0 28 16,1-2 19-16,-5 3 1 15,0-3 0-15,-2 0 1 16,0 1-1-16,0 1 9 15,0 0-9-15,3 0 1 0,1 1-1 16,2-3 0 0,1 1 0-16,3 1 0 0,-6 2 0 15,0-2 1-15,-2 2 0 16,3-2-1-16,-3 2 0 16,4-3 0-16,3 1 0 15,1-1 0-15,1 1 1 16,-1 0 4-16,2 0-5 15,1-2 0-15,0 2 0 16,-1-1 1-16,-4 0 5 16,-1 1-6-16,-1 0 0 15,-1 0-11-15,-1-1 21 0,-2 3-19 16,0-3 9 0,4 3 0-16,-4-2 12 0,0 2-11 15,-2 0-1-15,-3-2 0 16,1 2 0-16,-2-2 2 15,-5 2-2-15,-1 0 8 16,0 0-5-16,-5 0-3 16,-1 0 0-16,-3 0 9 15,0 0-9-15,-1 0 0 16,-3 0 0-16,1 0 0 16,0 0 0-16,2 0 0 15,-1 0 0-15,1 0 0 16,3 0 1-16,1 2-1 15,1 0 0-15,-2 3 0 16,7-5 1-16,-4 3-1 0,5-1-1 16,1 0 0-16,-4-2 0 15,3 2 0-15,0-2 0 16,0 3 1-16,3-3-7 16,-1 1 4-16,0-1-2 15,5 0 4-15,-1 0 2 16,1 0-1-1,2 0 0-15,3 0 0 0,-3 0 3 16,4 0-3-16,0 0 0 16,-2 0-1-16,-2 0-1 15,-2 0 2-15,-2 0 0 16,0 0 1-16,-4 0 5 16,2 0-6-16,-3 0-8 0,-5 0 7 15,1 0 2-15,-5 2 0 16,0 0-1-16,-1-2 1 15,-2 0 3-15,-1 3-4 32,0-3 0-32,2 0 0 0,-1 0 6 15,3 1-8-15,3-1 2 16,-1 2 0-16,3 0-6 0,1 0 6 16,4 1 0-16,4-3-1 15,4 2-7-15,4-2 8 16,7 0 0-16,5 3 2 15,1-3-4-15,3 0 2 16,3 2 0-16,3-2 0 16,1 0 1-16,2 0 0 15,0 0-1-15,2 0 2 0,-2 0-1 16,0 0-1-16,0 0-7 16,-2 0 0-16,-1-2 7 15,-1-1 8-15,0 1-8 16,-1-1-4-16,1 1 4 15,-3 0 0 1,-2 0-4-16,-3 1-5 0,2-2 9 16,-9 3 18-1,2 0-18-15,-5-2 1 0,-3 2-7 16,-2 0 7-16,-4-2-1 16,0 2 6-16,-3 0-6 15,3 0 2-15,-3-1-2 0,1 1 0 16,0-3 3-16,-1 3-3 15,-2-2 1-15,0 0-8 16,1 0 15-16,2-1-8 16,-4 3 15-16,4-3-15 15,0 3 7-15,-3-2-7 16,2 0 2-16,1 2-4 16,-1 0 8-16,5-2-6 15,0 2 0-15,5 0-5 16,-1-2 5-16,3 2 4 15,0 0-3-15,2-1-2 16,2 1 2-16,-1-2 1 16,2 2-2-1,-1 0 0-15,0 0 11 16,1 0-11-16,-2 0-1 16,1 0-9-16,1 0 20 15,-1 0-9-15,0 0-1 16,-2 0-1-16,0 0 1 0,0 0 0 15,-3 0 0-15,-2 0-12 16,-1 0 12-16,-1 0-1 16,0 0 0-16,0 0 1 15,-2 0 11-15,0 0-11 16,-2 0-3-16,0 0 2 16,2 0 2-16,-2 0 6 15,-3 0-7-15,3 0 0 16,0 0 1-16,-1 0-1 15,1 0 1-15,0 0-1 16,2 0-5-16,-2 0 5 0,2 0 1 16,0 0 0-1,0 0-2-15,0 0 0 0,0 0 1 16,0 0 0-16,0 0 1 16,0 0-1-16,0 0 0 15,0 0 0-15,0 0 1 16,-1 0 8-16,3 2-18 15,-2-1 6-15,2 1 3 0,-2 0 5 16,3-2-5-16,0 2-9 16,-4 0 9-16,3-2 2 15,-2 3 7-15,0-3-9 16,0 5 2-16,0-3-2 16,2 3 0-16,0-2-5 15,3-1 3-15,-3 1-4 16,3-2 6-1,-3 1 6-15,1 0-6 0,-1-2 7 16,-2 0-7 0,2 2 0-16,-2-2-2 0,4 0-1 15,1 3 3-15,-1-3-1 16,0 0 2-16,1 2 0 0,-1-2-1 31,0 0 0-31,1 0 0 0,-3 0 0 16,0 0-1-16,0 0 0 0,-2 0 1 15,4 0 0-15,-2 0 1 16,2 0-1-16,0 0 0 16,1 0-6-16,-3 0 6 15,2 0 2-15,1 0-1 0,-1 0-2 16,0 0 1-16,-2 0 0 16,1 0 2-16,-1 0-2 15,-2 0-8-15,0 0 7 31,-2 0 2-31,0 0 1 0,-1 0-1 16,1 0-1 0,-2 0 13-16,1 0-13 0,-1 3-1 15,1-3-8-15,-1 0 9 0,2 2 7 16,0-2-7-16,-2 2 0 16,0 0-6-16,2 1 14 15,2-1-15-15,0 0 7 16,3-1-1-16,1 1-6 15,2-2 7-15,2 2 0 16,-2-2-6-16,-1 0 17 16,1 0-11-16,3 0 0 15,1 0 0-15,0 0-6 16,3 0 6-16,1 0 0 16,1 0 8-16,1 0-6 15,0 0-2-15,0 0 0 16,-3 0 0-16,2 0 0 0,1 0 0 15,-1 0 0 1,3 0 3-16,-3 0-3 16,4 0-5-16,-4 0 4 15,1 0 2-15,-1 0 1 16,-1 0 6-16,1 0-5 16,-1 0-2-16,-1 0-1 0,-2 0 0 15,1 0 0-15,-4 0 0 16,1 0-10-16,-3 0 20 15,2 0-11-15,-4 0 1 16,-2 0 0-16,3 0 0 16,-5 0 0-16,2 0 0 15,0 0 9-15,-2 0-9 16,-2 0 0-16,-1 0 0 16,1 0 0-16,0 0 0 15,-3 0 1-15,3 0-1 16,0 0 3-16,0 0 3 15,-2-2-4-15,0 2-1 16,0-2 0-16,0 1 5 0,-3 1-6 16,3-2 0-1,-3 2 9-15,2-2-9 0,-1 2 0 16,0 0 0-16,-2 0 5 16,2 0-5-16,1 0-8 15,1 0 8-15,2 0 0 16,-1 0-7-16,3 0 7 15,0 0 13-15,2 0-11 16,2 0-1-16,2 0-1 16,0 0-9-16,1 0 9 15,-1 0 7-15,3 0-7 16,3 0-11-16,-4 0 11 0,3 0 13 16,-2 0-13-16,3 0-7 15,-2 0 7-15,-1 0 1 16,1 0 5-16,-2 0-4 15,-1 0-2-15,1 0 1 16,-1 0 6-16,0 0-6 16,-2 0-2-16,1 0 10 15,-1 0-9-15,-3 0 0 16,-2 0 0-16,0 0 9 0,0 0-9 16,-2 0 0-16,0 0-2 15,-4 0 2-15,2 0-7 16,-2 0 6-16,-1 0 2 15,0 0-1-15,0 0 0 16,-1 0 0-16,1 0 10 16,0 0-10-16,0 0 8 0,1 0-16 15,-1 0 16 1,0 0-4-16,-2 0 2 0,3 0-6 16,-1 0 0-16,0 0 0 15,1 0 12-15,-1 0-12 16,0 0 1-16,0 0-1 15,1 0 0-15,2 0 1 16,0 0 0 0,2 0 6-16,2 0-8 0,0 0 1 15,3 0-3 1,-1 0 3-16,0 0 0 16,0 0 0-16,2 0 11 0,0 0-10 15,0 0 4-15,-2 0-5 16,2 0 0-16,-1-3 0 15,1 1 0-15,-2 2 1 16,2-2 0-16,-1 2 4 0,-1-2-5 16,2 2-13-16,1 0 13 15,-1 0-1-15,0 0 8 16,-2 0-7-16,4 0 0 16,-4 0 8-1,0 0-7-15,0 0 1 16,0 0-2-16,1 0 7 15,1 0-7-15,-4 0-6 16,2 0-2-16,-2 0 8 16,0 0 0-16,2 0 2 0,-2 0 5 15,0-3 7-15,0 3-14 16,0 0-5-16,3-2-1 16,-1-1 6-16,0 1 0 0,0 0 1 15,-2 0 6-15,2 2-7 16,1-1 1-16,-3 1 1 0,2-3 9 15,0 3-9 1,-2 0-2-16,0 0 0 0,2 0-3 16,-2 0 3-16,2 0 0 15,-2 0-4-15,0 0-2 16,-1 0 1-16,1 0 5 16,1 0 18-16,-1 0-18 15,2 0 3-15,0 0-3 16,0 0 0-16,3 0 5 15,0 0-5-15,-1 0 2 16,0 0 7-16,1 0-8 16,-1 0 9-16,3 0-10 15,-1 0 0-15,2 0-1 16,-2 0 1-16,1 3 0 0,-3-3 9 16,2 1-2-16,-1-1 3 15,-1 2-3-15,-2-2-7 16,-2 2 11-16,0-2-9 15,0 2-4-15,-2-2 9 16,0 3 2-16,0-3-3 16,0 2-5-16,-3-2-1 15,0 0 4-15,1 0 3 16,0 0-4-16,-1 0-1 16,-1 0-2-16,1 0 15 15,-2 0-5-15,3 0-9 16,-3 0 18-16,2 0-12 15,3 0-7-15,0 0 0 0,2 0 0 16,0 0 6 0,0 0-6-16,4 0-1 0,-2 0 1 15,5 0 0-15,0 0-2 16,0 0-1-16,2 0 3 16,-3 0 10-16,3 0-10 15,0 0 6-15,-2 0-12 16,2 0 12-16,-1-2 2 15,2 2-1-15,-4-3-7 16,3 1 14-16,-3 0-12 16,1 0 20-16,0 1-9 15,-2-2-13-15,1 3 13 16,-1-2-13-16,-3 2 0 16,0-2 8-16,0 2 2 15,-2-1-9-15,0-2 16 0,0 3-16 16,0-2 4-16,0 2-5 15,5 0 0-15,-1 0 0 32,0-2 2-32,3 2 5 0,-3-2-14 15,0-1 21-15,0 3-8 16,-2-3-5-16,0 1 5 16,-5 0 9-1,-1-2-4-15,-3 1 24 0,-1-2 4 0,-4 1-3 31,-3 1-1-31,-4 0-10 0,-3 1-15 16,-5 0 18-16,0 0-8 0,-2 2 0 16,0 0 5-16,0 0-24 15,0 0-1 1,0 0-23-16,-37-2-89 16,-5 2-201-16,-10-4-226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23:35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7215 65 0,'0'0'55'0,"0"0"-12"0,0 0 47 16,0 0-2-16,0 0-15 16,0 0-25-16,16-74-5 15,-16 74-4-15,0 0-32 16,0 0-7-16,0 0-1 16,0 0-38-16,0 0-10 15,0 0-21-15,0 4-54 16,-11 4 8-16</inkml:trace>
  <inkml:trace contextRef="#ctx0" brushRef="#br0" timeOffset="1367.5406">1729 4659 250 0,'0'0'0'0,"0"0"-10"15,0 0-17-15,0 0 26 16,0 0 1-16,0 0-50 16,0 0-9-16,76-19 18 15,-67 13 41-15,-2 0 26 16,-3 2 12-16,0 0-34 16,1 0-4-16,-5 1-129 0</inkml:trace>
  <inkml:trace contextRef="#ctx0" brushRef="#br0" timeOffset="2117.5422">1729 4659 466 0,'90'-72'194'0,"-90"71"-137"15,0 1 19-15,0 0 59 16,0 0-28-16,0 0-71 15,0 0-20-15,-3 0 4 16,3 0 22-16,-2 0-5 16,-4-2-12-16,-4 0 24 15,-3 0-37-15,-7 0-12 16,-5-1-16-16,-6 3-2 0,-2 0 16 16,-5 0 2-16,0 0 2 15,3 11 6-15,0 1-8 16,6-2 0-16,8 0 0 15,5-3-25-15,3 4 12 16,6-1-10-16,2 3 20 16,3-4 2-16,2 3-15 15,0 0 5-15,0-1 3 16,12 0 8-16,5-1 5 16,3-2-5-16,5 0 7 15,6-2-14-15,0-2 5 16,5-2 1-16,2-2-6 0,-1 2-6 15,4-2 13-15,-3 0-9 16,-1 2 9-16,-1 5-1 16,-4-2 1-16,-1 5-1 15,-5 0-1-15,-3 2-8 16,-7 0 9-16,-3 0 0 16,-7 0-12-16,-4 2 13 15,-2-1-19-15,0 1 11 16,-2 1 6-16,-15 2-7 15,-6-1 9-15,-6 0-2 16,-2-3 2-16,0 0 11 16,-5-4-11-16,3-2 0 15,2-5 18-15,2-2-4 0,4 0 14 16,5 0-28-16,3-9 6 16,5-2 9-16,3-5-13 15,7 2 9-15,2-5-7 16,0-2 4-16,9 0-5 15,11-3-3-15,5 0 2 16,4 3 19-16,0-2-21 16,0 5 0-16,-6 4 0 15,0 4-2-15,-9 2-11 16,-3 6-13-16,-11 2-146 16,0 0-94-16,0 0-143 0</inkml:trace>
  <inkml:trace contextRef="#ctx0" brushRef="#br0" timeOffset="2836.2957">1883 4409 595 0,'0'0'108'0,"0"0"-78"15,0 0 0-15,-116-6 105 16,78 6-66-16,-1 0-33 16,-2 0-11-16,-1 10-6 0,-3 2 37 15,5 2-27 1,0 3-13-16,5-3-3 0,1 1-12 16,5 2 15-16,0-2-16 15,4 4-11-15,3 0 11 16,2 0 9-16,2 3-8 15,2 2 10-15,1 4-11 16,1 2 0-16,1 4 2 16,2 4-1-16,0 0 22 15,4 0-22-15,3 3-1 16,4-5 0-16,0 0 6 16,0-4-6-16,2 0 0 15,13-1 0-15,8-4 4 16,4 1-4-16,8-4 0 15,8-1 12-15,3-6-11 0,8 0 16 16,4-8 7-16,4-1-23 16,1-6 25-16,1-2-25 15,-1 0 9-15,1 0 0 16,1-12-8-16,-7-3 15 16,-2-4-7-16,-9-3-9 15,-7-2-2-15,-7-4 1 16,-6-7-3-16,-9-6 3 15,-7-7 10-15,-5-8-9 16,-6-7 19-16,0 0-9 16,0-2 28-16,-8 3-17 15,-6 6 15-15,-1 8 27 16,-6 4-43-16,0 7 11 16,-8 6-9-16,-2 4-22 15,-10 8 33-15,-1 2-33 0,-5 9 0 16,-4 6 14-16,-3 2-15 15,0 0-10-15,1 18 10 16,-3 10-15-16,1 13-40 16,-26 22-114-16,19-5-171 15,6-12-342-15</inkml:trace>
  <inkml:trace contextRef="#ctx0" brushRef="#br0" timeOffset="4148.6785">1750 9471 146 0,'0'0'332'15,"0"0"-224"-15,0 0-42 16,0 0 38-16,0 0-23 16,0 0-26-16,0 0-25 15,0-32 18-15,0 24 14 16,-6 0 5-16,0-1-24 15,-1 1-24-15,-1 1-10 16,-6-2 9-16,-1 1-18 16,-6-2-8-16,-3 3-2 0,-5 0-38 15,-7 0 48-15,-6 2 19 16,-3 3-11-16,1 2 46 16,4 0-9-16,4 0-21 15,7 0 25-15,7 4-48 16,4 8-2-16,7 0-5 15,2 6 6-15,4 3 0 16,5 0-7-16,0 4 7 16,0-1 1-16,16 1-1 15,7-6 5-15,5-3-4 16,1-2-2-16,2-5-5 16,3-7-5-16,0-2-10 15,6 0 0-15,-1-5-16 0,4-13-20 16,-1-5-48-1,-4-3-20-15,-2 1 13 0,-8-1 28 16,-7 1 57-16,-7 7 27 16,-10 3 59-16,-2 4 46 15,-2 4-33-15,0 5 74 16,0 2-11-16,0 0-54 16,0 0-32-16,0 0-37 15,0 0-12-15,0 0 0 16,0 9-22-16,0 14 20 15,2 6 2-15,3 12 34 16,-1 5 2-16,2 5-24 16,2 0-11-16,1 2 25 15,-3-6-25-15,1-1 0 16,-3-6 5-16,1-6-5 0,-1-8-2 16,-1-6 1-16,-1-9-42 15,-2-5-27-15,0-6-79 16,0-3-46-16,0-14-33 0</inkml:trace>
  <inkml:trace contextRef="#ctx0" brushRef="#br0" timeOffset="4836.134">1868 9050 529 0,'0'0'63'16,"0"0"-63"-16,0 0 40 15,-159-26 57-15,103 24-42 16,1 2-19-16,-3 0 19 16,2 0 10-16,2 0 16 15,6 5-12-15,1 6-11 16,3 1 14-16,5 3-46 15,6 7 18-15,4 9-25 16,4 7-17-16,3 9 6 16,6 8-8-16,3 6 0 15,9 5 0-15,1 2 0 0,3-1 2 16,0 3-2-16,10-1 0 16,5-2 2-16,3-6-2 15,4-1-5-15,2-5 4 16,5-7-8-16,2-6 9 15,8-6 0-15,1-7-3 16,7-4 3-16,1-6 17 16,2-3 6-16,6-9 21 15,1-7-25-15,8 0 13 16,2 0-11-16,4-18-5 16,1-4-1-16,-1-6-15 15,-7-4 0-15,-3-2-1 16,-8-5 0-16,-6-5-6 15,-4-2 7-15,-8-8-1 16,-8-8 0-16,-8-6 1 0,-9-8-11 16,-10-7-1-16,0 0 12 15,-23-1 4-15,-10 3 18 16,-12 7 58-16,-6 9 10 16,-7 12-33-16,0 7 12 15,0 11-11-15,2 11-31 16,8 6 15-16,5 10-5 15,3 5-24-15,-3 3-13 16,-7 13-29-16,-11 22-31 16,-13 11-41-16,-44 40-93 15,18-7-50-15,9-12-269 0</inkml:trace>
  <inkml:trace contextRef="#ctx0" brushRef="#br0" timeOffset="24379.1031">6859 5929 62 0,'0'0'64'0,"0"0"1"0,0 0 14 16,0 0-1-1,0 0-22-15,0 0-24 0,0 0-16 16,0 0-2-16,0 0 21 15,0 0 1-15,0 0 13 16,0 0 10-16,0 0 0 16,0 0 6-16,0 0-26 15,0 0-24-15,0 0 16 16,0 0-12-16,0 0 1 16,0 0 15-16,0 0 1 15,0 0 10-15,0 0-24 16,0 0-22-16,0 0 26 0,0 0-26 15,0 0 0 1,0 0 1-16,0 0-1 0,0 0 13 16,0 0-13-16,0 0 7 15,0 0-12-15,-2 0 5 16,-3 0-28-16,-1 3 9 16,-2-1 19-16,0 1 0 15,-1-1 0-15,-1 3 0 16,2-3-1-16,-1 1 2 15,1-1-1-15,2 0 6 16,2-2 1-16,2 0 0 16,2 2-7-16,0-2-6 15,0 0 6-15,0 0 2 16,0 0-1-16,0 0 6 16,0 0-6-16,0 0-1 0,0 0-4 15,0 0-7-15,0 0 9 16,2 0-3-16,2 0 5 15,6 0 2-15,-2 0 6 16,1 3-6-16,5-3-1 16,1 1-1-16,1 1 10 15,4 0-10-15,2 1 0 16,3-2 3-16,4 2-2 16,2-2 11-16,-2-1-12 15,2 3 0-15,-2-2 0 16,0 2 0-16,0-3 1 15,0 0 1-15,0 0 5 16,0 0-4-16,0 0-3 0,-3 0 1 16,1 0-3-1,-2 0 3-15,-3 0-1 0,1 0 0 16,-1 0 1-16,0 0 8 16,1 0-9-16,-1 0-1 15,0 0-8-15,-2 0 9 16,-2 0 0-16,2 0-1 15,0 0 7-15,-3 0-7 16,4 0 1-16,-1 1 0 16,0 1 2-16,2-2-2 15,5 2-1-15,0 0 1 16,2-2 0-16,4 0 5 0,3 3-5 16,1-3 0-1,4 0 0-15,-1 0 0 0,0 0 0 16,-1 0-1-16,0 0 2 15,-1 0 2-15,-3 0-3 16,-1 0 0-16,0 0 0 16,-5 0 0-16,-1 0 0 15,1 0-1-15,0 0 1 16,-2 0-1-16,-2 0 1 16,0 0 0-16,-1 0 3 15,0 0-3-15,1 2 0 16,2 0-1-16,-1 1 1 15,1-1-4-15,0 3 4 16,2-3 0-16,0 1-1 16,2-1 1-16,3 3 0 0,1-3 0 15,1 2 0-15,-1-3 5 16,2 2-5-16,0-2 1 16,-3-1-4-16,1 0 3 15,-4 0 0-15,1 0 0 16,-1 0 1-16,-2 3 5 15,0-3-6-15,-2 0-2 16,2 0 2-16,0 0 1 16,-2 0 0-16,2 0-1 15,-5 0 3-15,2 0 2 16,1 1-5-16,0-1-2 16,2 0 1-16,4 0 1 15,1 0-6-15,4 0 6 0,0 3 0 16,0-3 9-1,1 0-9-15,0 2 0 0,-1-2-5 16,1 0 5-16,2 0 0 16,-3 0 0-16,2 0 1 15,-3 0 5-15,2 0-6 16,-4 0-2-16,-1 0 1 16,-5 0 1-16,0 0 0 15,-4 0 0-15,-2 0 1 16,-2 0 3-16,-3 0-4 15,-1 0-5-15,-1 0 5 16,-1 0 0-16,1 0 0 0,0-2 0 16,0 2 1-1,1-3 5-15,3 3-6 16,3-1-5-16,-1-2 5 0,0 2 0 16,3 1 1-16,2-3-3 15,-3 3 4-15,1 0 2 16,-1-1-4-16,3 1-1 15,-3 0 1-15,1 0-9 16,2 0 9-16,0-3 4 16,2 3-3-16,4-1-2 15,3-1 1-15,3 2 0 16,1-3 1-16,5 3-1 16,3 0 1-16,-2 0-1 15,5 0 0-15,2 0 5 16,3 0-5-16,2 0 0 0,2 0-1 15,0 0-4-15,1 0 5 16,-1 0 0-16,0 0 1 16,-2 0 4-16,2 0-5 15,-4 0 0-15,0 0-8 16,-3 0 9-16,-4 3-1 16,3-1 0-16,-6-1-1 15,1 2-8-15,0-2 8 16,-2 2-9-16,-1-3 10 15,-1 1-16-15,-3-1 16 16,-1 3 0-16,0-3-13 16,-1 0 7-16,-3 1 6 15,1-1 0-15,-1 0 0 0,-4 0 0 16,-2 0-20-16,-4 0 2 16,0 0 10-16,-5 0 2 15,-2 0 6-15,-2 0 0 16,-3 0-6-16,0 0 6 15,3 0 0-15,2 0 0 16,-1 0 1-16,6 0-6 16,1 0 5-16,3 0-5 15,2 0 4-15,2 0 1 16,3 0-12-16,3 0 11 16,3 0-4-16,3 0-1 15,1 0-16-15,1 0 21 16,0 0 1-16,0 0-8 15,1 0 8-15,-1 0 0 16,-1 0 0-16,1 0 0 0,-1 0 0 16,1 0 0-16,2 0 2 15,-2 0-1-15,-1 0-1 16,1 0-1-16,-1 0 1 16,-2 0-3-16,1 0 4 15,-3 0-1-15,3 0 0 16,-5 0-1-16,1 0 1 15,-1 0-1-15,-3 0 3 16,4 0-2-16,-3 0 0 16,-3 0 0-16,2 0 0 15,-1 0 7-15,-1 0-7 16,0 0 0-16,2 0-16 0,-2 0 16 16,0 0 1-16,1 0 9 15,1 0-7-15,-1 0-3 16,3 3 0-16,0-3 0 15,0 0 0-15,1 0 3 16,0 0-3-16,2 0 0 16,0 0-10-16,-2 0 19 15,3 0-16-15,-4 0 7 16,1 0 0-16,0 0 5 16,-3 0-5-16,4 0 0 15,-4 0-2-15,1 0 1 16,-1 0 1-16,1 0 0 15,2 0-3-15,0 0 2 0,0 0 1 16,3 0-13-16,-4 0 12 16,1 0 2-16,-1 0 1 15,1 0-2-15,3 0 0 16,1 0 9-16,1 0-9 16,1 0-10-16,-2 0 10 15,3 0 7-15,-3 0-6 16,1 0-1-16,-3 0-3 15,-3 0 2-15,-1 0 1 16,-2-3-1-16,-3 2 1 16,1 1 0-16,-3-3 1 15,0 3-1-15,-4 0 1 16,2-1 4-16,-2 1-5 0,-2-3 0 16,-1 2-2-1,0-2-8-15,-2 3 10 0,1-1 0 16,-2 1 1-16,1-2 5 15,1 2-6-15,-2 0-1 16,4 0-2-16,-1 0 6 16,0 0 1-16,3-3-4 15,-1 3 0-15,3 0 0 16,0-2 0-16,2 2-1 16,0-2 1-16,0 2-2 15,2 0-8-15,3 0 10 16,-1 0 0-16,2 0-1 15,1 0 1-15,-1 0 0 16,4 0 4-16,-1-1-3 0,1 1-2 16,0 0 1-16,1-2-6 15,0 0 5-15,1-1 1 16,-2 3 0-16,1 0 0 16,0-2 5-16,1 2-7 15,-1 0 2-15,-1-2-3 16,0 2 2-16,-1-2 1 15,-1 2-17-15,-1-1 17 16,2 1 1-16,0 0 3 16,-2 0-4-16,-1 0 0 15,-2 0 12-15,-1 0-12 16,-1 0-4-16,0-2 4 16,-2 2 0-16,0 0 0 0,2 0 0 15,0 0 0-15,1 0 1 16,-1 0 0-16,3 0-1 15,-3 0 0-15,3 0-5 16,1 0 5-16,1 0 0 16,1 0 1-16,-1 0 3 15,2 0-4-15,0 0-1 16,0 0 1-16,-1 0 0 16,4 0 0-16,-1 0-6 15,2 0 6-15,-1 0 9 16,1 0-9-16,1 0 0 15,-1 0 0-15,2 0-4 16,1 0-2-16,-1 0 7 0,3 0-1 16,-1 0 7-1,0 0-7-15,-2 0 0 0,3 0-7 16,-5 0 14-16,3 0-5 16,-1 0-2-16,1 0-4 15,-1 0 4-15,-1 2 0 16,1-2 0-16,-2 0 0 15,-1 1 1-15,-1-1 4 16,-2 0-5-16,0 0-1 16,0 2-8-16,0-2 10 15,-3 2-1-15,4-2 3 16,-6 2 4-16,3 1-5 0,-3-3-2 16,0 0-3-1,1 2 3-15,-1-2 0 0,-2 0 0 16,2 0 0-16,1 0 1 15,-3 0 4-15,0 0-5 16,3 0 0-16,-2 0 3 16,-1 0-3-16,0 0 0 15,0 0 0-15,-2 0 0 16,2 0 13-16,1 0-13 16,-3 0-3-16,0 0 3 15,-4 0 1-15,4 0-1 16,0 0 0-16,3 0 0 15,2 0 11-15,1 0-11 16,3-2-10-16,-2 2 10 16,1-3 0-16,0 3 0 0,0-2 1 15,-1 2 1-15,2 0 3 16,-1 0-5-16,2 0-2 16,-1 0 2-16,-3 0 1 15,3 0-1-15,-2 0 0 16,2 0 2-16,-1 0 1 15,-1 0-3-15,3 0 7 16,0 0-16-16,-3 0 16 16,4 0-7-16,-2 0 0 15,0 0 1-15,2 0-1 16,-3 0 0-16,4 0 0 16,-1-2 0-16,0 2 0 15,1-2 0-15,1 2-1 0,3 0 1 16,-1-1-1-1,0-1 1-15,1 0 0 0,-1 2-11 16,3-3 12-16,-2 3-2 16,0-2 1-16,1 2 0 15,-1-2 5-15,-1-1-5 16,3 0-3-16,-2 2 3 16,0 1 0-16,-1-3-1 15,1 2 1-15,-1 1 0 16,1-3 4-16,-1 3-4 15,-1-1 0-15,1-2-2 16,-2 3-2-16,1-2 4 16,-1 2 0-16,-1-2 0 15,-1 1 1-15,0 1-1 16,0-3 1-16,-2 1-6 0,0 2 7 16,-3-2-2-16,3 2 0 15,-2-2 1-15,0 2 2 16,-1-2-3-16,1-1 0 15,-1 3 5-15,2-3-5 16,-2 1-5-16,1 2 4 16,-1-2 2-16,1 2-2 15,-3-2-2-15,0 2 3 16,4-1 4-16,-4 1-4 16,3-2-1-16,-1 2 0 15,1 0 1-15,1-3 4 16,2 3-4-16,-1 0-2 0,1 0 2 15,0 0 0-15,1 0-6 16,-2 0 6-16,-1 0 0 16,4 0-1-16,-1 0 1 15,2 0 0-15,1 0 3 16,1 0-3-16,-1 0-7 16,-3 0 6-16,2 0 1 15,-2 0 1 1,0 0-1-16,0 3 0 0,-1-1 0 15,0-1 0 1,1 1-1-16,-2 0 1 0,-2-2 0 0,0 0-1 16,-5 2-1-16,0-2 2 15,-2 0 0-15,-2 3 0 16,0-3-1-16,-3 0-2 16,0 0-4-1,1 0-3-15,0 0-2 16,0 0 8-16,-2 0 3 0,2 0 1 15,0 0 0-15,-1 0-1 16,3 0-5-16,-2 0 5 16,1 0 1-16,3 0 0 15,0 0 5-15,2 2-5 16,2-1 0-16,2-1-2 16,-2 0 4-16,3 2-2 15,-1-2 0-15,3 0 0 16,3 2-5-16,-2-2 12 15,5 2-14-15,2-2 6 16,-2 0 1-16,1 0 11 16,1 0-11-16,1 2-9 15,2-2 9-15,0 3 0 16,3-3 7-16,-2 0-14 16,2 1 1-16,-1-1 5 0,1 0 1 15,-4 2 0 1,0-2 18-16,-4 0-18 0,1 0-1 15,-3 0 1-15,-2 0 0 16,1 0 0-16,-4 0 0 0,1 0 7 16,-1 0-6-16,-2 0-1 15,-2 0 0-15,-4 0 2 16,2 0 4-16,-2 0-4 16,0 0-2-16,-3 0 0 15,1 0 4-15,-4 0-4 0,-1 0 0 16,0 0 1-16,0 0 0 15,3 0 12-15,2 0-13 16,0 0-1-16,0-2 1 16,2 1 0-16,-2-2 2 15,1 1-2-15,1 2 0 16,2-2 6-16,-2 2-6 16,4 0 0-16,-1 0-5 15,0 0 5-15,1 0 0 16,-2 0 9-16,2 0-8 15,3 0 29-15,-3-2-20 16,3 0-9-16,-5 1 16 16,0 1-16-16,0-2 6 0,0-1-7 15,-2 1 1 1,0 2 8-16,-2-2-8 0,2 2-1 16,-4 0 6-16,2 0-6 15,2 0 0-15,-2 0 0 16,4-2 1-16,0 2 9 15,0 0-10-15,3 0 0 16,-3 0-5-16,0 0 5 16,0 0 0-16,0 0-2 15,1 0 4-15,1 0 1 16,0 0-3-16,3 0-1 16,-1 0 0-16,2 0 1 15,0 0-7 1,1 0 6-16,0 0 1 15,3 0 1-15,3 0-1 16,1 0-1-16,3 0-12 0,4 0 13 16,2 0 0-16,1 0-10 15,0 0 10-15,1 0-6 0,-2 0 6 16,0 0 0 0,-1 0-1-16,-4 2 2 0,0 0-1 15,-2 0 0-15,-2 1 6 16,-3-1-6-16,-3 1 0 15,0-1 0-15,-3 2-1 16,-1-1 1-16,1-2 0 16,-5-1-1-16,0 2 3 15,-4-2 9-15,0 0-11 16,-1 0 0-16,-1 0-1 16,-2 0 1-16,0 0 0 15,4 0-6-15,2 0 7 16,0 0-2-16,3 0 2 0,1 0-1 15,-2 0 9 1,0-2-9-16,0 2 0 0,1-1-1 16,-1 1 3-16,0-3 6 15,-2 1-6-15,0 2 11 16,0-2-2-16,-4 0-10 16,-3 0 6-16,1 2-7 15,-2-1 1-15,2-1 2 16,-3-1-3-16,0 1 0 15,2 0 3-15,-1 0-3 16,0 2-1-16,2 0 1 16,-3-1 0-16,5 1 2 15,-3 0-2-15,2-2 0 16,-1 2 0-16,-3 0 7 16,-3-3-8-16,2 3 1 0,-2-2 0 15,1 0-5-15,3 0 5 16,-6 2 0-16,1-2 9 15,-3 2-8-15,-5-1 0 16,0 1 13-16,-6 0 6 16,-2 0 21-16,0 0-5 15,0 0 25-15,0 0-15 16,0-3-37-16,0 3-9 16,-12 0-56-16,-32-5-99 15,-1-2-49-15,-3-3-501 0</inkml:trace>
  <inkml:trace contextRef="#ctx0" brushRef="#br0" timeOffset="31778.8886">2556 6909 33 0,'0'0'117'0,"0"0"-84"16,0 0-2-16,0 0 87 15,0 0-20-15,0 0-45 16,0 0-18-16,0 0 7 15,0 0 26-15,0 0 4 16,0 0-11-16,0 0 6 16,0 0-25-16,0 0 2 15,0 0 5-15,0 0-7 16,0 0 8-16,0 0-27 16,0 0-8-16,0 0 11 15,0 0-12-15,0 0-6 0,0 0-7 16,0 0 1-16,0 0 23 15,0 0-19-15,0 0-5 16,0 0 12-16,0 0-13 16,0 0-1-16,0 0 1 15,0 0-3-15,0 0-4 16,0 0-3-16,0 0-10 16,0 0 10-16,0 0-15 15,0 0 9-15,0 0 15 16,10 0-8-16,3 0 9 15,5 0 0-15,6 0 0 16,2 0 16-16,8 0-15 0,-1 0-1 16,4 0 0-16,-2 0 6 15,1 0-9-15,-3 0 3 16,-2 0-12-16,-4 0 11 16,0 0 1-16,-2 0-1 15,-4 3 1-15,2 1-22 16,-1-2 22-16,1 0-1 15,-2-2-15-15,4 1 15 16,2-1-15-16,0 0 7 16,2 0 8-16,2 0-1 15,0 0 2-15,5 0 0 16,-1 0-4-16,1 0 4 16,0 0 0-16,0 0 0 0,1-1-8 15,-1-1 0-15,-1 0 7 16,-1 2-12-16,-5-2 7 15,0 2 4-15,-5 0-3 16,-1 0 4-16,-3 0 1 16,-2 0 0-16,0 0-6 15,-1 0 6-15,4 0 0 16,-1 0-1-16,1 0-1 16,4 0 2-16,-2 0 0 15,1 0 7-15,-2 0-8 16,1 2 1-16,-1 0 0 15,1-2-7-15,-4 2 4 16,4-1 3-16,-3-1 1 16,-1 3-1-16,2-3 7 15,-1 0-7-15,0 3 0 0,0-3-1 16,0 1 2-16,-2-1-1 16,0 0 0-16,-1 2 9 15,4-2-7-15,-3 0-2 16,3 0 0-16,0 0 6 15,1 0-5-15,1 0 9 16,-4 0-5-16,4 0-4 16,-1 0 14-16,-2 0-13 15,2-2-1-15,1 1 15 16,0-2-14-16,-2 0-1 16,2 2-1-16,1-3 1 15,1 2 8-15,-1 0-9 16,-2 2 0-16,1 0-1 0,-5 0 1 15,-1 0 0-15,2 0 0 16,-4 0-4-16,1 0-2 16,1 0 6-16,3 0 0 15,1 0 8-15,0 0-8 16,4 0 0-16,0 0 0 16,-3 0 0-16,0 0 3 15,0 0-3-15,1 0 0 16,-3 0-1-16,0 0 0 15,0 0 1-15,-1 0 0 16,0 0 1-16,1 0-2 16,3 0 1-16,-2 0 0 0,2 0 2 15,0 0-2-15,1 0 1 16,2 0-1-16,1 0 0 16,4 0 5-16,0 0-5 15,1 0-5-15,2 0 5 16,-1 0 0-16,3 0 0 15,1-3 0-15,3 1 6 16,1 1-6-16,-1-1 0 16,0-2 1-16,0 2-3 15,-2-1 11-15,0 3-10 16,-3 0 1-16,4 0 0 16,-2 0 0-16,1 0 0 15,2 0 0-15,-1 0 0 0,-2 0 0 16,1 0 0-1,-3 0-1-15,1 0-12 0,-2 0 11 16,-1 0 2-16,1 0 0 16,-1 0 0-16,0 0 0 15,3 0 0-15,-3 0 0 16,3 0 0-16,0 0 5 16,0 0-5-16,-1 0-1 15,1 0-6-15,1 0 9 16,0 0-4-16,-2 0 1 15,1 0 1-15,-1 0 0 16,-1-3 0-16,1-1 0 16,-1-1 0-16,0 4 0 15,-3-3-1-15,2 1-6 16,-1 0 5-16,1 1 0 0,-2 0 2 16,0-3 0-16,0 3-1 15,-2 1 1-15,3 1 0 16,-1-2-1-16,0 0 1 15,2 0 6-15,3 0-6 16,-1-1 0-16,4 1-4 16,3 1 12-16,0-1-8 15,5 0 0-15,3 0-8 16,0 2 2-16,2 0 7 16,4-3-1-16,0 3 10 15,2 0-10-15,-1 0-7 16,-1 0 6-16,-3 0 1 0,1 0 1 15,0 0-1-15,-2 0 0 16,4 0 1-16,-4 0-1 16,0 0 1-16,-4 0-1 15,-1 3 0-15,0-1-1 16,0 2 1-16,-1-1-1 16,1 0-4-16,0 1 5 15,0 0 0-15,0-3 0 16,-1 1 0-16,4 3-1 15,-4-1 0-15,4-1 0 16,-2 0 1-16,4 1 0 16,1-3 0-16,-1 2 0 15,-2-1 0-15,0 0 1 0,1-2 0 16,-2 2-2 0,2 1 0-16,1-3-6 0,-1 0 6 15,0 0 1-15,1 3-12 16,-2-3 6-16,2 0 2 15,-3 2 3-15,2-2 0 16,1 0 1-16,-1 0 0 16,0 0 0-16,-2 0 0 15,1 0-6-15,-6 2 7 16,-1-2-1-16,-1 0 1 16,-5 2-1-16,1-2 8 15,1 2-8-15,-2-2-3 16,3 1 3-16,3-1 0 15,-3 2 0-15,2-2-11 16,1 0 11-16,-1 0-2 0,1 0 2 16,1 0 0-16,3 0-11 15,-1 0 11-15,4 3-8 16,-2-3-2-16,4 0 0 16,-5 0 9-16,1 0 1 15,0 0 0-15,-2 0-1 16,1 0-5-16,2 2 6 15,2 0 0-15,1-2 10 16,-2 2-15-16,4-2 5 16,0 2-3-16,0-2-4 15,-2 0 9-15,0 1-4 16,-1-1 2-16,-2 0 0 0,0 0 6 16,-1 0-6-16,-2 0 0 15,1 0-2-15,-3 0 4 16,1 0-2-16,-1 0 0 15,-1 0 0-15,2 0 1 16,-4 0-1-16,2 0-3 16,-1 0 3-16,1 0 0 15,-1 0-1-15,0 0-12 16,-1 0 13-16,-1 0 15 16,0 0-15-16,0 0-7 15,0 0 7-15,-2 0 0 16,3 0 0-16,-4 0 0 15,1 0 1-15,0 0 5 0,0 0-6 16,-2 0-1 0,1 0 0-16,-1 0 1 0,-3 0-1 15,3 0-1-15,-2 0 2 16,-3 0 4-16,0 0-4 16,3 0-4-16,-1 0-2 15,0 0 5-15,1 0 1 16,1 0 0-16,1 3 1 15,-1-3 4-15,4 0-5 16,-1 3 0-16,-1-3 3 16,2 1-3-16,-1-1-3 15,1 2 3-15,3-2-6 16,3 0 6-16,0 0 0 16,2 0 1-16,2 0-11 15,0 0 10-15,2 0-11 0,1 0 3 16,1 0-12-16,0 0 20 15,3 0-6-15,0 0 8 16,-2 0-2-16,1 0 0 16,1 0 0-16,-1 0 0 15,4-2-10-15,-4 2 10 16,1-1 1-16,-1-2 0 16,1 0 9-16,0 2-10 15,0-1-11-15,-2 0 11 16,-2 0 0-16,0 0 5 15,0-1-4-15,-1 1 0 16,-2 1-2-16,2-1 1 16,1 0 0-16,-2 0 0 0,4-3 0 15,-2 5-1-15,-2-3 1 16,0 1 0-16,-1 0-12 31,-3 0 12-31,2-1 0 0,0 2 7 16,-1-3-6-16,2 1-1 15,0 2 0-15,1-1-4 16,-2 2 2-16,-1-2-9 16,2 0 11-16,-2 2 0 15,-3-3 10-15,3 3-23 16,-3-2 13-16,2 2 0 0,-2 0 1 16,1-2 0-1,-3 2-2-15,1 0 1 0,-3 0 0 16,-1 0 6-16,2 0-6 15,-5-1-3-15,1 1 3 16,-3 0 0-16,1 0-1 16,2 0 0-16,-4 0 0 15,0 0-8-15,3 0 9 16,-3-2-1-16,0 2-5 16,1 0 7-16,-3-2-1 15,2 2 0-15,-2 0 0 16,3 0-3-16,0 0 3 0,-1 0 0 15,1-2 0-15,-1 2 2 16,3 0-4-16,-1 0 2 16,1 0 0-16,2 0 10 15,2 0-10-15,0 0-6 16,3 0 5-16,-1 0-12 16,0 0 13-16,3 0 1 15,-1 0 5-15,-1 0-6 16,-1 0 0-16,1 0 0 15,-1 0 7-15,0 0-7 16,1 0-1-16,-3 0 0 16,-1 0 1-16,2 0 0 15,-1 2 0-15,2-2 1 16,-1 2 1-16,1-2-2 16,-3 0-1-16,2 2-1 0,-3-2 2 15,0 1 14-15,-3-1-14 16,2 0-6-16,-2 2 6 15,-2-2 0-15,3 0 1 16,-3 2-1-16,1-2 0 16,-3 0-9-16,0 0 9 15,0 0 0-15,-2 3 3 16,0-3-3-16,0 2 0 16,0-2 0-16,0 2 0 15,0 0 0-15,0-2 0 16,0 0 0-16,0 0 4 15,2 0-4-15,-2 0 0 16,1 0 0-16,1 0 1 0,0 0-2 16,0 1-1-1,2-1 2-15,1 0 1 0,-1 0-1 16,0 0 0-16,4 0 5 16,-4 0-5-16,3 0-3 15,-1 0 2-15,1 0 2 16,-1 0-1-16,4 0 7 15,-2 0-7-15,3 0-7 16,1 0 7-16,-1 0 0 16,2 0 0-16,-1 0 1 15,1 0 5-15,-3 0-6 16,4 0 1-16,-1 0-1 0,-2 0 0 16,3 0-1-1,-3 0 1-15,3 0-10 16,-1 0 10-16,-2 0 0 0,3 0 0 15,-1 0 1-15,-1 0-1 16,5 0 0-16,-4 0 0 16,3 0 2-16,-1 0 6 15,-1 0-8-15,1 0-16 16,1 0 13-16,-1 0 6 16,0 0 6-16,1 0-9 15,-1 0 0-15,2 0 4 16,0 0-3-16,1 0-2 15,3 0-1-15,-4 0-9 0,3 0 11 16,-3 0 0 0,2 0 0-16,-2 0-2 0,1 0-3 15,0 0 5 1,0 0 0-16,0 0 0 16,-1 0 0-16,-1 0 0 15,0 0 0-15,2 0 0 16,-3 3 10-16,1-3-10 15,-3 0 0-15,2 2 0 16,-1-2 1-16,-1 0-1 16,-2 0-1-16,3 0-6 0,-3 0 7 15,0 0 0-15,0 0 0 16,0 0-5-16,0 0 4 16,-1 0 2-16,0 0-1 15,1 0 1-15,-1 0-1 16,1 0 0-16,-1 0 4 15,2 0-3-15,-1 0-1 16,0 0 1-16,3 0-1 16,-3 0 0-16,-1 0 4 15,2 0-5-15,1 0 1 16,-2 0 0-16,1 0-3 16,-1 0 3-16,-1 0 0 15,0 0 0-15,-1 0-9 16,-1 0 9-16,1 0 1 15,1 0 7-15,0 0-3 16,-1 0-4-16,0 0-1 16,0 0 12-16,0 0-11 0,0 0-1 15,-3 0 0 1,4 0 0-16,-6 0 3 0,3 0-3 16,-3 0-6-16,-2 0 6 15,2 0 0-15,-4 0 1 16,3 2-1-16,-3-2 1 15,0 0-8-15,0 1 7 16,-2-1 0-16,2 0 1 16,-3 0 6-16,3 0-1 15,3 0-6-15,-1 0-12 16,2 0 12-16,1 0 2 16,3 0 4-16,1 0-6 15,3 0 1-15,1 0-1 16,0 0 0-16,3 0 0 15,1 0 10-15,1 0-4 0,3 0-6 16,-2 0 4-16,4 0-3 16,1 0-1-16,0 0 7 15,1-1-6-15,2-1-1 16,2 0 7-16,0-1-6 16,4 2-1-16,1-3 0 15,-1 2-2-15,2-1 2 16,1 1 0-16,-1 0 10 15,-1-1-8-15,-1 1-2 16,2 0 7-16,-2 0-5 16,-2-1-2-16,0 1 0 15,-3 2 0-15,1-1 10 0,0 1-10 16,-2 0 0-16,-2 0 5 16,0 0-4-16,-1 0 7 15,-4 0-8-15,0 0 0 16,-2 0 6-16,0 0 0 15,-3 0-6-15,1 0 1 16,-1 0 0-16,-1 0-1 16,-3 0-2-16,2 0 2 15,-3 0 19-15,0 0-19 16,-3 0-1-16,2-2 1 16,-3 2 0-16,-1 0 1 15,2 0 1-15,-3 0-2 16,1 0 10-16,-1 0-10 0,2 0 0 15,-1 0 4 1,-1 0-4-16,-2 0 0 0,4 0 0 16,-4 0 0-16,2 0 2 15,0 0-2-15,3 2 0 16,-3-1 0-16,5 1 7 16,1 3-7-16,-2-3 0 0,3 0 0 0,0 0 1 31,3 1-1-31,3-1 0 15,1 1 0-15,5-1 0 0,-2 0 0 0,4 0-9 16,0-1 9-16,2 4 0 16,2-3 1-16,-1-1-1 15,-1 2 7-15,2-1-7 16,-2 2 1-16,-2-1-1 16,-1-3 0-16,0 3 3 15,-1-1-3-15,-1 0-1 0,-5-2 0 16,2 2-6-16,-6 0 7 15,1-1 9-15,-6 1-9 16,1-2 8-16,-3 3-8 16,1-3-5-16,0 0 5 15,-4 0 1-15,-1 0 0 16,-2 0-1-16,-3 0 0 16,1 0 16-16,-5 0-13 15,1 0-3-15,-1-3 12 16,-2 1-12-16,0-1 10 15,0 1-10-15,0-2 1 16,2 1 4-16,3 3 2 16,0-3-5-16,4 1 15 0,-1 0-4 15,3 0 6 1,3 2-7 0,0 0-11-16,-3 0 16 15,0 0-9-15,-4 0 1 16,-6 0-4-16,0 0-4 15,-8 0 8-15,-1 0-9 16,-4 0 0-16,-1 0 22 16,0 0-21-16,0 0 6 0,-1-3 0 15,5 3-6 1,1 0 6-16,3 0-7 0,3 0 0 16,1 0-8-16,4 0 8 15,-1 0 0-15,5 0-1 16,0 0 2-16,2 0 8 15,2 0-9-15,1 0 0 16,-3 0-1-16,2 0 1 16,-2 0-1-16,-2 0 0 15,-1 0 1-15,-2 0 9 16,1 0-9-16,0-1 0 16,-1-1-6-16,0 0 6 15,3-1 0-15,2 0 0 16,0 1-10-16,0 0 8 15,-2-1 2-15,0 1-4 0,-5 2 3 16,3-2 1-16,-6 1 0 16,4 1 0-16,-3 0 1 15,-4 0 4-15,-3 0-5 16,-4 0 0-16,-2 0 35 16,-5 0-5-16,0 0 14 15,-2 0-5-15,2 0-25 16,-2 0 4-16,0 0-18 15,0 0 1-15,0 0 24 16,0 0-24-16,0 0 15 16,0 0-4-16,0 0-11 15,0 0 6-15,0 0-7 16,0 0-3-16,0 0 2 0,0 0 1 16,0 0-1-16,0 0 0 15,0 0-31-15,0 0-1 16,0 0-43-16,-17-6-37 15,-12-1-91-15,-12-4-164 0</inkml:trace>
  <inkml:trace contextRef="#ctx0" brushRef="#br0" timeOffset="35366.1078">1627 5726 377 0,'0'0'0'16,"0"0"-12"-16,0 0 12 15,0 0 97-15,0 0-29 16,0 0-31-16,-12-14 9 16,12 13-2-16,0-3 15 15,0 1-14-15,0-1 8 16,0 1-8-16,-2-2 1 16,2 2-20-16,-2 1 14 15,2 0-27-15,0-3 8 16,-2 3 12-16,2-1 2 15,0-1 15-15,0 1-1 0,0 3 6 16,0 0-10-16,0 0-45 16,0 0-5-16,0 0-4 15,0 9-24-15,0 9 25 16,0 6 7-16,0 2 1 16,0 2 15-16,0-2-15 15,0-2 1-15,0-2-1 16,0-6-19-16,0-3-30 15,0-8-15-15,0-1-36 16,0-4 35-16,0 0 5 16,0 0 29-16,0 0 4 15,-2-4-48-15,-3-12 11 16,3-5 35-16,-2-10 17 0,4-7 12 16,0-6 8-1,0-5 9-15,0 1 64 0,0 4 53 16,0 8-52-16,0 9 33 15,0 10-17-15,0 8 6 16,0 4-17-16,0 5-63 16,0 0-24-16,0 0-36 15,13 17 23-15,7 2 13 16,7 5-6-16,1 3 0 16,1-4 2-16,2 0-17 15,-4-5-3-15,0-4-40 16,-6-7-1-16,-8 0 10 15,-4-5-6-15,-9 0 42 16,0-2 9-16,-12 0-4 16,-15 0-28-16,-10 0 0 0,-9 0 42 15,-6 5 17-15,-6 2-7 16,2 1-10-16,4-1 6 16,10 1-5-16,9-1 41 15,11-4-39-15,9 1-3 16,8-4-9-16,5 3-14 15,0-3 3-15,7 0-28 16,13 0 12-16,11-3 29 16,7-12-16-16,4-5-19 0,5-7-10 15,0-5 20-15,-4 0 31 0,-6 1 2 16,-6 0 8-16,-8 7 10 16,-8 9 34-16,-9 2 47 15,0 6-1-15,-6 7-25 16,0 0-9-16,0 0-65 15,0 0-26-15,0 15-7 16,2 5 18 0,0 7 15-16,2 1 1 15,-1 2 5-15,1-2 4 16,0-2-3-16,-2-8-5 16,3-7-4-16,-2-2-5 0,-3-8-16 15,0-1-6 1,0 0 29-16,0-19-16 0,0-12-90 15,0-7 54-15,2-4 51 16,2 0-11-16,3 6 12 0,-1 8 52 31,1 6-1-31,-2 9 39 16,-3 10-2-16,0 3-43 0,0 0-45 0,3 0-15 16,1 10 15-16,6 8 1 15,3 3 0-15,1 4 16 16,1 1-16-16,0-2 8 15,0-2-2-15,-1-5-7 16,-1-6-12-16,-1-3-30 16,-3-4-29-16,-7-2 11 0,-2-2 6 15,-2 0 45-15,0-10 8 16,-9-12-28-16,-7-4 28 16,-1-4 1-16,-1 0 9 15,1 0 46-15,1 4-23 16,5 3 28-16,2 9 30 15,4 2-26-15,5 7 1 16,0 2-46-16,0 3-19 16,0 0-22-16,14 0-37 15,3 0 51-15,6 0 7 16,1 0 0-16,1 0 0 16,-2 7-12-16,-4-3-12 15,-3 2 15-15,-3 2-33 0,-4-2 12 16,-2 2-2-16,-5-1 22 15,0-2 5-15,-2 1-3 16,0-2-2-16,0 1 10 16,0-5-31-16,0 0 12 15,0 0-13-15,0 0-3 16,0 0 10-16,-6-15 13 16,-2-7 0-16,2-8 3 15,0-2 10-15,3-5-15 16,3 3-15-16,0 5 30 15,0 4 58-15,0 9-7 16,0 9 11-16,0 4 19 16,7 3-80-16,4 0 11 15,0 15-6-15,7 8 30 16,0 7-12-16,0 7-11 0,2 1-12 16,0 0 18-16,0-4-16 15,2-8-3-15,-2-5-21 16,-1-7-49-16,-9-5-35 15,-3-6-6-15,-7-3 54 16,0 0 56 0,-13 0-40-16,-18-5 41 0,-12 5 71 31,-11 0 30-31,-13 8-22 0,-8 21 27 0,-12 8-34 16,-7 10 6-1,-1 3-27-15,3 2-12 0,5-2-10 16,11-4-22-16,11-6-5 15,12-6-2-15,13-8-9 16,11-6-5-16,14-8-70 16,9-8-74-16,6-4-24 15,17 0 60 1,27-13 56-16,52-36-5 16,-6 5-167-16,1 0-105 0</inkml:trace>
  <inkml:trace contextRef="#ctx0" brushRef="#br0" timeOffset="35660.1436">2048 5525 28 0,'0'0'232'0,"0"0"-91"15,159-81-76 1,-109 58 0-16,-13 8-4 16,-20 9 9-16,-11 6-32 15,-6 0-8-15,0 0 29 0,-6 12-40 16,-14 12 48-16,-6 7 58 16,-5 4-39-16,-4 5-27 15,2 4-11-15,-3 1-32 16,1-1 13-16,-5-2-8 15,-1-2-13-15,1-4 18 16,3-6-6-16,1-4-19 16,7-6 16-16,5-3-17 15,5-3 1-15,6-2-1 0,2-4-5 16,4-3 5 0,3-1-8-16,2 1-11 0,2-5-29 15,0 1-21-15,0-1-8 16,0 0-56-16,0 0 13 15,8 0-39-15,0-6-472 0</inkml:trace>
  <inkml:trace contextRef="#ctx0" brushRef="#br0" timeOffset="45318.9102">6018 7886 71 0,'0'0'141'0,"0"0"-92"15,0 0-13-15,0 0 41 16,0 0-4-16,0 0-34 15,0-1-13-15,0 1 36 0,0 0-18 16,0 0-17-16,0 0-15 16,0 0-12-16,0 0-2 15,0 0-24-15,-4 0-27 16,-1 0-18-16,-1 0 51 16,-1 0 20-16,-2 5-12 15,0 0-21-15,1 0-40 16,-2-1 41-16,-1 0-11 15,0 2 1-15,0 1-22 16,-2-1-22-16,1-1 22 16,1-1 29-16</inkml:trace>
  <inkml:trace contextRef="#ctx0" brushRef="#br0" timeOffset="50636.3563">5849 7950 46 0,'0'0'50'0,"0"0"1"15,0 0 14-15,0 0 26 16,0 0-3-16,0 0 13 15,-2 0-19-15,2 0-20 16,-2 0-20-16,-1 0-12 16,3 0 5-16,-3 0-14 15,1 0-19-15,2 0 24 16,0 0-15-16,0 0 1 16,-2 0-11-16,2 0 6 15,0 0-7-15,-2 0 0 16,0 0-31-16,0 0 30 15,0 0 1-15,-3 0-2 16,-1 0-9-16,-4 0-21 16,-1 4 0-16,-3 0-37 0,2 0 10 15,-1-1 58-15,1 1 1 16,3-2 0-16,5-2 13 16,4 0-13-16,0 1-35 15,0-1 35-15,8 0 0 16,13 0 26-16,8 0-13 15,6-1-3-15,12-8-2 16,2 0-8-16,3-1 16 16,-4 2-16-16,2 4 1 15,-6 0 6-15,-1 0-6 16,-10 4-1-16,-2 0 0 16,-4 0 1-16,-4 0 11 0,-2 0-12 15,-3 0 0-15,0 0 9 16,2 0-9-16,-2 0 0 15,4 2 7-15,3 0-6 16,4 2 14-16,0 0-15 16,2-3 0-16,0 2 10 15,2-3-10-15,-2 1 0 16,1-1 1-16,-1 3-1 16,-4-1 6-16,-3 0-6 15,3 0-6-15,-2-2 6 16,6 0 0-16,0 0 1 15,5 0-2-15,-3 0 2 16,3 0-1-16,-3 0 0 0,3 0 6 16,-2 0-6-16,-1 0 0 15,-4 0 0-15,0 0-1 16,-2 0-3-16,-3 0 4 16,3 0 2-16,2 0-2 15,4 0 6-15,0 0-6 16,4 0-2-16,0 0 1 15,1 0 2-15,2-2 1 16,1 2-2-16,1-2 0 16,1 2 0-16,1-2 0 15,0 2 0-15,3-3 7 16,0-1-6-16,2 3 0 16,2-3-1-16,-2 0 0 0,0 2-6 15,1 0 6 1,-6 0 0-16,1-1 1 0,-3 3 0 15,-2 0-2-15,-2 0 1 32,-2 0 0-32,-5 0 3 0,-2 0-3 15,-2 0-2-15,2 0 1 16,-3 0 1-16,1 0 0 16,0 0 0-16,-1 3 0 15,3-1-3-15,0 0 3 16,3 0-8-16,-1-1 7 15,0-1 0-15,2 0 1 16,3 0-1-16,0 0-5 16,2 0 5-16,0 0 1 15,1 0-1-15,2 0 1 0,-1 0 0 16,0 0 0-16,-5 0 0 16,2 0-6-16,-4 0-1 15,0 0 14-15,-4 0-7 16,-2 0 0-16,0 0 0 15,-3 0 5-15,1 0 2 16,2-1-7-16,-1-1 16 0,1 0-16 16,4 2 0-1,1-2-1-15,1-1 11 0,2 1-6 0,3 0-4 16,1-1 0-16,1 0 14 16,-3 2-13-16,4-2 1 15,-3 2 16-15,-1-2-12 16,1 2 10-16,1 1-16 15,0 0 1-15,3 0 5 16,3 0-5-16,2 0-1 16,4 0 0-16,1 0 1 15,1 0-1-15,3 0 0 16,2 0 1-16,2 0-6 16,2 1 5-16,1 3 0 15,-3-1 0-15,2 1 1 0,-4-2-2 16,0 1 1-16,-2 2 0 15,2-1 11-15,-2-1-11 16,0 0 0-16,-1 1-7 16,1-3 16-16,-3-1-7 15,1 3-2-15,-3-3 0 16,0 0 1-16,-3 0-1 16,-2 0-1-16,-1 0 0 15,-5 0 1-15,0 0 2 16,-4 0-2-16,2 0 0 15,-5 0-3-15,3 0 3 16,1 0 0-16,-1 0 0 16,2 0 0-16,2 0 4 0,-2 0-4 15,0 0-6 1,0 0 3-16,0 0 6 0,2 0-2 16,-2 0-1-16,0 0 0 15,-1 0 0-15,1 0-1 16,1 0 1-16,1 0-4 15,-1 0 4 1,4 0-1-16,-1 0 1 16,2 0 0-16,4 0-1 0,1 0 1 15,-3 0 0 1,2 0 1-16,-4 0-1 0,1 0 0 16,-1 0 0-16,-4-3 6 15,1 3-6-15,-4-1 0 16,1 1 1-16,1 0 0 15,-2-3-1-15,1 3 0 16,-1-1-1-16,-1 1 7 16,3-3-4-16,-2 2-2 15,1-1 0-15,-3 0 0 16,2 0 0-16,-2-1-1 16,-1 1 1-16,-3 0 0 0,2 1-1 15,-2 1 1 1,1-2-1-16,1-1 0 0,-2 2 1 15,2 1 0-15,-1-3 0 16,1 3 0-16,3-1-4 16,0-2 4-16,-1 3-2 15,-1-1 2 1,1 1 0-16,1 0 0 16,0 0-2-16,2 0 4 15,0-2 4-15,-1 2-6 16,2-2 0-16,-2 2 2 15,1-3-2-15,0 3-6 16,-1-2 6-16,2 2 0 16,1 0 1-16,-2 0-1 0,4 0 0 15,-2 0 2-15,2 0-1 16,3 0-1-16,-1 0 0 16,4 0 7-16,-4 0-4 15,1 0-3-15,-1 0-2 16,1 0 1-16,-3 0 1 15,1 0-2-15,-3 0 2 16,2 0 0-16,-3 0 0 16,0 0 0-16,-1 0 0 15,0 0 0-15,0 0 0 16,-2 0 0-16,1 0 0 16,-1 0 0-16,-1 0-2 0,-1 0 2 15,2 0 0-15,-2 2 2 16,-1-2-2-16,0 3-1 15,1-3 1-15,-1 2 0 16,-2-2-6-16,0 2 6 16,0-2 0-16,1 1-1 15,-3-1 1-15,0 3-1 16,-2-3 1-16,-1 1 0 16,1-1 3-16,0 3-3 15,0-3 0-15,-1 1 0 16,1 2 0-16,2-3 0 15,-2 2 0-15,2-2 1 16,0 0-1-16,-2 0 0 0,-1 0 0 16,1 0 0-1,-2 1 0-15,-1-1 0 0,0 2 0 16,-1-2 7-16,2 0-3 16,2 2-4-16,-2-2 0 15,0 0-9-15,2 3 11 0,0-3-2 0,2 0 0 31,-2 0 1-31,2 0-1 16,0 0 0-16,-2 2 2 16,2-2 4-16,2 0-6 15,-2 2-3-15,0-2-4 16,2 0 8-16,0 0-1 16,1 0 0-16,-1 0 0 0,0 2 7 0,2-2-7 31,1 1-1-31,-1-1 1 15,0 0 0-15,3 3 4 16,-1-3-4-16,2 0 0 0,-2 0-4 0,3 0 4 16,-3 0 0-16,1 0 0 0,2 0-2 15,-4 0 1-15,1 0 1 16,1 0 0-16,-1 0 0 31,1 0 0-31,0 0-2 16,0 0 2-16,-3 0 0 0,0 0 3 0,1 0-3 31,-3 0 0-31,0 0-1 16,2 0 1-16,-1 0-2 15,-3 0 2-15,2 0 0 16,-2 0 4-16,0 0-4 0,-2 0 0 0,2 0-2 31,0 0 2-31,0 0 0 0,0 0 0 16,0 0 0-16,0 0 0 0,0 0 0 0,0 0 0 15,0 0 2-15,0 0-2 16,0 0-1-16,0 0 1 16,2 0 0-16,-3 0-1 31,4 0 1-31,0 0 0 16,-1 0-2-16,0 0 2 15,2 0 0-15,1 0 2 16,-1 0 5-16,2 0-5 15,1 0-2-15,-1 0 0 0,2 0-6 16,1 0 7 0,-1 0-1-16,3 0 0 0,-1 0 1 15,-2 0 2-15,1 0-3 16,3 0 0-16,-4 0 1 16,3-3-1-16,0 3-1 15,1-1 1-15,-1 1-6 16,-1 0 5-16,0-2 1 15,1 2 0-15,0 0 3 16,0-2-3-16,0 0 0 16,0 2 0-16,1-3 1 15,1 1 13-15,0 0-14 16,1 1 0-16,-1-1 4 0,-2-1-3 16,3 2-1-1,-4-2 7-15,4 2-7 0,1-2 14 16,-2 2-14-16,1-1 0 15,-1 0 5-15,1-1 2 16,-1 1-7-16,-2 0 1 16,3 2-1-16,-3-2 11 15,2 1-11-15,1 1 0 16,-4-3 0-16,4 2 0 16,-1 1 0-16,2 0 0 15,2 0 1-15,-2 0 5 16,3 0-6-16,-1 0 0 15,2 0-1-15,1 0 1 16,-1 0 0-16,2 0-1 0,-2 0 1 16,2 0-1-16,-1 0 1 15,2 0 0-15,-2 0 0 16,3 0 0-16,-4 0 0 16,2 1 0-16,-1 2 1 15,-1 0-2-15,2-1 1 16,-4 0 0-16,1 1-1 15,0 1 1-15,2-3 0 16,-2 2-1-16,0-2 2 16,-2 2 6-16,-1-2-7 15,-2 4-6-15,-1-4 6 16,-2 3 1-16,-1-1-1 16,1 1 0-16,-2-2 1 0,1-1 6 15,-3 3-7-15,1-1 0 16,0 1 0-16,-2-3 0 15,-3 2-1-15,0 1 1 16,0-2 0-16,0-1 2 16,1-1-2-16,1 3 0 15,3-3-2-15,-3 1 2 16,0 2 0-16,1-2 0 16,-3-1 0-16,3 3 0 15,-3-3 0-15,3 0-1 16,-3 0 0-16,2 0 1 15,0 0-1-15,3 0 1 16,-1 0 0-16,3 0 3 16,1 0-3-16,0 0 0 15,1 0 1-15,3 0-1 0,-1 0 0 16,3 0 0-16,-1 0 7 16,2 0-5-16,-2 0-2 15,1 0 0-15,1 0 5 16,1 0-4-16,-3 0 0 15,4 0-1-15,-2 0 0 16,3 0 10-16,-2 0-10 16,2 0 0-16,-3 0 9 15,4 0-9-15,-1 0-2 16,-3 0 1-16,0 0 1 16,-2-3 5-16,1 2-5 15,-3-2 0-15,3 2 3 16,-3-2-3-16,0 2-5 0,1-1 3 15,-3 2 4-15,-1-2 2 16,0 2-4-16,-1 0-6 16,-1 0 5-16,-1 0 1 15,-1 0-1-15,2 0 0 16,-4 0 1-16,-2 0 1 16,0 0-1-16,1 0-1 15,-1 0 1-15,0 0 0 16,0 0 1-16,0 0-2 15,1 0 2-15,-1 0-1 16,0 0 0-16,-2 0 0 16,2 0 0-16,-2 0 0 0,0 0 0 15,2 0 1-15,-2 0 6 16,0 0-13-16,3 0 6 16,1 0 0-16,0 0 15 15,3 0-15-15,-1 0 0 16,4 0 0-16,1 0 1 15,-1 0 4-15,2 0-5 16,-1 0-1-16,0 0-1 16,3 0 2-16,-1 0 0 15,0 0-1-15,3 0 2 16,-1 0 0-16,5 0-1 16,1 0 0-16,0 0-3 15,4 0 3-15,2 0 0 0,2 0 0 16,2 0 0-1,1 0 4-15,1 0-4 0,-2 0-8 16,-2 0 7-16,2 0 1 16,-2 0 0-16,-1 0 0 15,1 0 0-15,1 0 0 16,-4 0 0-16,1 0 0 16,0 0 0-16,0 0 2 15,-3 0 0-15,3 0-2 16,-3 0-2-16,3 0 2 15,0 2 2-15,0-2-1 16,-1 2 5-16,3-2-6 16,0 1 0-16,0-1-1 15,0 3 2-15,0-3-2 16,3 1 1-16,-3-1 0 16,-3 3-1-16,3-3 1 15,0 1 0-15,-3 2 0 0,1-2 0 16,-2-1 3-16,0 3-3 15,-1-1 0-15,-2 0-8 16,1 0 4-16,-2-1 4 16,-2 1 2-16,-1 1 5 15,-5-1-6-15,0-2-1 16,-1 2 0-16,1-2 0 16,-5 0 1-16,4 0-1 15,-1 0 0-15,-3 0 0 16,1 0 4-16,-4 0-4 15,-2 0-2-15,-3 0 1 16,0 0 2-16,-6 0-1 0,4 0 0 16,0-2 1-16,-2 0 4 15,2-4-5-15,0 2 0 16,2-1 6-16,0 0-6 16,0 1-1-16,2-2 1 15,0 2 0-15,0 0 1 16,5 0-1-16,-1 0 0 15,-2-2-3-15,3 2 3 16,-5-1 0-16,0 2 0 16,-2-2 0-16,-2 1 5 15,-2 0-5-15,0 1 0 16,-4-2 6-16,-3 1-6 16,1 1 0-16,-2 0 1 0,3-1 9 15,-1 3 16-15,2-2-26 16,4 1 0-16,2 0 1 15,0 2 0-15,2-2-1 16,2 1 0-16,0 1 0 16,0 0 12-16,2-2-11 15,-3 2 0-15,-1 0 19 16,0-2-10-16,-5 2 0 16,0 0 6-16,1-3-10 15,-3 3 14-15,1 0-20 16,-4-2 0-16,4 2 1 15,-1 0-1-15,-2-2 0 16,0 2 0-16,3 0 0 0,-1 0 8 16,2 0-8-1,3 0 0-15,2 0-2 0,2 0 1 16,2 0 0-16,6 0 1 16,1 0-2-16,0 4 1 15,-2 3 1-15,0-4-6 16,-3 1 6-16,-1 3 0 15,-5-6 1-15,-7 2-1 16,-4-2 0-16,-7-1 4 16,-6 2-3-16,-3-2 26 15,-2 0 63-15,0 0-29 16,0 0-15-16,0 0-20 16,0 0-26-16,0 0 12 15,0 0-12-15,0 0-28 16,0 0-33-16,-9 0-121 0,-9 0-146 15</inkml:trace>
  <inkml:trace contextRef="#ctx0" brushRef="#br0" timeOffset="51480.2513">5140 8439 20 0,'0'0'0'0,"0"0"0"16,0 0 4-16,0 0-4 15,0 0-23-15</inkml:trace>
  <inkml:trace contextRef="#ctx0" brushRef="#br0" timeOffset="59258.2863">2566 8819 204 0,'0'0'0'0,"0"0"-28"16,0 0 28-16,0 0 139 15,0 0-83-15,0 0-46 16,0 0 2-16,-25 0 31 16,25 0-10-16,0 0-6 15,0 0 20-15,0 0-3 16,0 0 0-16,0 0-20 16,2 0-9-16,-2 0 9 15,2 0-17-15,0 0-6 16,3 0-1-16,3 0 0 15,6 0 6-15,6 0 27 16,2 0-4-16,7 0-3 0,0 0-15 16,5 0 1-16,1 0-12 15,8-3 0-15,1 1 22 16,6-5-22-16,-2 1 1 16,4 2 11-16,-1-2-11 0,1 2-1 15,-4-2 0-15,2 2 1 16,-2 0 5-16,-1-2-6 15,0 2-1 1,-7-1 1-16,0 3 1 16,-2-1-1-16,1 3-1 15,-2-2 1-15,3 0 9 0,1 0-9 16,-4-1 0 0,3 2 0-16,-2-2 0 0,3 2 0 15,-1-2 7-15,-1 2-5 16,2-3-2-16,-1 2 0 15,2-3 1-15,3 2-2 16,-3 1-3-16,1-2 4 16,-1 0-1-16,0 0 4 15,1 2-4-15,-1 0 1 16,1 2-1-16,1 0 1 16,1 0 0-16,1 0-1 15,2 0 1-15,-2 0 0 16,3 0-1-16,-3 0 1 15,0 0 0-15,0 0-2 16,-3 0 3-16,1 0-1 0,1 0 0 16,-3 0 1-16,0 0-1 15,1 0 1-15,-1 0-1 16,1 0 0-16,-1 0-1 16,-2 0 1-16,-2 0-1 15,0 0 2-15,0 0-7 16,-1 0 2-16,0 0 4 15,-2 0 12-15,1 0-12 16,-5 0-1-16,-2-3-6 16,0-1 7-16,-4 3 4 0,-2-1-4 15,2 2-7-15,-2-3 1 16,1 3 6-16,-2-1 1 16,3 1-1-16,-1 0 7 15,-1 0-7-15,2 0 0 16,1 0-8-16,2 0 6 15,1 0 4-15,6 0-2 16,-2 0 0-16,3 0 1 16,-1 0 0-16,1 0-1 15,1 0 0-15,2 0 0 16,-1 0 0-16,-3 0 0 16,1-3 0-16,-1 3-5 15,-1-1 5-15,-2 1 0 0,1 0 0 16,0 0 3-16,3 0-3 15,-1 0 0-15,1 0-10 16,2 0 10-16,-2 0 13 16,-1 0-13-16,3 0 0 15,-3 0-6-15,4 0 12 16,1 0-6-16,-2 0 0 16,1 0-1-16,2 0 0 15,3 0 1-15,1 0 0 16,2-3 2-16,2 3-1 15,3 0-2-15,-2 0-4 16,2 0 5-16,-1 0 1 16,0 0 0-16,3 0-1 0,2 0-1 15,-3 4 1 1,-2 0 1-16,1 1-1 0,-5-2 1 16,-1 2 1-16,1-1-2 15,0 1 0-15,-2 0 2 16,-1-1-2-16,1-1 0 15,-5 2 0-15,0-1 1 16,-2-2 4-16,0-1-5 16,-3-1 0-16,1 3-1 15,-1-3 1-15,1 0 0 16,2 0 0-16,-2 0 1 16,2 0 3-16,-1 0-4 15,0 0 0-15,-2 0 0 0,3 0 0 16,-3 0 0-16,1 0 0 15,-1-3 1-15,2 0 8 16,1 1-9-16,1-3 0 16,-1 1-1-16,1 3-2 15,-4-1 3-15,1 2 0 16,-5 0 1-16,0 0-5 16,0 0 7-1,-2 0-3-15,0 0 6 16,0 0-6-16,2 0 2 0,-2 0-2 15,3-2-1-15,-3 0 1 16,2 2 0-16,0 0 1 16,2 0-2-16,3 0-3 15,0 0 4-15,2 0 0 16,2 0 1-16,2 0 4 16,1 0-5-16,1 0-1 15,3 0 0-15,-1 0 1 16,2 0 0-16,-1 0 0 0,1 0 1 0,0 0 5 15,2 0-6-15,2 0-1 16,1 2-1-16,1 0 2 16,1-2-6-16,-1 0 6 15,2 0 0-15,-3 0 4 16,-2 0-4-16,-2 0 0 16,1 0 0-16,-4 0 0 15,1-2-1-15,-2 0 1 0,0-2 0 16,1 0 0-16,-1 2 0 15,-1-3 1-15,-1 3-2 16,-1 0 2-16,0 1-2 16,-1-1 1-16,-1 2 0 15,-3-3 0-15,-1 3 0 16,-2 0 0-16,-3-1 0 16,3 1 0-16,-5 0 0 15,2 0 0-15,-2 0 0 16,2 0 7-16,0 0-7 15,0 0-4-15,1-3 2 16,1 3 3-16,0 0-1 16,1 0 0-16,1 0 0 15,1 0 4-15,0 0-4 16,2 0-3-16,2 0 2 0,2 0 1 16,3 0-1-16,-1 0 1 15,3 0 0-15,2 0 2 16,0 0-2-16,0 0 0 15,0 0-1-15,0 0 0 16,3 0 0-16,-2 4-1 16,4 1-8-16,0-4 9 15,-1 1 1-15,3 0-10 16,-3-2 10-16,1 0-6 16,2 0 6-16,-5 0 1 15,0 0 0-15,-2 3-1 16,1-1 1-16,-4-2 1 15,1 2-1-15,-3-1 1 0,2 2-2 16,-5 1 0-16,1 0 0 16,1-2-6-16,-3 1 6 15,2-1 0-15,-3 1 7 16,1-1-7-16,-3-2 0 16,-1 0-1-16,2 0 1 15,-4 0 3-15,1 0-3 16,1 0 0-16,-1 0-2 15,4 0 2-15,-6 0 0 16,3 0 0-16,-1-2 0 16,-2 2 1-16,3 0-1 15,-1-3 0-15,4 1-2 0,-1 0 2 16,-1 2 0-16,4-1-2 31,-1 1 2-31,0 0 3 16,3-2-3-16,1 2 0 15,1 0 0-15,1 0 6 16,-1 0-6-16,2 0 0 0,-2 0-3 16,1 0 3-16,1-2 0 15,0 2 1-15,2 0 0 16,3-2 0-16,-2 2-1 16,4-3 0-16,-2 3 7 15,0-1-1-15,2 1-6 16,0 0 0-16,-3-3-1 15,2 2-7-15,1 1 8 0,-3-2 5 16,3 2-5-16,-3 0-1 16,0-2 1-16,1-1 0 15,-4 1 5-15,2 0-4 0,-4 2-1 16,3 0 0-16,1 0 0 16,-4-1 2-16,4 1-2 15,-4-2 0-15,1 2-1 16,-1-3 0-16,2 2 0 31,-4-2 1-31,3 2 0 0,-3-2 6 16,3 2-6-16,1-2 1 15,-2 1-1-15,1 1 6 16,2-1-6-16,-2 0 0 16,1-1 2-16,2 3-7 15,1-2 5-15,-2 2 0 16,2-2 7-16,1 2-7 15,-2-1 0-15,2 1 0 16,-3 0 2-16,2-2 3 0,1 2-5 16,-1-2 0-16,-2 2-1 15,2-2-3-15,-1 2 4 16,-2-3 0-16,-1 1 1 16,2 2 7-16,-2-2-8 15,0 1 0-15,-3-1-2 16,1 0 11-16,0-1-3 15,-1 1-6-15,-1 2 7 16,-3-2-2-16,-1 2-5 16,0 0 0-16,-1 0 0 15,-3 0-2-15,3 0 2 16,-5 0 0-16,4 0 3 16,-4 0-12-16,-2 0 9 0,0 0 0 15,0 0 2 1,1 0-2-16,-3 0 0 0,0 0-1 15,0 0 2-15,0 0-1 16,0 0 0-16,-2 0 0 16,1 0 0-16,-1 0 0 15,-1 0 0-15,1 0-1 16,0 0 3-16,2 0 4 16,2 0-6-16,1 0 0 15,1 0 0-15,0 0 0 16,3 0 0-16,0 0-1 15,2 0 2-15,2 0 5 16,-1 0-6-16,4 0-2 16,2 2 0-16,-3 3 2 15,3-3-1-15,-2 1 1 0,-1 1 0 16,-3 3 0-16,2-4 0 16,-1 4 0-16,0-2 0 15,1 1 0-15,-2 1 1 16,1 0-1-16,1 0-3 15,-1-2 2-15,-3 2 1 16,3-3 0-16,-1-1 8 16,-4 1-8-16,1 1 0 15,-1-3 0-15,-1 0 0 16,-1-1 2-16,3 2-2 16,-2-2 0-16,1 2 10 15,1-3-10-15,-3 1-7 16,3-1 6-16,-1 0 1 0,2 0 7 15,0 0-7 1,-1 0-2-16,-1 0 1 16,4 0 2-16,-4 0-1 0,3 0 0 15,-2 0-2-15,1 0 1 16,4 0 1-16,-1 0 0 16,2 0 7-16,-1 0-6 15,0 0-1-15,-1 0 0 16,3 0 0-16,-1 0 16 15,1 0-16-15,-1 0 0 0,-2 0 7 16,3 0-7-16,-3 0 0 16,-3 0 0-16,4 0 0 15,-3 0 6-15,2 0-6 16,-3 0 1-16,2 0 2 16,-1 0-2-16,-3 0-1 15,1 0 0-15,-5-1 7 16,0 1-1-16,-2 0-6 15,0 0 13-15,0 0-9 16,0 0 3-16,-2 0 0 16,0 0-6-16,-3 0 0 15,3 0 6-15,-1 0-7 16,-1 0 1-16,0 0 9 0,1 0-10 16,1 0-1-16,0 0 1 15,0 0-3 1,0 0 3-16,-1 0 0 15,3 0 0-15,2 0 2 16,-2 0-2-16,2 0 0 16,-2 0 0-16,2 0 0 15,3 0 2-15,-3 0-2 16,3 0 0-16,2 0 7 0,-1 0-7 16,3 0-1-16,0 0-6 15,-2 0 7-15,2 0 6 16,-3 0-6-16,3 0 0 15,-3 1-2-15,2-1 5 16,-2 3-3-16,1-1 0 16,-1 0 1-16,-1 0-6 15,1 1 5-15,-1-3 0 16,0 0 11-16,-1 0-11 16,0 2-1-16,-1-2-1 15,-1 0 2-15,0 0 1 16,-4 3-1-16,0-1 0 15,-4-2 4-15,2 0-4 0,0 2-1 16,-3-2 0-16,3 0-6 16,-3 2 7-16,0-2 0 15,1 0 0-15,-1 0 1 16,-2 0 5-16,0 0-5 16,-3 0-1-16,4 0 0 15,-1 0 6-15,-3 0-6 16,2 0 0-16,1 0 3 15,-3 0-3-15,4 0 0 16,-1 0 0-16,2 0 0 16,0 0-3-16,1 0 3 15,2 0 0-15,-2 0 0 0,2 0 0 16,0 0 0 0,-3 0 0-16,3 0 1 0,-3 0 1 15,2 0-2-15,-1 0 0 16,-1 0 1-16,2 0-1 15,-4 0 0-15,3 0 0 16,-4 0 1-16,2 0-4 16,-3 0 3-16,-1 0 0 15,-1 0 5-15,-3 0-4 16,-1 0 0-16,-3 0 9 16,-3 0-10-16,-1 0 23 15,-3 0-21-15,0 0-1 16,-2-2 21-16,2 2-9 0,-2 0-1 15,0 0-12-15,0 0 2 16,0 0 16-16,0 0-17 16,0 0-1-16,0 0 10 15,0 0-10-15,0 0 0 16,0 0-7-16,3 0 7 16,1 0 5-16,3 0-5 15,-1 0 0-15,1 0-7 16,0 0 8-16,0 0-1 0,-1-2 0 15,-1 2 1-15,1 0 7 16,1 0-8-16,-2 0 0 16,-1 0-3-16,-2 0 4 15,0 0-1-15,-2 0 0 16,3 0 0-16,-3 0 0 16,0 0 0-16,0 0 0 15,0 0-1-15,0 0 1 16,0 0 0-16,0 0 0 15,0 0 1-15,0 0 16 16,0 0-17-16,0 0 0 16,0 0-6-16,0 0 6 0,0 0 0 15,0 0 0-15,0 0 2 16,0 0 4-16,0 0-6 16,0 0 0-16,0 0 4 15,0 0-4-15,0 0 0 16,0 0-1-16,0 0 1 15,0 0 2-15,0 0-2 16,0 0 0-16,0 0-1 16,0 0 0-16,0 0 1 15,0 0 0-15,0 0 0 16,0 0-6-16,0 0 6 16,0 0 0-16,0 0 0 15,0 0 1-15,0 0-1 0,0 0 0 16,0 0 1-16,0 0-1 15,0 0 0-15,0 0 0 16,0 0-9-16,0 0 6 16,2 0 3-16,4 0 0 15,2 0 0-15,-2 0 2 16,3 0-2-16,-1 0 0 16,2 0-6-16,1 0 6 15,0 0 0-15,2 0 0 16,-2 0 0-16,1 0 1 15,-1 0-1-15,0 0 0 16,0 0-8-16,0 0 8 16,-2 0 0-16,3 0 0 15,0 0 0-15,2 0 4 16,-1 0-4-16,-2 0 0 0,3 0-4 16,-1 0 4-16,-1 0 0 15,-1 0 0-15,-1 0 0 16,0 0 1-16,-1 0-1 15,-1 0-5-15,6 0 4 16,-1 0 0-16,3 0 1 16,-1 0 0-16,4 0 0 15,-2 0-1-15,3 0 1 16,-2 0 0-16,2 0 5 16,0 0-5-16,-2 0 0 15,2 0-1-15,0 0 1 16,3 0 1-16,-2 0-1 0,2 0 0 15,2 0 0-15,2 0 0 16,-1 0-6-16,3 0 4 16,-3 0 0-16,3 0 2 15,0 0 0-15,0 0-7 16,-2 0 6-16,2 0 0 16,0 0 1-16,2 0 0 15,1 0 1-15,1 0 2 16,2 0-2-16,0 0-1 15,-2 0 10-15,3 2-10 16,-3-2-1-16,2 0 1 16,-1 0 0-16,1 0-13 15,-1 2 14-15,0-2-1 0,-1 0 9 16,-2 0-9-16,1 0 0 16,1 0-2-16,-2 0 2 15,0 0 10-15,-2 0-10 16,0 0 0-16,0-2 2 15,-2 0-2-15,0 0 0 16,-3-3 7-16,3 2-5 16,-3-1 4-16,3 2-6 15,0-2 0-15,2 1 5 16,-2-1-5-16,2 3 0 16,0-3-1-16,2 2 7 15,0-1-12-15,1 3 6 16,-1-2 0-16,0 2 1 0,0 0-1 15,0-2 0 1,3 2-1-16,-1 0 9 0,0-1-16 16,1 1 8-16,-1 0 0 15,0 0 9-15,4 0-9 16,-4 0-1-16,3 0 1 16,-1 0 0-16,1 0-1 15,1 0 1-15,2 0-5 16,1 0-2-16,0 0 8 15,0 3-1-15,0 2 0 16,2-3 3-16,1 2 6 16,-1-3-9-16,1 2 0 0,-1-2 0 15,-2 3 1 1,3-1-2-16,-3-1 0 16,2 2 1-16,0-1 10 0,3 2-10 15,-2-1 0-15,-1 1 2 16,-3 0-2-16,2-1 0 15,1-1 0-15,-2 4 0 16,1-3 6-16,-2 2-6 16,-1 0 0-16,3-2 8 15,-1 2-7-15,0-2 0 16,0 0-1-16,0 1 2 16,0-2 5-16,3-1-7 15,-1 0 0-15,0 0 3 0,1 0-2 16,-1-1-1-16,-2 2 0 15,3-1 10-15,-6 0-6 0,3 0-4 16,-1-2 0-16,-2 2 7 16,1-2-6-16,-3 2-1 15,2-2 0-15,-4 2 1 16,1 0-3-16,-1-2 2 16,-2 3 0-16,0-3 11 15,-2 0-11-15,-2 0 0 16,0 0 0-16,-3 0 1 15,3 0 8-15,-1 0-9 16,1 0 0-16,2 0-1 16,-2 0-3-16,2 0 4 15,-2 0 0-15,2 0 0 0,-2 0 5 16,2 0-5-16,-1 0-6 16,1 0 6-16,2 0 0 15,0 0 1-15,2 0-1 16,-2 0 1-16,2 0 5 15,0 0-6-15,-1 0 0 16,1 0-2-16,-2 0-2 16,3 0 3-16,1 0 1 15,-2 0 0-15,3 0 6 16,0 0-6-16,0 0 0 16,1 0-6-16,1 0 6 15,3 0 0-15,-1 0 0 16,-3 0 0-16,4 0 5 15,-3 0-5-15,-1 0 0 16,1 0-5-16,1 0 5 0,-4 0 0 16,3 0 0-16,0 0 5 15,1 0-6-15,0 0 1 16,1 0 0-16,0 0-3 16,0 0 3-16,0 0 0 15,0 0 0-15,3 0 1 16,-1 0 2-16,-2 0-3 15,3 0 1-15,-4 0-7 16,4 0 12-16,-1 0-6 16,3 0 0-16,2 0 1 15,0 0 4-15,1 0-5 16,2 0 0-16,0-3 1 16,0 1-1-16,1 0 0 0,-2 0-1 15,3 0 1-15,-1 0 5 16,3 0 1-16,-4 2-5 15,4-2 5-15,0 2-6 16,0 0 1-16,-2 0-1 16,0 0 1-16,-3 0 5 15,-2 0-5-15,0 0-1 16,-7 0 9-16,0 0-9 16,-5 0 0-16,-1 0-1 15,-5 0 2-15,-5 0 1 16,-4 0-2-16,-7 0-1 15,-1 0 0-15,-5 2 2 0,-5-2-1 16,0 0 29-16,-2 0 12 16,0 0 13-16,0 0-30 15,0 0-18-15,0 0-3 16,0 2-3-16,0-2-10 16,0 0-18-16,0 0-40 15,-4 0-32-15,-7 0-130 16,-7 0-387-16</inkml:trace>
  <inkml:trace contextRef="#ctx0" brushRef="#br0" timeOffset="60195.7633">1453 7657 20 0,'0'0'71'15,"0"0"-35"-15,0 0-26 16,0 0-10-16,0 0-9 16,0 0-11-16,-64 39-81 0</inkml:trace>
  <inkml:trace contextRef="#ctx0" brushRef="#br0" timeOffset="60523.7473">1453 7657 189 0,'-76'39'160'15,"76"-39"-23"-15,0 0-57 16,0 0-34-16,0-6 12 15,0 2-40-15,0 1 21 16,0 0 26-16,0 1-29 16,0-2-20-16,0 1-5 15,2 2-10-15,-2-1 20 0,0 2 2 16,0 0 9-16,0 0 17 16,0 0-16-16,0 0-1 15,0 0 3-15,0 0-18 16,0 0 6-16,0 0-23 15,0 0 1-15,0 0-2 16,0 0-8-16,0 0 7 16,0 0-8-16,0 0 7 15,0 0 2-15,0 0 1 16,0 0-15-16,0 0 14 16,0 0-24-16,0 0-10 15,0 0-17-15,3 0-45 0,10-11-8 16,0 2-68-1,-1-1-343-15</inkml:trace>
  <inkml:trace contextRef="#ctx0" brushRef="#br0" timeOffset="62070.6218">1865 7533 178 0,'0'0'379'0,"0"0"-311"16,0 0-23-16,0 0-14 16,0 0 0-16,0 0-31 15,0 0-13-15,-7 37 13 16,3-20 0-16,0 4 13 16,-3-1-7-16,0 4-5 15,0-2 17-15,1 2-18 16,-3-4 0-16,0-2-1 15,2-5 1-15,1-1-13 0,-1-1 7 16,5-5-10-16,-2-2 15 16,4-2-18-16,-2-2-24 15,2 0 7-15,0 0 27 16,0 0 9-16,0-10 0 16,0-10-7-16,0-6 7 15,0-4 36-15,0-2 26 16,-4-1-18-16,4 4 36 15,0 3-9-15,-2 4 10 16,0 7-22-16,2 6 64 16,0 2-52-16,0 6-47 15,0 1-24-15,0 0-36 16,2 0-11-16,14 12 46 0,7 5-14 16,3 5 15-16,6 0 0 15,-1-1-12-15,0-3-2 16,1-2-15-16,-7-6-40 15,-2-1-7-15,-5-2-25 16,-9-3 25-16,-7-4-31 16,-2 0 81-16,0 0 7 15,-19 0 4-15,-6-8 15 16,-2-4 36-16,-4 0 35 16,4 2 7-16,2-2-33 15,5 4 40-15,7-1 15 16,4 4-47-16,7 1-43 15,2-2 8-15,0 2-18 16,11-5-19-16,14 1-39 0,6-2 15 16,6-2 33-16,5 2-38 15,1-1-21-15,-3 3 30 16,-6 0 17-16,-5 2 19 16,-9 3-11-16,-9 3 14 15,-7 0-1-15,-4 0 2 16,0 0-2-16,0 6 3 15,-6 9 11-15,-10 0 46 16,0 3-38-16,3-1-6 16,0-5 1-16,4-3-15 15,0-2-1-15,5-7 0 16,-1 0-14-16,0 0 13 16,1-14-61-16,2-14-9 0,0-8 56 15,2-4 15-15,0-3 0 16,0 4 7-16,0 4 49 15,0 11 78-15,0 5-34 16,0 12 85-16,0 2-72 16,0 5-113-16,0 0-5 15,10 5-26-15,4 13 22 16,4 6 9-16,0 2 0 16,-3 0 0-16,1 0 4 15,0-3-4-15,-5-6-9 16,-2-5-34-16,-3-2-38 15,-1-3 31-15,-5-6-12 16,0-1 48-16,0 0 14 0,0-1 3 16,-7-16-3-1,-2-2 0-15,1-6-15 0,-2 1 15 16,4 2-29-16,-1 0 3 16,3 6 26-16,2 4 7 15,-1 4 26-15,3 5-1 16,0 3-32-16,0 0-6 15,5 0-28-15,12 9 32 16,3 7 2-16,5 3 0 16,0-2 1-16,2 1-1 15,-4-2 7-15,4-4-8 16,-2-4 1-16,0-4-19 0,-5-4-8 16,-3 0-34-1,-5-3 26-15,-5-10 14 0,-7 0 21 16,0-2 37-16,0 5-8 15,-7 3-9-15,-9 7 24 16,-4 0-18-16,-7 6 11 16,-9 20-8-16,-8 12 3 15,-12 9 6-15,-10 11-18 16,-9 7-14-16,-4-2 33 16,-8 2-31-16,0-5-6 15,0-6 4-15,6-5 10 16,8-9-11-16,11-5-5 15,8-9-50-15,10-5 21 16,13-8-55-16,12-6-72 16,19-7-13-16,7-7 23 0,17-12-187 0</inkml:trace>
  <inkml:trace contextRef="#ctx0" brushRef="#br0" timeOffset="62445.626">2481 7464 629 0,'0'0'0'15,"0"0"22"-15,0 0-22 16,0 0 153-16,0 0-51 16,0 0-71-16,0 0-31 15,-85 28-18-15,76-9 18 0,-2 3 1 16,0 2 0-16,-3 5 20 15,-6 0-19-15,-4 4 14 16,-10 1-14-16,-5-1-2 16,-9 6 13-16,-5 0 15 15,-3-2-17-15,1 3 17 16,1-2-27-16,5-3 6 16,9-7-7-16,9-9-19 15,10-3 0-15,13-11-5 16,3-1-27-16,5-4-27 15,0 0 7-15,18 0 28 16,6-12 42-16,7-2-27 0,-4 2-116 16,-6 2-374-16</inkml:trace>
  <inkml:trace contextRef="#ctx0" brushRef="#br0" timeOffset="73603.0651">2693 10999 10 0,'0'0'62'0,"0"0"-20"15,0 0 28-15,0 0 14 16,0 0 14-16,0 0-27 0,0 0-19 16,0 0-2-16,0 0-24 15,0 0 6-15,0 0 4 16,0 0-16-16,0 0 5 15,0 0-9-15,0 0 4 16,0 0 26-16,0 0-13 16,0 0-8-16,0 0-14 15,0 0-11-15,0 0 5 16,0 0-5-16,0 0 0 16,0 0 2-16,6 0-2 15,1 0 0-15,-1 0 7 16,4 0-5-16,0 0 4 15,7 0-6-15,-2 0 0 16,5 0 5-16,5 2-5 16,1 0 0-16,5-1-1 0,3-1 2 15,2 2 0-15,-1-2-1 16,5 2 0-16,3-2 3 16,-1 0-3-16,2 0-1 15,3 0 1-15,0 0 0 16,0 0 1-16,0 0-1 15,-3 0 0-15,1-2-4 16,-5 0 4-16,0 1 0 16,-5-1-1-16,2 0 1 15,-6 2 0-15,0-2 0 16,-2 2-23-16,-3-3 22 16,-1 3 1-16,-1 0-9 15,-1 0 8-15,2 0 2 0,1 0 8 16,3 0-9-16,5 0 0 15,1 0-7 1,1 0 1-16,-1-1-2 0,1-2 7 16,-3 2-7-16,4-2 6 15,-6 2 2-15,2-1 0 16,-2 2 4-16,1 0-4 16,1 0-1-16,0 0 1 15,1 0-3-15,-1 0-6 16,0 0 4-16,-1 0-4 15,-1 0 2-15,-2 0 7 16,4 0 0-16,0 0-1 0,4 0 2 16,1 0 0-16,-1 0-1 15,1 0 0-15,3 0-1 16,-4 0 1-16,1 0 0 16,-3 0-1-16,4 0-1 15,-3 0 1-15,-1 0 1 16,1 0-10-16,-3 0 10 15,2 0 6-15,2 0-6 16,-4 0-1-16,1 0 1 16,-3 0-1-16,0 0-1 15,2 0 2-15,-2 0 7 16,-2 0-7-16,0 0-1 16,0 0-1-16,-2 0-7 0,2 0 9 15,3 0 0 1,-3 0 0-16,2 0 1 0,0 0 5 15,-2 0-6-15,0 0 1 16,-3 0-1-16,3 0 0 16,-2 0 0-16,2 0 0 15,0 0 4-15,2 0-4 16,-2 0 0-16,0 0 0 16,0 0 0-16,0 0 1 15,0 0-1-15,0 0 0 16,0 0 0-16,0 0 0 15,2 0 0-15,-2 0-1 16,0 0 1-16,0 0-5 0,0 0 5 16,0 0-3-1,1-2-3-15,-4 0 3 0,2-1 3 16,1 2 0-16,0-2 0 16,3-1 0-16,-1 3 0 15,3-2 0-15,-1 1-1 16,3 0 1-16,-1 2-1 15,1-2 1-15,2 1 0 16,2 1 0-16,2-2 0 16,1 0 0-16,4 2 2 15,0 0-2-15,3 0 0 16,0 0 0-16,4 0 0 16,1 0 0-16,0 0 0 15,3 0 1-15,0 0 6 16,1 0-7-16,-1 0 0 15,-3 0 0-15,4 0-2 0,-7 0 2 16,0 0 2-16,-3 0 4 16,-5 0 1-16,-1 0-7 15,-3 0 0-15,-2 0 0 16,-3 0 1-16,0 0 3 16,-4 0-4-16,-2 0-2 15,-3 0 1-15,-2 0 1 16,1 0-1-16,0 0 1 15,0 0 0-15,0 0 6 16,2 0-6-16,4 0 0 16,1 0 2-16,2 0-2 0,1 0-1 15,3 0 1 1,2 0 0-16,3 0 0 0,-1 0 0 16,0 0-3-1,3 0-3-15,1 0 6 0,1 0 0 16,3 0 0-16,0 0 1 15,6 0-1-15,5 0 0 16,1 0 1-16,5 0-7 16,2 0 6-16,0 0 0 15,0 0 4-15,1-3-3 16,-3-1 0-16,-1 2-1 16,1 1 0-16,-3 1 11 15,1-3-11-15,-3 3-3 0,4 0 2 16,0 0 2-1,1-1-1-15,0 1 0 0,0 0 0 16,0-3-1-16,-2 3 1 16,-5 0 0-16,-2 0 0 15,0 0-1-15,-5 0 1 16,0 0 0-16,-1 0-7 16,-4 0 7-16,4 0 0 15,-3-1 1-15,2 1-1 16,-2-3 0-16,3 3 6 15,-3 0-6-15,2-2-2 16,-5 2 0-16,4-2 2 16,-5 2 0-16,-1-2 0 15,0 2 6-15,-1 0-6 16,1 0 0-16,1 0 0 0,2 0 3 16,2 0-3-16,3 0-1 15,0 0 1-15,0 0 0 16,2 0 0-16,-1 0 0 15,-2 0 0-15,3 0-3 16,-1 0 3-16,-4 0 0 16,0 0 0-16,1 0 1 15,-4 0 4-15,1 0-5 16,2 0 0-16,-2 0 1 16,2 0-1-16,-5 0-2 15,4 0-4-15,-6 0 6 16,2 0-2-16,1 0 2 0,-1 0 0 15,-1 0-1-15,-1 0 1 16,1 0-1-16,-3 0 1 16,0 0 0-16,0 0 1 15,0 0-1-15,-2 0 0 16,-1 0 4-16,0 0-3 16,-2 2-1-16,-1-2 0 15,1 0 1-15,-1 0-1 16,1 0 0-16,-2 0 6 15,4 0-6-15,-2 2 1 16,1-2-1-16,-1 0 3 16,3 0-3-16,-2 0 6 15,0 0-6-15,0 0 0 0,-1 0 1 16,0 2-1 0,3-2 0-16,3 0-1 15,-1 0 2-15,5 0-1 16,-1 3 0-16,3-3 0 0,-3 1 1 0,4 2-1 15,-4-3 0-15,1 0 0 16,-1 1 5-16,0-1-12 16,3 3 7-16,-3-2 0 15,4-1 0-15,-4 2 0 16,1 0 0-16,-1 0-1 16,-1 1 2-1,1-1-1-15,-1 0 0 16,-3-1 2-16,2 1-2 0,1-2 0 15,-1 2 1-15,3 0-5 0,-1-2 15 16,3 3-19-16,0-2 8 16,2-1 0-16,3 3 1 15,-2-2 0-15,4 2-1 16,2-2 8-16,2-1-7 16,2 3-1-16,0-3 0 15,5 0 0-15,-1 0 0 16,5 0 0-16,0 0 0 15,3 0-1-15,-1 0 1 16,1 0-5-16,1 0 3 16,0 0 4-16,1 0-2 15,-1 0 0-15,2 0 0 16,-2 0-2-16,0 0 2 0,-1 0 0 16,1 0 0-1,-1 0 2-15,-3 0 0 0,2 0-2 16,1 0 0-16,-3 0 1 15,-1 0 5-15,1 0-6 16,-1 0 0-16,-1 0 0 16,-3 0 4-16,-2 0-4 15,-1 0 0-15,-3 0-3 16,-2-3 4-16,-1 3-2 16,-2 0-5-16,1 0 6 15,-5 0-2-15,0 0 2 16,0 0 0-16,-5 0 0 15,4-1 1-15,-6 1-1 16,3-3 0-16,-5 3 1 16,-1-1-1-16,2-2 0 0,-5 2 0 15,-1-2 0-15,1 3-1 16,-1-2 1-16,2 2 0 16,-2-2 1-16,-2 0 3 15,3 1-4-15,-3-1 0 16,1 0 1-16,-1-1 0 15,0 1 10-15,2 0-11 16,-2 2-1-16,0-2 1 16,1 1 1-16,1-2-1 15,-2-1 9-15,3 0-9 16,0 2 0-16,0-2-1 16,4 3 1-16,-1-2 4 0,2 2-4 15,3-2 0-15,2 3 0 16,-2-1 0-16,1 1 0 15,-1-3 0-15,-2 3 0 16,3-2-4-16,1 2 4 16,1-2 0-16,3 2-1 15,-2 0 2-15,4-1-1 16,-1 1 0-16,0 0 0 16,1 0 2-16,-1 0-2 15,0 0 0-15,0 0-1 16,3 0 2-16,0 0-2 15,-1 0 1-15,3 0 0 16,-1 0 3-16,3 0-2 0,-2 0-1 16,5 0 0-1,-3 0 1-15,2 0 3 0,-2 0-4 16,-3 0 0-16,-2 0 3 31,1 0-3-31,0 0 0 16,-3 0 0-16,-2 3 0 15,0-1 0-15,0 2 0 0,-2-1 0 16,-1-2 1-16,-1 3-1 16,0-2 0-16,-2 0-1 15,-4 0 2-15,-1 2-2 16,0-1-7-16,-4-2 8 16,1 2 1-16,1-2-1 15,-1 1 0-15,3 0 0 16,-5 0 0-16,4-2 0 15,-2 3 0-15,-1-1 0 16,-1-2 2-16,0 0-2 16,3 2 0-16,-3-2-2 15,3 0 3-15,-2 0-1 0,-1 1 0 16,3-1 1-16,-3 0 4 16,3 0-5-16,-1 0 1 15,2 0 14-15,0 0-14 16,3 0 5-16,0 0-6 15,1 0 0-15,1 0 5 16,1 0-5-16,1 0-1 16,0 0 0-16,1 0 1 15,-1 0 0-15,1 2 0 16,2-2 0-16,0 0 6 16,-1 2-6-16,4-2 0 15,1 2 11-15,0 1-11 16,2-3 0-16,-1 0 0 0,0 1 1 15,-2-1 2-15,0 0-3 16,1 0-1-16,0 0 0 16,-2 3-3-16,1-3 4 15,-2 0 0-15,-1 0 0 16,0 1 1-16,-2 2-1 16,-1-3 0-16,-1 1 7 15,1-1-7-15,-2 3 1 16,3-3-1-16,-3 2 0 15,1-2 0-15,-3 2 0 16,2-2 1-16,-2 2 7 16,0-2-8-16,0 1-1 15,3-1 1-15,-3 3 0 16,0-3 0-16,0 0 0 16,0 1 0-16,-2-1 2 0,3 0 0 15,-2 3-2-15,1-3 0 16,3 1 0-16,-1-1 10 15,2 3-10-15,1-3 0 16,3 2-1-16,-2 0 1 16,1 0-2-16,-1-1 2 15,0 1 0-15,0 0 4 16,1 1-4-16,-1-1 7 16,2-2-4-16,-2 2-3 15,1 0 0-15,-3-1-1 0,4-1 8 16,-4 3-5-1,3-3-2-15,-1 2 0 16,-1-2 2-16,-1 0-1 0,4 2-1 16,-4-2 1-16,-1 0 6 15,1 0 13-15,1 0-19 16,-3 0 5-16,3 2-3 16,-1-2 3-16,4 2-6 15,-2-2 0-15,1 1 2 16,-3-1 4-16,1 0-6 15,-1 0 0-15,2 0 9 16,-2 0-9-16,0 0 0 16,3 0 4-16,2 0-2 15,0 0 6-15,2 0-8 16,3 0 0-16,-3 0 2 0,0 0-2 0,1 0-1 31,-1 0 0-31,0 0 1 0,-1 0 1 16,0 0-1-16,2 0 0 15,-1 0 2-15,-2 0-2 0,0 0 0 16,3 0 0 0,-6 0 1-16,3 0 0 0,1 0-1 15,-2 0 0-15,4 0 0 16,-4 0 0-16,4 0 0 16,-3 0 0-16,0 0 8 15,2 0-4-15,-1 0-4 16,2 0 0-16,2 0 0 15,0 0 0-15,2 0 0 16,-2-3-1-16,-2 1 2 16,0 0 0-16,-1 0-1 15,-2-1 0-15,-2 2 2 16,-3-1-2-16,-1 2 0 16,-3-2 0-16,0 2 1 0,1 0 6 15,-4 0-7-15,-1 0-6 16,-1 0 5-16,-4-2 2 15,-2 2 4-15,-2 0-5 16,-2 0-1-16,-2-3 1 0,-4 3 6 16,-1-2-5-1,-3 0 20-15,-1 1-8 0,1-1 0 16,-1 0-13 0,-1-3 0-16,3 4 9 0,-3-3-7 15,3 1-2-15,2 2 6 16,0-3-6-1,2 2 0-15,2-2 0 16,5 1 0-16,4 2-9 16,0-3 9-16,2 1 0 15,1 1 3-15,2-2-3 16,2 3 0-16,-1-3 1 16,1 1 0-16,3 1-1 0,-1 0 0 15,0 0 0-15,-2 1-1 16,-2-2 1-1,-3-1 0-15,-4 3 0 16,-2-4 0-16,0 3 3 0,-4-1-3 16,2 0 0-16,0 2 0 0,-3-2 0 15,0 2 0 1,1-2 0-16,-3 1 0 0,0 0 1 16,0 2-1-16,0-1 0 15,1-2-1-15,-2 3 1 0,1-2-6 16,5 2 5-16,2 0 2 15,6 0 4-15,3 0-5 16,4 0 0 0,3 0-7-16,-4 0 7 0,3 0 0 15,-4 5 0 1,-2-4 1-16,-2 3-2 0,-5-1 1 16,-2-2 0-16,-8-1 10 15,-5 0-8-15,-5 0-2 16,-7 0 63-16,-2 0 55 15,0 0-36-15,0 0-43 16,0 0-31-16,0 0-8 16,0 0-2-16,0 0-12 0,0 0-4 15,0 0-38-15,-11 0-70 16,-7 0-77-16,-5-4-285 0</inkml:trace>
  <inkml:trace contextRef="#ctx0" brushRef="#br0" timeOffset="77169.3649">2587 11846 78 0,'0'0'96'16,"0"0"-96"-16,0 0-39 16,0 0 39-16,0 0 14 15,0 0-13-15,0-27 39 16,0 27 47-16,0 0 45 16,0 0-12-16,0 0-35 15,0 0-17-15,0 0-23 0,0 0-5 16,0 0-12-16,0 0-14 15,0 0 21-15,0 0-3 16,0 0-12-16,0 0 7 16,0 0-26-16,0 0-1 15,0 0-12-15,0 0 2 16,2 0 3-16,3 0-22 16,2 0 13-16,4 2 16 15,0 3 0-15,5 2 4 16,4-1-4-16,0 1 0 15,4-4 3-15,5 1 8 16,3-2-9-16,-1 0 17 16,4-2-9-16,1 0-3 0,0 0-7 15,0 0 0-15,-1 0 5 16,-1 0-5-16,-3 0 0 16,-2 0 14-16,-2 0-14 15,-5 0 1-15,0 0 7 16,0 0-8-16,1 3 13 15,-4 0-13-15,6-1-1 16,0 2 0-16,2-1-2 16,4-3 3-16,0 3 2 15,4-3-2-15,3 0 0 16,1 0 0-16,-2 0 0 16,1 0-2-16,0 0 4 15,-2 0-1-15,-3 0-1 16,1 0 0-16,-3 0-3 15,0 0 2-15,0 0-5 0,1 0 5 16,3 0 1-16,3 0-1 16,5 0 0-16,1 0-9 15,3 0 9-15,-3 0-9 16,3 0 10-16,-5 0-1 16,1 0-9-16,-3 0 4 15,-2 0 6-15,-3 2 2 16,-1 2 8-16,0 0-10 15,-3 2 1-15,2-2-1 16,1 2 0-16,-1-2 0 16,3 0-2-16,1 0-5 15,2-4 7-15,3 0-6 0,0 0 6 16,1 0 3-16,-1 0-3 16,-2 0 0-16,0 0-1 15,0 0 2-15,-2-6 9 16,0 3-10-16,0-4 0 15,-2 3 8-15,1-2-8 16,-1 2-1-16,0-2 1 16,2 1 0-16,2 2-1 15,-1 1-5-15,2 0 6 16,1 0 6-16,1-1-6 16,1 0-5-16,4 1 4 15,0-2 2-15,1 2-1 16,0 0 0-16,0-2-5 0,-1 1 5 15,0 3 11-15,-1 0-11 16,-3 0 0-16,1 0 0 16,0 0 1-16,-5 0-1 15,2 0 0-15,-2 0 8 16,3 0-8-16,1 0 0 16,4 0-7-16,0 0 14 15,4 0-1-15,3 0-6 16,1 0-12-16,-1 0 11 15,1 0 2-15,2 0-1 16,2 0 5-16,3 0-3 16,-1 0 4-16,0 0-6 0,1 0 0 0,-3 0 0 15,0 6 0-15,0-5-1 16,1 1 1-16,-1 0 0 16,0 0 0-16,-4 0 0 15,0 0 0-15,-2 1 7 0,-4-3-5 16,0 3-1-16,-1-1-1 15,-1 0 1-15,0-2 8 16,0 0-9-16,2 0 0 16,-3 0 26-16,1 0-13 15,2 0-1-15,-4 0 8 16,1 0-7-16,3 0 13 16,0-2-13-16,2-3 2 15,4 2 15-15,0-3-23 16,-2 1-6-16,4-4 10 15,1 3-10-15,-4-2 5 16,3-1-6-16,-4 4-3 16,-3-2 2-16,-2 3 2 0,1 0 0 15,-2 1-1 1,2 1 10-16,-1 0-7 0,-1-2-3 16,0 0 0-16,-6 1-5 15,0 0 6-15,-2 1-1 16,0-1 5-16,-4 2-4 15,-1-1-1-15,2 2 0 16,-6-2 1-16,2 2-2 16,-2 0 1-16,3 0 0 15,1 0 2-15,3 0-2 16,3 0 0-16,1 0-6 16,0-2 1-16,0-1-2 15,3 1 7-15,-2 0 0 16,1-1 0-16,1-1 1 0,-1 0-2 15,3 0 1-15,-1 0-4 16,2 2 2-16,-4-1 2 16,1-1 0-16,-1 3 0 15,-1 1 1-15,-3 0-2 16,-3 0 1-16,1 0-3 16,-1 0 3-16,-2 0 0 15,1-3 0-15,-5 3-6 16,2 0 6-16,-4 0 0 15,2 0 0-15,-2 0 8 16,-2 0-13-16,0 0 5 16,-3 0 0-16,3 0 0 15,-3 0-19-15,1 0 12 0,0 0-5 16,-1 0-5-16,2 0 16 16,1 0 1-16,0 3-1 15,0-2 1-15,2 2 0 16,-2-3 5-16,2 0-5 15,2 0 0 1,-2 0 1-16,2 1-1 0,-2-1 0 16,0 0 3-16,-2 3-2 31,2-3-2-31,-2 2 1 0,-3-2 0 16,3 2 3-16,-3 0-3 15,1-2 0-15,0 0 4 16,-4 1-3-16,0-1-1 15,-3 0 1-15,-5 0-1 16,-4 0 30-16,-2 0-1 16,-5 0 3-16,-2 0 23 15,0 0-7-15,0 0-2 16,0 0-3-16,0 0-9 16,0 0-1-16,0 0-26 15,0 0-7-15,0 0 0 16,0 0 1-16,0 0 0 0,0 0-1 15,-16 0-74-15,-11 0-110 16,-8 0-222-16</inkml:trace>
  <inkml:trace contextRef="#ctx0" brushRef="#br0" timeOffset="85194.4733">6886 12966 121 0,'0'0'29'15,"0"0"-29"-15,0 0 67 16,0 0 16-16,0 0-32 16,0 0-30-16,0 0-15 15,-5 0 56-15,5 0 20 16,0 0-25-16,-2 0-7 16,2-2-11-16,-2 0 12 15,-1-1 1-15,-2 2-18 0,3 1-5 16,-2 0-7-16,2 0-22 15,2 0 8-15,-2 0-2 16,2 0-5-16,-2 0-2 16,-1 0 1-16,1 0-2 15,0 0 2-15,0 0 13 16,-3 0 15-16,0 0-28 16,3 0-9-16,-2 0 9 15,4 0 2-15,0 0-2 16,0 0-26-16,0 0 26 15,0 0-6-15,0 0 6 16,4 0-16-16,6 0 16 16,1 0 0-16,1 0 6 0,2 4 6 15,4 2-11-15,2-3 5 16,5 0-6-16,6 1 1 16,2-2 9-16,7 0-10 15,1 0 0-15,3-1 6 16,3 2-5-16,2-3 13 15,2 2-14-15,1 0-6 16,-4 0-1-16,0-2 7 16,-2 2 0-16,-3-2 2 15,1 1-2-15,-4-1 7 16,3 0-7-16,-4 0 0 16,1 0-1-16,-1 0 1 0,-1 0-10 15,-5 3 10-15,-4-3-6 16,2 2 0-16,-4 0 6 15,2 0 0-15,2 0 0 16,2-1 0-16,1-1-14 16,3 3-2-16,0-3 4 15,1 2 2-15,-1 0-4 16,-1-1 5-16,1 4 9 16,-2-1-1-16,0 2 0 15,-1-2 1-15,1 0-9 16,-2-1 9-16,3 0-5 15,-1-1 5-15,2-2 0 16,-2 0-2-16,3 2-5 16,0-2 7-16,2 0 0 15,0 0 10-15,2 0-10 0,3 0 2 16,-3 0 1-16,6 0-3 16,-2 0-2-16,1 0 2 15,-1 0 0-15,2 0 0 16,-4 0 7-16,-3 0-7 15,-2 0 11-15,-1 0-11 16,3 0 0-16,-1 0-1 16,-1 0 1-16,2 0-3 15,1 0-6-15,0 0 4 16,3 0 5-16,-1 0 0 16,1 0-8-16,0 0 7 15,0 0 1-15,-1 0 0 16,3 0-2-16,-3 0-6 0,3-2 8 15,-2 2 0 1,2-2-5-16,-1 2 5 0,1-3-2 16,0 3 2-16,0-3 0 15,-1 1-5-15,-1 0 5 16,3 0 0-16,-2 2-5 16,1-2-1-16,2-1 12 15,0 0-2-15,-1 1-4 16,0 0 0-16,-1 0-17 15,-3-1 17-15,0 3 0 16,1-1 0-16,-3 1 15 16,3-2-14-16,-3 2 8 15,3 0-6-15,0-2 16 16,-2 2-11-16,1 0-7 16,0-3-2-16,1 3 2 0,-1-1 0 15,3-1-1-15,-3 0-10 16,1 0 9-16,-3 0-5 15,1-1 4-15,-1 3 2 16,0 0 0-16,-1-1 8 16,1 1-8-16,1 0 2 15,-3-2 1-15,2 2-3 16,-1 0 0-16,-2-2-6 16,3 2 12-16,3-2-12 15,-3 0 1-15,6 2 5 0,-2 0 27 16,6 0-27-1,-1 0 0-15,4 0-7 0,1 0 10 16,0 0-3-16,0 0 0 16,-3 0-3-16,3 0 2 15,-3 0 1-15,3 0 0 16,0 4 7-16,0 0-6 16,0 0 0-16,0 0-1 15,-2 0 0-15,0 0 3 16,0-2-3-16,0 1 0 15,-2 0 1-15,2-1 0 16,0 0-1-16,0-2 0 16,-2 2 2-16,4 1-1 15,0-3-1-15,-2 0 0 16,0 0 4-16,-4 0 2 0,2 0-7 16,-5 0 1-16,-1 0-8 15,2 0 8-15,-2 0 2 16,1 3-1-16,-1-3-1 15,-1 0-10-15,2 2 10 16,-2 0 0-16,-1-2 0 16,1 2 10-16,-1 0-10 15,1-2-4-15,-1 3 4 16,4-3 0-16,-2 0 0 16,-1 0-1-16,-1 0 1 15,1 0 15-15,2 0-15 16,-2 0-5-16,-1 0 5 15,1 0 0-15,-3 0 1 0,2 0-1 16,-1 0 0 0,-1 0-1-16,1-3 1 0,-3 1 0 15,-1 0 3-15,2 0-3 16,-3 0 0-16,0-1 0 16,-1 0 0-16,2 1 8 15,-1-2-8-15,-1 1 0 16,1 2 0-16,3 1 0 15,-4-2 1-15,3 0-1 16,1-2 0-16,-1 2-8 16,-1 2 9-16,4-2-1 15,2 2 10-15,0-2-8 16,1 2 3-16,-1 0-5 16,-1 0 0-16,2 0 0 0,0 0 0 15,-2 0 0-15,1 0 7 16,-1 0-6-16,1 0-2 15,1 0 1-15,4 0-6 16,-3 0 5-16,1 0 2 16,2 0 0-16,-4 0 0 15,4 0 0-15,-6 0 4 16,3 0-5-16,-5 0 0 16,1 0 0-16,-1 0 0 15,-2 0 0-15,0 0 5 16,0 0-5-16,-2-2 0 15,3 2 0-15,-2 0 0 16,3 0 1-16,-1 0-1 0,1 0 0 16,3 0 13-16,-3 0-13 15,6 0 1-15,-4 0-1 16,0 0 0-16,3 0 6 16,-3 0-6-16,1 0 0 15,-1 0 4-15,4 0-4 16,-4 0 0-16,1 0-1 15,1 0 2-15,-1 0 7 16,-1 0-8-16,4 0 0 16,-6 0 8-16,3 0-2 15,-3 0 2-15,1 0-8 16,-1 0 1-16,0 0 7 16,-2 2-8-16,0-2 6 0,-2 2 3 15,-3-2-9-15,2 0-1 16,-4 2-8-16,-2-2 9 15,3 0 6-15,-1 0 0 16,-2 0 7-16,0 0 8 16,3 0-15-16,-3 0 14 15,0 0-9-15,2 0-4 16,-1 0 13-16,-1 0-13 16,2 0 3-16,-4 0 9 15,0 0-18-15,-2 0 10 16,0 0-4-16,-2 0-1 15,1 0 13-15,1 0-12 16,0 0-6-16,-1 0 13 16,-1 0-14-16,2-2-1 15,-3 2 0-15,3-2 1 0,0 2-3 16,0 0 3-16,1 0 0 16,-1-2-1-16,0 2 2 15,2 0-1-15,-2-3 0 16,-1 3 1-16,1 0 5 15,-2-1-6-15,-1 1-1 16,0 0 1-16,3 0-1 16,-2 0 1-16,2 0-1 15,0 0 1-15,0-2 2 16,0 2-2-16,-2 0 0 16,0 0 0-16,2-2 1 15,-2 2-1-15,-3 0 0 0,2-2 0 16,-1 2 2-16,1 0-2 15,1 0 0-15,0-2 1 16,-2 2 0-16,0 0 1 16,2-3-4-16,-5 3 4 15,2 0-2-15,-2 0 0 16,0 0 0-16,-2 0-2 16,-2 0 8-16,-5 0-8 15,-1 0 2-15,-2 0 0 16,-6 0 9-16,2 0-8 15,-4 0 1-15,0 0 14 16,2 0-16-16,-2 0 7 16,0-1-7-16,0 1 1 0,3 0 0 15,1 0-1 1,2 0-1-16,2-2 1 0,0 2 0 16,3 0 0-16,-1 0 0 15,-2 0 1-15,-1 0 7 16,-1 0-8-16,-3 0-8 15,-1 0 8-15,1 0 0 16,-3 0 0-16,0 0 12 16,0 0-11-16,0 0 28 15,0 0-7-15,0 0 2 16,0 0 7-16,0 0-24 16,0-2-6-16,0 2 19 15,0 0-19-15,0 0 21 16,0 0-7-16,0 0-15 15,0 0 28-15,0 0-20 0,0 0-2 16,0 0 17-16,0 0-23 16,0 0 29-16,0 0-16 15,0 0 1-15,2 0-7 16,2 0-7-16,5 0-10 16,5 0 9-16,1 0 1 15,5 0-9-15,2 0-4 16,0 0-4-16,-1 0 16 15,-2 0-5-15,0-2-11 16,-1 2 15-16,1 0-2 16,-1-2-3-16,3 0-2 15,-2-1 3-15,2 3 5 0,1-3-11 16,0 1 6-16,2 2-1 16,3-2-14-16,0 0 20 15,2 2-22-15,0-3-2 16,2 3 24-16,1 0-13 15,1 0-3-15,0 0 6 16,1 0 4-16,-1 0 6 16,0 0 1-16,2 0 0 15,0 0-3-15,-2 0 4 16,3 0-1-16,2 0 0 16,2 0-4-16,0 0-4 15,2 0 8-15,1 0-29 16,-1 0 10-16,2 0-1 0,-1 0 20 15,1 0-1 1,3 0 0-16,-2 0 0 0,4 0 1 16,0 0-1-16,-2 0 1 15,2 0 0-15,0 0 1 16,-2 0-3-16,-1 0 4 16,4 0-1-16,-1 0-1 15,-3 0 0-15,4 0 1 16,-4 0 1-16,1 0-2 15,-1 0 0-15,-3 0 7 16,2 0-2-16,0 0-5 16,-1 0-3-16,1 0 2 15,-1 0 1-15,3 0 0 16,-3 0 0-16,2 0-1 16,-2 0 1-16,-1 0 0 0,-1 0-1 15,-3 0 0-15,4 0 1 16,-1 0-2-16,3 0 2 15,-3 0 0-15,2 0 2 16,2 0-2-16,-2 0 0 16,-1 0-6-16,-1 0 8 15,1 0-2-15,-4 0 0 16,1 0 0-16,3-1 6 16,-3 1-6-16,2-2-4 15,1 2-2-15,-3-2 12 0,2 2-4 16,1-3-2-1,-1 3 1-15,0-1 4 0,3 1-5 16,2 0 0-16,-1 0 0 16,4 0 0-16,-2 0-4 15,1 0 2-15,1 0 4 16,0 0 1-16,4 0-3 16,0 0 0-16,2 0-9 15,-1 0 10-15,1 0-1 16,-1 0 0-16,4 0 0 15,-4 4 0-15,3-2 0 16,3 1 0-16,-3 0-1 16,2 1 1-16,0-2 0 15,-2 1 0-15,2 0 1 16,1 1-1-16,-1-2 0 0,2 2 0 16,-2 0 3-16,3-2-3 15,-3 2 0-15,2-2 0 16,1-1 0-16,-1 2 0 15,-2-1 0-15,0 0-5 16,-2 0 4-16,1 0 2 16,-2-1-1-16,-2 2 0 15,1-1 7-15,0 0-15 16,-2-1 3-16,-1 2 5 16,0-1 6-16,1-2-5 15,-2 2-1-15,-2-2 0 16,2 0-5-16,-3 2 4 15,-2-2 1-15,0 0 0 16,-3 0 5-16,1 0-5 16,-1 0 0-16,1 0-1 0,-1 0 8 15,2 0-6-15,-2-2-1 16,1 0-7-16,1 0 7 16,1-1 1-16,0 0 6 15,0 1-7-15,-1 2 1 16,1-3-2-16,0 3 1 15,0-1 0-15,1 1 0 16,2 0 0-16,-1-2 0 16,0 0 0-16,2 2 0 15,1 0 0-15,1 0 0 16,2 0 1-16,1 0 2 16,0 0-3-16,0 0-1 15,0 0 1-15,2 0 0 0,-1 0-4 16,1 0 4-16,2 0 0 15,1 0-7-15,1 0 8 16,0 0-1-16,4 0 0 16,-4 0 1-16,3 0 9 15,-3 0-10-15,0 0-2 16,1 0 2-16,-1 0 0 16,3 0-1-16,-1 0 0 15,1 2 1-15,0-2 0 16,0 0 0-16,-1 2 0 15,-1-2 0-15,1 0 0 16,1 1 0-16,-1-1 0 0,1 0 0 16,-3 3 1-16,4-3-1 15,-4 2 0-15,0 0-1 16,1-2 1-16,-1 1 0 16,-2 2 0-16,0-3 0 15,1 0 1-15,-3 2-1 16,0-2-6-16,-3 2 6 15,0 0 0-15,4 1 2 16,-1-3 3-16,2 3-4 16,2-1-1-16,-2 0 0 15,1-2 0-15,-3 0-1 16,0 2 1-16,-2-2-1 16,-2 0 1-16,0 0 0 15,-2 0 6-15,1 0-6 16,-2 0-7-16,-1 0-2 15,-3-4 9-15,-5-1 0 16,-7 2 1-16,-1-1-1 0,-10-1 6 16,-3 2-6-16,-6 1 0 15,-3-2 16-15,-4 2-7 16,-1 0 8-16,-1 0 2 16,-2 0-19-1,4-1 20-15,-2 2-20 16,1-1 3-16,-1 0 1 0,4 2-4 0,1-2-1 15,-1 2 0-15,4 0 0 16,-1 0 1-16,1 0-1 16,-3 0 1-16,3 0 0 15,1 0 0-15,-2 0 0 16,3 0-1-16,-3 0 2 16,1 0-2-16,-3 0 1 15,-5 0 0-15,0 0 3 16,-6 0-3-16,0 0 2 15,0 0 33-15,0 0-22 0,0 0-13 16,0 0-11-16,-8 0-68 16,-34-2-44-16,0-1-127 15,-5-4-492-15</inkml:trace>
  <inkml:trace contextRef="#ctx0" brushRef="#br0" timeOffset="88445.8453">2599 13892 82 0,'0'0'19'0,"0"0"39"31,0 0 41-31,0 0 34 0,0 0-84 16,0 0 13-16,0-4 12 0,0 2-25 0,0 2 4 31,0-3-22-31,0 3 10 16,0 0 6-16,0 0-26 15,0 0 10-15,0 0 0 16,0 0-12-16,0 0 9 15,0 0-14-15,0 0 9 16,0 0 0-16,0 0-18 0,0 0-5 0,0 0-1 31,0 0-13-31,0 0 13 16,11 0-8-16,7 0 9 16,1-3 1-16,6 3-1 0,9 0 0 0,5-2 0 15,9 2 0-15,8-2 2 0,6-2-2 31,7 3-16-31,3-2 15 16,3 1-11-16,-2 0 12 16,3 2 0-16,-2 0 1 15,-5-4 1-15,0 4-2 16,-6 0-2-16,-5 0 1 16,-2 0 1-16,-4 0 0 15,2 0-1-15,-5 0 1 16,0 0 0-16,-2 0 0 15,0 0 0-15,0 0 5 0,2 0-5 0,-1 0 0 16,2 0-1-16,2 0-10 31,-4 0 10-31,1 0-6 0,-2 0 3 16,2 0-5-16,0 0 8 16,2 0 0-16,1 0 0 15,-1 0-3-15,-2 0-3 16,0 0 7-16,-5 0-1 15,1 0-1-15,-5 4 2 16,-2-4 0-16,0 0 0 16,-2 0 0-16,-1 0 3 0,1 0-3 15,2 0-1-15,0 0 1 16,4 0-1 0,-2 0 0-16,1 0 0 0,1 0 1 15,1 0 2-15,-1 0-2 16,0 0 0-16,1 0-1 15,1 0 1-15,-1 0 0 16,-4 0 0-16,1 0 1 16,-2 0 4-16,1 0-5 15,-6 0-3-15,2 0 2 16,-3 2 1-16,-1 0-2 16,-2 1 2-16,0-3 0 15,-2 1 6-15,-1-1-6 0,1 0-2 16,-1 0 1-16,1 0 1 15,2 0 0-15,2 0 0 16,0 0 1-16,3 0 2 16,4 0-3-16,9 0 0 15,4-1 33-15,10-4-27 16,5 3-5-16,3-2 1 16,5 0-2-16,-1-1 8 15,1 2-8-15,2-1 0 16,-2 0 8-16,-3 1-8 15,-2 0 0-15,-3 1 0 16,2 0 1-16,-6 2 1 16,1-2-2-16,-5-1 0 0,0 3-1 15,-8 0 1 1,2 0 0-16,-3-5 0 16,0 3 0-16,-2 0 1 0,-5 2-1 0,3-2 0 15,-5 2-1 1,0-2-3-16,3 0 4 0,-3 0 0 15,-3-1 2-15,4 3 3 16,-6-3-5-16,3 3-11 16,-2-2 9-16,1 0 2 15,2 0-1-15,3-3 0 16,-2 4-13-16,5-3 12 16,1 0 2-16,1 1 0 15,3 0-7-15,-2 1 8 16,2 0-1-16,-2-3 6 0,4 4-5 15,-1-3 0-15,0 1-1 16,3 0 0-16,-1 1 10 16,1-2-10-16,2 1 0 15,-1 2 0-15,1-1 1 16,2 0 4-16,-2 0-5 16,0 2 0-16,-3-2 1 15,2-1-1-15,-1 3 0 16,0-2 0-16,-1 1 0 15,0 1-1-15,-1 0 1 16,1 0 0-16,-1 0 0 16,-1 0 0-16,-2 0 0 0,3 0 0 15,-2 0 0-15,0 0 1 16,-2 0-1-16,4 0 0 16,-5 0 1-16,1 0-1 15,2 0-1-15,-1 0 0 16,2 0 1-16,0 0 7 15,3 0-7-15,4 0-8 16,-3 0 8-16,3 0 1 16,0 0-1-16,-2 0 2 15,0 0-2-15,-2 0 8 16,-2 0-8-16,2 0-5 16,0 0 5-16,-3 0 0 15,0 0 0-15,-2 0 0 16,1 0 0-16,-4 0 1 15,1 0-1-15,2 0 0 0,-2 0 0 16,-3 1 0-16,3 1-1 16,0 1 1-16,0-1 0 15,-1 0 1 1,2 0-1-16,1 0 0 0,2-2 3 16,0 1-3-1,-1 2-1-15,0-1 1 16,0 0 0-16,-1-2 6 0,2 2-6 15,0 0 0-15,-1-2 1 0,-2 0-1 16,1 1 0-16,0-1 0 16,-2 0 0-16,-1 3 9 15,2-3-9-15,-3 4 0 16,-1-4 11-16,-2 0-11 16,3 0-1-16,-3 1 1 15,1 2 0-15,-3-3 7 16,-3 2-6-16,-1-2 0 15,0 0 15-15,-4 0-15 16,-3 0 8-16,-4 0 1 16,0 0-8-16,-4 0 5 15,-4 0-6-15,-3 0 5 0,-1 0 17 16,1 0-11-16,-4 0-2 16,2 0 4-16,1 0-12 15,0 0 17-15,5 0-19 16,0 0 1-16,4 0 8 15,3 0-9-15,-1-2 0 16,3-1-1-16,0 2 2 16,2 1-1-16,0 0 0 15,2 0 0-15,-2-4 30 16,-3 1-21-16,-1 2 2 16,-9-1 26-16,-7 2-3 15,-5-2 30-15,-4 2 4 16,0 0 0-16,0 0 30 0,0-2-53 15,0 2-25 1,-2-2-20-16,-11-2-54 0,-26-2-95 16,4-1-163-16,-7 0-181 0</inkml:trace>
  <inkml:trace contextRef="#ctx0" brushRef="#br0" timeOffset="90822.3471">1729 12828 137 0,'0'0'199'0,"0"0"-93"15,0 0 36-15,0 0 6 16,0 0-49-16,0 0-15 16,0 0-32-16,0-19 12 15,0 19-27-15,0 0-14 16,0 0-10-16,0 0-13 16,0 0 13-16,0 0-13 15,0 0-2-15,0 0 2 0,0 0-16 16,0 0-1-16,0 0-1 15,0 9 8-15,-6 5 10 16,-1 4 0-16,-2 4 0 16,4-1-1-16,1 4 1 15,0-4 0-15,4-1-1 16,0-1 0-16,0-3-6 16,0-2 4-16,0-2-14 15,0-3-19-15,0-2-13 16,0 0 10-16,4-4 7 15,-2-3-9-15,-2 0 23 16,0 0 17-16,2-3 1 0,-2-11 9 16,5-13-8-1,-3-4-1-15,2-4 1 0,2 0 8 16,-2 1-3-16,0 9 8 16,0 2 6-16,1 9 64 15,-3 6-59-15,0 4 1 16,0 4-2-16,0 0-24 15,6 0-1-15,-2 0-35 16,7 11 32-16,3 3-3 16,2 1 7-16,2 2 0 15,0-2 0-15,-4 1 1 16,0-4 2-16,-6 0-3 16,-1-1-39-16,-2-4 3 0,-4-3-36 31,-3-1-1-31,0-3 3 15,-14 0-69-15,-13 0 139 0,-6 0 0 16,-7 0 33 0,-2 0 49-16,-1 0 5 0,1-3-21 15,8-1 28-15,10 3-10 16,13 1 1-16,6-2-85 16,5 2 12-16,0-2-24 15,2 0 1-15,16-5-63 16,11 2 3-16,9-8 25 15,11 0-6-15,3-3-67 16,-2 0-80-16,0 0 20 16,-13 2 60-16,-5 2 81 15,-14 5 38-15,-10 3 100 16,-5 4 41-16,-3 0 2 16,0 0-88-16,0 0-9 0,0 0-31 0,0 0-15 15,0 6-2-15,0 6 1 16,0 2 1-16,0 0 6 15,0 1-6-15,0-4 0 16,0-2-2-16,0-4-28 16,0-3-16-16,0-2 7 15,0 0 39-15,0-5 0 16,2-12-51-16,4-7 35 0,6-2-11 16,-1-2 25-16,3 2 2 15,-3 4 12-15,-3 6 86 16,-4 6-39-16,2 6-6 15,-4 4 4-15,0 0-20 16,0 0-28-16,3 6-9 16,1 11 0-16,6 0 23 15,-1 3-13-15,4 1-8 16,-1-1 16-16,-1-5-18 16,-2-2 1-16,-2-3 4 15,-3-6-5-15,-3-3-1 16,-3-1-13-16,0 0 14 15,0-19 0-15,-7-12-33 0,-2-5 8 16,-2-8 5-16,2-2-61 16,3 4 67-16,1 4 14 31,3 8 42-31,0 10 46 16,2 8-15-16,0 5 47 15,0 7-72-15,0 0-48 0,4 3-17 16,7 15 17-16,5 3 0 15,4 8 17-15,0-1-16 16,0 0 6-16,2-2-6 16,-2-4 1-16,1-4-4 15,-6-7-24-15,1-2-45 16,-5-6 2-16,-5-3-38 0,-4 0 61 16,-2-12 43-16,0-9-85 15,-2-1 61-15,-13-2 16 16,-1-1 11-16,-1 6 82 15,1 5-6-15,5 4 24 16,3 2 4-16,6 6-27 16,2 0-21-16,0 2-56 15,0 0-62-15,12 0-13 16,5 2 43 0,10 4 25-16,2 0-25 0,4-3-4 15,-1-3 24-15,-8 0 11 0,-3 0-2 16,-10 0 2-16,-7 0 2 15,-4 3 14-15,0 1 55 16,0 2-14-16,-15 7-42 16,-14 12 14-16,-14 8 4 15,-12 13 10-15,-15 12 24 16,-7 1-18-16,-8 6-31 16,-2-2 14-16,4-5-17 15,3-3-14-15,8-6 0 0,10-6-14 31,7-7 11-31,8-8-93 16,13-5 18-16,12-10-42 0,22-13-36 0,4 0-127 16,23-4-64-16</inkml:trace>
  <inkml:trace contextRef="#ctx0" brushRef="#br0" timeOffset="91087.8086">2463 12807 126 0,'0'0'376'0,"0"0"-275"15,0 0-55-15,0 0 77 16,0 0 62-16,0 0-82 16,0 0-73-16,35-18-30 15,-50 36 0-15,-8 10 5 16,-3 4 8-16,-1 6-12 16,-2 5 0-16,-3-3 1 15,3 1 15-15,3-6-5 16,2-5-12-16,1-6 11 15,3-6-10-15,5-4 6 16,3-5-7-16,6-4-7 0,-1-1-14 16,3-4-83-1,-1 0-92-15,1-9-74 0</inkml:trace>
  <inkml:trace contextRef="#ctx0" brushRef="#br0" timeOffset="93494.4344">1435 10910 130 0,'0'0'100'15,"0"0"-38"-15,0 0 79 16,0 0-1-16,0 0-51 0,0 0-14 15,0 0-4-15,0-1 9 16,2-2-30-16,-2 3 1 16,2-2-15-16,-2 2-26 15,0 0 9-15,0 0-6 16,0 0 11-16,0 0-19 16,0 6-5-16,0 10-12 15,0 4 11-15,0 9 1 16,0-1 10-16,0-1-10 15,0-2 0-15,-4-7 5 16,4-6-5-16,-2-4 0 16,2-4 6-16,0-4-5 15,0 0 21-15,-5 0 0 0,1-14-22 16,0-12-26 0,2-8-6-16,-1-8 9 0,3-4-29 15,-2 3 52-15,2 7 7 16,0 8 41-16,0 10 23 15,0 10 31-15,0 6-23 16,0 2-50-16,0 0-29 16,0 5-33-16,9 14 33 15,8 5 0-15,3 2 0 16,5 4 1-16,4-2-1 16,0-2-1-16,0-3-16 15,-2-5-51-15,-5-6 7 16,-4-2-9-16,-7-4-22 15,-4-4 8-15,-7-2-3 16,0 0 59-16,0 0 26 0,-14 0-80 16,-8-6 18-16,-5-2 64 15,-1-1 18-15,-1 2 60 16,4 2-55-16,5 1 29 16,7 3-18-16,5-2-15 15,8 2-19-15,0-3-9 16,6-1-35-16,13-4 34 15,10-3-54-15,4-3 8 16,8 0-42-16,1-1-93 16,-4-1-22-16,-5 5 74 15,-8 3 139-15,-9 2 35 16,-10 3 105-16,-3 4 69 16,-3 0-33-16,0 0-82 0,0 0-58 15,0 11-35 1,-9 4 43-16,1-1 10 0,0 0-33 15,3-3-10-15,3-6 5 16,0-3-15-16,0-2 20 16,2 0 4-16,0 0 37 15,-2-10 12-15,0-10-74 16,-3-5-58-16,5-8 29 16,-3 1-22-16,3 4 18 15,0 5 33-15,0 9 12 16,0 5 54-16,0 6 24 15,0 3-42-15,0 0-48 0,6 7-16 16,6 12 16 0,7 6 23-16,0 3-22 0,-1 4 13 15,0-1-14-15,-2-4 0 16,-5-3 0-16,-2-6 2 16,-2-6-4-16,-3-6-15 15,-4-2-40-15,0-4 30 16,0 0 25-16,0-8-6 15,-7-12-42-15,-4-8-11 16,0-7 32-16,2-3-20 16,0-1-45-1,4 3 77-15,3 7 17 0,0 4 16 16,2 9 13-16,0 4-5 16,0 6 30-16,14 6-54 15,5 0 5-15,6 0-12 0,6 0 4 16,0 13 3-16,1-1-1 15,-1 5 10-15,-2-3-6 16,-4 1-3-16,-7-6 0 16,-7-1-8-16,-5-4 6 15,-4 0 1-15,-2-4-11 16,0 0-17-16,-2 0-11 16,-15 0-12-16,-4 0 52 15,-1-5 47-15,-5-4-1 16,5-2-13-16,2 4-11 15,2-1-22-15,7 2 14 16,7 2 9-16,1 3-23 16,3 1-20-16,0 0-26 0,5 0-18 15,12-3-5-15,8 0 51 16,8-2 17-16,8-4 1 16,3 0-26-16,3-3-5 15,2-2-48-15,-4 2 21 16,-8 0 58-16,-5 3 8 15,-10 2 41-15,-9 5 20 16,-9 0-13-16,-1 2 32 16,-3 0-29-16,0 0-28 15,-7 7-31-15,-12 16 0 16,-10 9 43-16,-14 10 60 16,-8 6-38-16,-12 8 45 0,-8 2-25 15,-7 2-49-15,-4-2-4 16,-3 0-23-16,0-3 8 15,5-6-17-15,8-10 6 16,14-6-12-16,10-8 6 16,12-5-1-16,12-8-59 15,10-5-83-15,11-7 7 16,3 0-13-16,19-8 15 16,63-42 4-16,-4 1-147 15,7-3-10-15</inkml:trace>
  <inkml:trace contextRef="#ctx0" brushRef="#br0" timeOffset="93803.5655">2477 10749 645 0,'0'0'75'0,"0"0"62"16,0 0-20-16,0 0-59 15,0 0-6-15,0 0-33 16,-121 51 16-16,80-19-21 15,-1 7-12-15,-5 4 37 16,-4 1-28-16,-2 2-9 16,-1-2 17-16,2-3-17 15,6-5 18-15,6-8-6 16,4-6-12-16,10-4 13 16,6-6-15-16,8-3 0 15,3-6-11-15,7-1-50 16,2-2-33-1,0 0-38-15,0 0-2 0,7 0 15 16,6 0 5-16,-2-8-190 0</inkml:trace>
  <inkml:trace contextRef="#ctx0" brushRef="#br0" timeOffset="97998.369">6903 14829 18 0,'0'0'24'0,"0"0"80"16,0 0-75-16,0 0-29 16,0 0-1-16,0 0-23 15,-15-4 4-15,15 4-1 16,0 0-68-16</inkml:trace>
  <inkml:trace contextRef="#ctx0" brushRef="#br0" timeOffset="104441.774">2683 14904 124 0,'0'0'116'0,"0"0"-82"16,0 0 56-16,0 0 32 15,0 0-38-15,0 0-54 16,0 0 1-16,-4 0-1 16,4 0 2-16,0 0-3 15,0 0-12-15,0 0 23 16,0 0-1-16,0 0-10 16,0 0 7-16,0 0-13 15,0 0-10-15,0 0 28 16,0 0-6-16,0 0-14 15,2 0-21-15,2 0 2 16,1 0-14-16,4 0 12 16,6 0 0-16,6 0 2 0,5 7-2 15,8-2 17 1,3 2-17-16,11-3 0 0,0-1 3 16,6 3-3-16,0-5 0 15,-1-1 5-15,-2 0-5 16,-2 0 0-1,-4 0-1 1,-3 0-6-16,-2 0 7 16,-1 0 0-16,-4 0 0 15,1 0-1-15,-1 0 2 16,5 0-2-16,-1 0 1 16,1 0 0-16,-1 0 2 0,-1 0-2 15,1 0 0-15,-2 0 5 16,1 0-5-16,3 0-2 15,-4 0 1-15,3 0 1 16,-2 0-10-16,-2 4 10 16,2 0-2-16,-2 1-6 15,-1 0-3-15,0-1 4 16,1-1 6-16,3 2 1 16,0-1 1-16,1-2-1 15,1 1-2-15,1 0 2 16,1 0-13-16,-1-3 5 15,-2 3 2-15,1-3 0 0,-4 0 6 16,1 0 0-16,2 0 0 16,0 0-1-16,2 0 1 15,0 0 0-15,-1 0-1 16,1 0 0-16,-1 0 1 16,1 0-6-16,0 3 6 15,3-3 0-15,-3 0 1 16,3 0-1-16,-1 0 0 0,-2 0 0 15,-1 0 3 1,-1 0-3-16,-3 0-10 0,0 0 10 16,0 0-6-16,-1 0 5 0,2 0 0 15,2 0-3-15,2 0 3 16,2 0 1-16,2 0-1 16,-2 0 1-16,1 0-1 15,-3 0-5-15,-5 0 6 16,0 0-12-16,-4 0 12 15,-4 0 0-15,0 0-12 16,-5 0 11-16,-1 0 1 16,-1 0 0-16,1 0 0 15,0 0-2-15,2 0 2 16,4 0 0-16,4 0 0 16,4 0 1-16,1 0-1 0,-1 0 0 15,3 0-1-15,3 0-5 16,-1 0 6-16,5 0 0 15,2 0 0-15,0 0 0 16,3-3-16-16,-4 0 9 16,2-4 1-16,1 3-1 15,0 0 6-15,2-1 1 16,3 2-3-16,0-1 2 16,-1-1 1-16,3 5-10 15,0-5 10-15,0 1 0 16,0 0 3-16,-2 0-3 15,-2 1 0-15,-3 0 2 16,-4-1-2-16,-3-1-2 16,-1 3 0-16,-1-1 2 15,-1-1 0-15,-4 4 0 0,1-5 0 16,0 0-1-16,-3 3 1 16,2-3 0-16,-4 1 0 15,0 3 7-15,-2-3-5 16,-2 2-2-16,3 0 0 15,-1 0 1-15,-2 0-1 16,2-1-1-16,0 3 0 16,0 0 2-16,3-2 1 15,-1 2-2-15,0-1 0 16,-1 1-1-16,-1 0 1 16,-4 0-2-16,-1 0 1 15,1 0 1-15,0 0 3 16,2 0-3-16,0 0 0 0,2 0 0 15,-2 0 0-15,0 0 0 16,1 0 0-16,-1 0 0 16,-1 0 3-1,1 0-3-15,2 0 0 16,-2 0 1 0,2 0-1-16,0 0-1 0,0 0 1 15,4 0 0-15,-2 0 1 0,0 0-1 16,3 0 0-16,1 0 2 15,-1 0-2-15,0 0 0 16,-2 0 0-16,-1 0 0 16,-2 0-3-16,0 0 3 15,1 0 0-15,1 0 0 16,0 0 0-16,1 0 0 0,-1 0-1 16,0 0 2-1,1 0 2-15,4 0-3 0,4 0 0 16,6 0 3-16,2 0-2 15,8 1 0-15,2 1-1 16,1 1 6-16,1-1-6 16,0 0 0-16,1 0 0 15,-1 0 24-15,-4 2-22 16,-2-4 9-16,-2 1-3 16,-1 2-7-16,-2-3 15 15,-2 1-16-15,1-1 0 16,-4 0 7-16,-1 0-7 15,-1 0 0-15,-4 0 0 16,-1 0 0-16,-6 0 1 16,-2 0-1-16,-4 0 0 0,-2-1 1 15,-3-2-1-15,-2 2-1 16,-3 1 1-16,-1 0 0 16,0 0-1-16,2 0 1 15,-2 0 0-15,3 0 1 16,4-4-1-16,3 4-3 15,6 0 3-15,3 0 0 16,1 0-1-16,4 0 1 16,2 0 0-16,3 0-5 15,2 0 5-15,2 0 0 16,0 4 1-16,0-3-1 16,0 2 7-16,0 1-7 15,0-2 0-15,2 0 0 0,-2 0 0 16,1 1 0-1,-2-3 0-15,2 5 0 0,-2-5 0 16,1 2 0-16,1 2 2 16,-4-3-3-16,4 6 1 15,-4-3-9-15,1-4 8 16,-1 2 0-16,2-1 1 16,-1-1 0-16,-3 3 0 15,3-3-1-15,2 0 1 16,-2 3-1-16,4-3 1 15,0 0 0-15,1 0 0 16,2 0 0-16,-4 0 0 16,4 0 4-16,-3 0-4 0,-2 0-1 15,0 0 1 1,-2 0 0-16,-2 0 4 0,1 0-4 16,-1 0 0-16,-1 0-5 15,1 0 5-15,-3 0 0 16,3 0 0-16,2 0 0 15,2 0 1-15,0 0-1 16,2 0 0-16,1 0 0 16,-3 0 0-16,-1 0-1 15,-2 0 0-15,0 0 1 16,-1-3 6-16,1 0-6 16,4 3-2-16,-4-1 2 15,3-1 0-15,-2 2 0 16,2 0 0-16,-2-4 1 0,0 4-1 15,2-5 0-15,-3 3 0 16,4 1-1-16,-1 1 1 16,0-2 0-1,0 2 0-15,3-2 0 0,-2 0 1 16,2 2-1-16,-1 0 0 16,-2 0-6-16,0-5 6 15,0 5-1-15,-2 0 1 16,-1-3 0-16,4 3 4 15,-3 0-4-15,1 0 0 16,0 0 1-16,-2 0-1 16,1 0 0-16,-5 0 0 15,1 0 0-15,-3 0-1 16,-3 0-7-16,-1 0 8 16,0 0-3-16,0 0 3 0,-3 0 0 15,3 0 9-15,-1 0-8 16,1 3-1-16,0-3 0 15,0 5 0-15,-1-5 0 16,3 2 0-16,0-2 0 16,-2 0 0-16,2 2 0 15,1-2 0-15,1 0 0 16,1 2-2-16,1-2 2 16,1 0 1-16,-1 1-1 15,0-1 0-15,1 0 0 16,1 0 2-16,1 0-2 15,-1 0 0-15,1 0 0 16,-1 0 0-16,4 0 0 0,-4 0 1 16,-1 0-1-16,1 0 0 15,0 0-1-15,-1 0 1 16,1 0 4-16,-1 0-4 16,-1 0-1-16,-2 0 1 15,3 2 1-15,-3-2-1 16,-1 5 0-16,2-5 0 15,1 0 0-15,1 0 0 16,-1 0 0-16,0 4 3 16,1-4-3-16,-3 0-1 15,0 0 1-15,-4 0 0 16,2 0 0-16,-3 0 0 0,1 0 0 16,-3 0-2-1,3 0 1-15,-2 0 1 0,1 0-1 16,-1 0 1-16,-1 0 5 15,0 0-5-15,3 0 0 16,-3 0 0-16,1 0 2 16,0 0-2-16,-3 0 0 15,2 0 0-15,1 0-2 16,-1 0 2-16,0 0 0 16,-1 0-1-16,1 0 2 15,-2 0-1-15,0 0 0 16,0 0 0-16,1 0 0 15,1 0 0-15,-2 0 2 16,0 0-4-16,3 0 2 16,-2 0 0-16,-1 0 0 0,2 0 0 15,-1 0 2-15,-1 0-2 16,2 0 0-16,-2 0 0 16,0 0 0-16,1 0 0 15,-1 0 0-15,0 0-3 16,2 0 3-16,-2 0 0 15,1 0-1-15,-1 0 1 16,-2 0 0-16,2 0 0 16,2 0-1-16,1-4 1 15,1 4 3-15,2 0-3 16,-2-5 0-16,3 3 0 16,2 1 0-16,0 1 0 15,0-2 0-15,2 0 0 0,1 2 3 16,-3-2-3-16,3 2 0 15,-3 0 1-15,2 0-1 16,1 0-1-16,-4-5-6 16,3 5 7-16,-1 0 7 15,1 0-7-15,-2-3 0 16,3 3-1-16,-1-2 1 16,1 2-2-16,-1-2 1 15,0 2 1-15,-1-2 4 16,1-1-4-16,-3 2-3 15,2-2 2-15,1 2 1 16,-2 1 0-16,1-4 0 16,1 0 0-16,-3 2-1 15,2 0 1-15,-1-3 0 16,3 4 1-16,-1-3-1 0,-2 0-1 16,3 0 1-16,-1 2 0 15,-3-2-1-15,4 4 1 16,-1-5 0-16,1 2 6 15,-3-1-6-15,2 2-1 16,1-1 1-16,-3 2 0 16,0-2 0-16,0 2 0 15,-2 1 0-15,2 0 0 16,1-4 0-16,-1 4 0 16,-3 0 0-16,1 0 1 15,3-4 0-15,-4 4-1 16,1-2-2-16,2 2 0 0,1-3 2 15,-2 3-1-15,1 0 1 16,1-1 0-16,1 1 0 16,1-3 0-16,1 2 0 15,-2-3 6-15,3 4-6 16,-1-7 0-16,3 4 0 16,-2 1 0-16,2-3 8 15,-1 3-8-15,-1 2 0 16,-1 0 6-16,-1-4-5 15,-1 3-1-15,-1-2 0 16,-1 2 0-16,0 1 1 16,-3-3-1-16,0 3 1 15,0 0 3-15,-3-1-4 0,1 1-2 16,-1 0 2-16,-1 0 0 16,0 0-1-16,2 0 1 15,-2 0 0-15,0 0-5 16,-2 0 6-16,1 0-1 15,-1 0 0-15,-2 0 1 16,0 0 2-16,0 0-3 16,2 0 0-16,0 0 7 15,0 0-7-15,1 0 0 16,1 0 0-16,2 0 0 16,-1 0-1-16,1 0 1 15,2 0 0-15,0 0 16 16,3 0-15-16,0 0 0 0,3 0-1 15,-1 0 1 1,3 0 9-16,-3 0-10 0,3 0 0 16,-1 0-7-16,0 0 6 15,1 0 1-15,0 0 1 16,0 0-1-16,-1 0 8 16,1 0-8-16,-3 4-2 15,3 0 2-15,-3 1 0 16,-2-3 0-16,1 5-1 15,-2-2 2-15,3 0 4 16,-1-1-5-16,1 0 0 16,-2 0-1-16,3 2 1 15,-3-6 0-15,-1 4-1 16,2-3 2-16,-1 2 2 0,-2-2-3 16,3 2 0-16,-4-3 0 15,1 2 0-15,-1-2 0 16,2 0 1-16,1 0 0 15,0 0 11-15,3 0-12 16,-1 0 0-16,3 0 12 16,1 0-12-16,3 0 0 15,2 0 0-15,5 0 0 16,2 0 5-16,0 0-5 16,0 0 0-16,0 0 0 15,2 0 0-15,3 0-1 16,1 2 1-16,1 0 0 15,1-2 1-15,4 0-1 0,-1 3 1 16,2-3 6-16,1 0-7 16,-1 0-1-16,2 0 0 15,-3 0 1-15,1 5 5 16,-2-5-5-16,-2 2 0 16,0 0 11-16,-2-2-10 15,-1 2-1-15,-4-2 13 16,1 1-4-16,-1-1 5 15,0 3-14-15,-2 1 1 16,0-4 8-16,-2 4-9 16,-3-4 0-16,0 1 0 15,-1 1 1-15,-4 1-1 16,4-1 0-16,-3 2 0 0,0 2 1 16,2-5-1-1,-3 3 0-15,0 1-1 0,-3 2 2 16,-3-2-1-16,-2-3 0 15,1 2 0-15,-6-1 5 16,1 2-5-16,-3-1 0 16,0-2 1-16,-4-1-1 15,-2 2 2-15,-2 0-1 16,2-2-1-16,-2-1 15 16,-2 2-15-16,2 0-1 15,0-2 1-15,0 4 0 16,1-4 6-16,1 0-6 0,-1 0 0 15,1 0 3 1,2 5-3-16,-2-5 7 0,2 0 5 16,2 0-12-16,-2 0 6 15,2 0-6-15,3 3 0 16,-3-1 4-16,4-2 2 16,2 2-5-16,0-2-2 15,3 2 2-15,1 1-1 16,1-3 0-16,0 0 0 15,3 5 7-15,-1-5-7 16,1 0 0-16,2 0 0 16,-2 0 0-16,1 0 2 15,-1 0-2-15,-1 0 0 16,-3 0 4-16,-1 0-3 16,0 0-1-16,-1 0 9 0,2 0-9 15,-3 0 2-15,2 0-2 16,-2 0 11-16,0 0-11 15,-5 0 0-15,1 0 0 16,-5 0 10-16,-2 0-9 16,-3 0 12-16,1 0-12 15,-1 0-1-15,3-5 14 16,-1 2-14-16,1-1 0 16,0-1 7-16,-2 5-5 15,2-5-2-15,-4 1 0 16,2 0 0-16,2 0 9 15,0 0-9-15,-2 2 0 16,1-2 5-16,0-1-5 0,-1 3 0 16,0 1 0-1,-1 1 0-15,-1 0 2 0,-4 0-1 16,-2 0-1-16,-5 0 13 16,0-2-2-16,-5 2 10 15,-3 0-7-15,-4 0 6 16,2 0 9-16,-2 0-28 15,0 0 0-15,0 0-1 16,0-2 0-16,0 2-16 16,-29-2-31-16,-9-3-152 15,-9-7-115-15</inkml:trace>
  <inkml:trace contextRef="#ctx0" brushRef="#br0" timeOffset="109675.1371">2601 15829 183 0,'0'0'152'0,"0"0"-128"15,0 0-9-15,0 0 14 0,0 0 14 16,0 0-6-16,0 0-5 16,0 0-7-16,0 0 2 15,0 0-26-15,0 0 11 16,0 0-4-16,0 0 2 15,0 0 5-15,0 0-2 16,0 0-7-16,0 0 11 16,0 0-8-16,0 0 1 15,0 0 1-15,0 0-11 16,0 0 0-16,0 0 8 16,0 0 8-16,0 0 38 15,0 0-1-15,0 0-5 16,0 0 2-16,0 0-50 0,0 0-3 15,0 0-25-15,5 0-20 16,3 0 48-16,3 0 0 16,5 4 9-16,4-4 11 15,2 3-3-15,7-3 21 16,10 0-28-16,3 0 0 16,9 0 14-16,5 0-11 15,3 0-13-15,3 0 7 16,2-3-7-16,1-1 21 15,-1 0-21-15,1-2 1 16,-3 3 0-16,0-2 0 16,-2 1 0-16,-1-1 11 15,-6 0-11-15,1 5-1 16,-6-4 0-16,4 4-2 0,-6-3 1 16,2-3 1-16,-4 5 0 15,1-1 0-15,-1 0 0 16,-1 2 2-16,1-2-2 15,1 2 1-15,-1 0 1 16,1 0-2-16,2 0-5 16,-2 0 4-16,1 0 2 15,1 0 7-15,2 0-8 16,0 0 1-16,3 0-7 16,0 0 8-16,2 0-4 15,2 0 4-15,0 0 6 16,0 0-7-16,-1 0-1 15,1 0 0-15,-3 0 4 0,3 0-4 16,-2 0-1-16,-3 0 1 16,0 0-5-16,-4 0 5 15,-2 0 0-15,0 0 2 16,-6 0 2-16,1 0-4 16,-2 0-5-16,1 0 5 15,-4 0 0-15,1 0 0 16,-5 2 0-16,0 0 0 15,-2 1 1-15,-2 3-1 16,0-3 0-16,2-3 4 16,-2 4-4-16,2-4 0 15,2 2-1-15,0 1 1 16,0-1 3-16,5 1-3 0,1-3 0 16,5 0 9-1,5 4-9-15,3 1-7 0,5-5 7 16,1 0 0-16,4 3 1 15,2-1-1-15,1 2 2 16,2 0 5-16,-5 0-7 16,-5-1-1-16,-3 0 1 15,-7 6 0-15,-3-6-1 16,-4 1 1-16,-3-2 0 16,-2 0 4-16,-4 1-3 15,-2-3-1-15,0 0 0 16,-2 3 1-16,0-3 20 15,-1 0-20-15,-2 0 0 16,3 0 9-16,-1 0-10 16,3 0 0-16,2 0-1 0,4 0-2 15,5 0 3-15,5 0 0 16,1 0 0-16,6 0 1 16,2 0 0-16,4 0-2 15,2 0-8-15,5 0 9 16,1 0 9-16,3-3-9 15,3 0 0-15,-1 1 5 16,-1 0-5-16,2 2 0 16,1-4 0-16,-2 4 1 15,1-3-1-15,-4-2 0 16,-1 5 1-16,-5-2-1 16,0 2 0-16,-2-2 0 0,-5 2 0 15,1 0 1-15,-5 0 5 16,-2-2-6-16,0 2 0 15,-5 0-2-15,1-1 2 16,-1 1 0-16,1 0-2 16,-3 0-1-16,-1 0 2 15,1 0 1-15,-1 0-11 16,-2 0 10-16,1 0 0 16,0 0 1-16,0 0-1 15,-2 0 0-15,2 0 0 16,1 0 1-16,2 0 0 15,-1 0 0-15,3 0 0 16,1 0-2-16,0 0 2 0,1 0 0 16,1 0-1-1,2 0 1-15,1 0 0 0,0 0-1 16,-2 0 1-16,1 0-1 16,0 1-8-16,-4 1 9 15,-1 2-7-15,-4 1 7 16,-1-2-1-16,3 1 1 15,-1 0 0-15,0-1 0 16,0 0 0-16,2 1-4 16,0-4 4-16,3 5 0 15,-3-5-1-15,3 3 1 16,0-1-11-16,-3-2 10 16,0 2-9-16,0 0 10 15,-1 2 1-15,1-4-1 16,-4 4 1-16,3-4-2 0,-4 4 1 15,1-4 0-15,-3 0-1 16,2 0 2-16,-2 0 0 16,-1 2-1-16,1-2 0 15,1 0 0-15,1 0 0 16,2 0 0-16,-1 0 0 16,1 0 0-16,2 0 2 15,1 0-2-15,2 0 0 16,-1 0 1-16,4 0-1 15,0-2-3-15,-1 2 3 16,4-4 0-16,1 0 3 16,-2 0-3-16,0 0 0 0,0 2-9 15,-2 0 10-15,0 1-1 16,-1-4 0-16,-3 1 7 16,-1 4-3-16,0-6-4 15,-3 4 0-15,1 0 0 0,-3 2 0 16,1-4 0-16,-2 4 0 15,2-3 0-15,0-2-1 16,-1 3 1-16,0 0-1 16,-2 0 1-16,-1 2 0 15,-1-1-1-15,0 1 1 16,1 0 0-16,-3 0 3 16,0 0-3-16,0 0 0 15,-2 0 0-15,0 0 0 16,-2 0 0-16,2 0 0 15,-2 0 0-15,0 0 1 16,0 0-1 0,2 0-1-16,-3 0 1 0,0 0-1 15,3 0 0-15,-2 0 1 16,2 0 0-16,0 0 1 16,3 0-1-16,-1 0 0 15,2 0-7-15,3 0 7 16,0 1 0-16,0-1 0 15,-1 2 2-15,3 0 3 16,-1 0-5-16,2 3 0 16,-1-5 0-16,1 0-6 0,0 0 6 15,1 3-6 1,-2-3 6-16,1 0 2 0,0 0-2 16,3 0 0-16,-2 0-1 15,1 0 1-15,0 0-1 16,-1 0 1-16,1 0-1 15,-1 0 1-15,0 0 0 16,-2 0 1-16,2 0 0 16,-2 0-1-16,-3 0 0 15,2 0 0-15,-4 0-2 16,0 0 2-16,1 0 0 16,-3 0 1-16,2 0-1 0,1 0 0 15,1-3-6 1,1 3 5-16,0-5 2 0,0 3-2 15,-3 2 1-15,2-2 0 16,1 0 6-16,-1 2-5 16,2-1-1-16,-2-2 0 15,1 3-1-15,-1 0 1 16,3-4 0-16,1 4-1 16,0-4 0-1,3 4 1-15,1-4 0 0,2 2 0 16,2-1 1-1,-3 3-1-15,1 0 0 16,-1 0 0-16,1-5 2 0,-3 5-2 16,2-4-1-16,-1 4 1 15,-1 0 0-15,3 0 0 0,-3 0 0 16,1 0 1-16,-3-3-4 16,2 3 4-16,-1-2-1 15,-4 2 1 1,3 0-1-16,0-3 1 15,1 3-1-15,-1 0 0 16,3 0 2-16,-1-2-2 16,2 2-1-16,3 0 0 0,2 0 1 0,2 0-1 15,1 0 0 1,3 0 0-16,1 0-6 16,5 0 8-16,-1 0-1 0,4 0 1 15,1-4 0-15,-1 4-1 16,1 0-6-16,-1 0 6 15,3 0 2-15,-1-3-1 16,0 3-1-16,-1 0 1 16,1 0-1-16,1 0 5 15,-2 0-5-15,2 0 0 16,0-6 6-16,0 6-6 16,1-1-1-16,-3-1 1 15,0 0 0-15,-2 0 0 16,-3 0 0-16,-3 2 0 15,-5-5 12 1,-3 5-11-16,-3 0 0 0,-3 0 13 16,-5 0-13-1,0 0 9-15,-3 0-10 0,2 0 0 16,-6 0 3-16,0 0-3 16,-4 0 0-16,-3-3 7 0,0 3-6 15,-1 0 13-15,-1 0-14 16,0 0 1-16,0 0 5 15,1 0-6-15,2 0 0 16,-2 0 6-16,2 0-5 16,2 0 0-16,2 0-1 15,2 0 0-15,3 0 6 16,3 0-6-16,4 0 0 16,-1 0 0-16,5 0 1 15,-1 0-1-15,0 0 0 16,3 0 2-16,3 0 2 15,-2 0-4-15,4 0 0 0,2 0 4 16,2 0-3-16,1 0 5 16,1 0-6-16,2 0 1 15,2 0 8-15,1 0-9 16,0 0 0-16,1 0-1 16,1 0 2-16,-1 0 0 15,1 0-1-15,-1 0 2 16,1 3 7-16,2-3-9 15,-2 0 0-15,0 0 8 16,-1 0-8-16,1 0 0 16,-1 0 1-16,-1 0-1 15,-1 0 15-15,0 0-15 16,-1 0 0-16,1 0 2 0,-2 0-1 16,-2 0-2-1,2 0 1 1,-2 0 0-16,0 0 3 0,0 0-3 15,1 0 0-15,-1 0 1 16,0 0 1-16,0 0-2 0,2 0-2 16,2 0 2-16,1 0 6 15,-1 0-6-15,0 0 0 16,1 0 3-16,-1 0-2 16,0 0-1-16,1 0 0 15,1 0 0-15,-1 0 7 0,-1-3-7 16,0 3 0-16,3 0 0 15,0 0 1-15,2 0-1 16,0 0 0-16,-1 0 0 16,3 0 3-16,-1 0-3 15,-1 0 0-15,-3 0 4 16,-2 0-4-16,3 0 0 16,-3 0-1-1,-1 0 2-15,1 0 8 16,-2 0-9-16,-2 0 0 15,2 0-2-15,-2 0 3 16,0 0-1-16,1 0 0 16,-4 0 1-16,3 0 3 15,1 0-4-15,-5 0 0 16,2 0 3-16,0 0-3 0,-2 0 0 16,0 0-1-16,-4 3-2 15,2-3 3-15,-1 0 1 16,0 5-1-16,3-5 10 15,-3 0-9-15,3 0-1 16,-1 2 0-16,-2-2 1 16,3 0 10-16,-5 0-11 15,2 0 0-15,-4 0 8 16,2 2-8-16,-4-2 0 16,-1 0 2-16,1 0-1 0,-1 0 5 0,1 2-6 15,-1-2 0 1,1 0 3-1,0 0-2-15,1 0-1 0,-1 0 0 16,-1 0 1-16,1 0 9 16,2 0-10-16,0 0-1 15,0 0 0-15,-1 0 1 0,2 0 0 16,-2 0 0-16,1 0 6 16,-1 0 0-16,2 0-6 15,-2 0 0-15,1-4 5 16,0 2-5-16,0 2 0 15,-1-5 6-15,4 5-5 16,-1-3 5-16,-1 3-6 16,0 0 0-16,-4 0 6 15,-6-4-6-15,-2 4 0 16,-7-2-2 0,-2-1 4-16,-6 3 21 15,2 0-6-15,-5-5-8 0,-3 5 7 16,-1 0-16-16,-7 0 1 15,-1-4 8-15,-4 4-8 16,-2 0 34-16,0 0-10 0,0 0-11 16,0 0 14-16,0 0-12 15,0 0 3-15,2 0-19 16,3 0-2-16,7 0 1 16,3-4-12-16,3 3-19 15,-1-2 5-15,1 0-5 16,-7 3 7-16,-3 0 6 15,-8-1-21-15,-27-9-91 16,-16 0-136-16,-15-7-505 0</inkml:trace>
  <inkml:trace contextRef="#ctx0" brushRef="#br0" timeOffset="112225.3651">1536 14441 134 0,'0'0'322'0,"0"0"-256"15,0 0-47-15,0 0 33 0,0 0 17 16,0 0-18-16,0 0-40 16,0 0 10-16,0 0-14 15,0 13-7-15,6 4 54 16,3 9 2-16,2 6-2 15,0 0-7-15,0 3-22 16,3 2-5-16,-3-6-13 16,0 1-6-16,0-2 17 15,-2-7-17-15,-2-6 1 16,-1 0-2-16,-1-10-25 16,0 0-28-16,-3-7 4 15,-2 0 49-15,0-9-12 0,0-17 12 31,0-10-56-31,0-4 49 16,0-1 7-16,0 3 8 0,0 6-1 0,0 3 68 16,0 12-7-16,0 4 12 15,0 9 2-15,0 0-27 16,2 4-55-16,11 0-13 16,7 0-6-16,7 4 8 15,4 4 3-15,3 6-9 16,-3-7 7-16,-4 4 1 15,-3-2-17-15,-8-4-11 0,-3-1-31 16,-8 1-19 0,-5-5 2-16,0 5 33 0,-16 2-45 15,-13 0 96-15,-7 3 1 16,-4 0 23-16,-5 0 13 16,3-1-17-16,5 3 8 15,5-7-11-15,12 1-4 16,9-6-12-16,11 0-4 15,0 0-57-15,9-6 52 16,20-11-74-16,9-12 35 16,7 0 18-16,3-3-15 15,2 5-16-15,-6-4 61 16,-4 5 12-16,-10 8 69 16,-11 4-18-16,-5 7 21 15,-10 5 0-15,-4 2-8 0,0 0-15 16,0 0-35-16,0 0-26 15,0 7-8-15,0 5 8 16,0 6 8-16,0 3-7 16,0-7-1-16,0 2 15 15,0-5-15-15,0-2 0 16,0-6-26-16,0 2-25 16,0-5 44-16,0 0 7 15,0-10-1-15,0-10-26 16,0-6-9-16,0-4 17 15,0 0-18-15,0 2 35 16,0 5 2-16,0 11 33 0,0 0 35 16,0 8 56-16,2 4-57 15,3 0-48-15,1 0-19 16,6 12-19-16,5 6 19 16,4 3 10-16,3 2-8 15,1 0 17-15,-3-5-19 16,0-1 2-16,-6-5-2 15,-3-1-17-15,-4-5-27 16,-5-4-21-16,-4-2 2 16,0 0 63-16,0-8-2 15,-9-10-35-15,-6-10 37 16,1 2 0-16,-1-1 19 16,4-1-12-16,4 4 25 0,3 6 33 15,4 4-26-15,0 4 13 16,0 6 19-16,0 4-51 15,0 0-20-15,0 0-19 16,11 0 13-16,2 4-1 16,3 11 10-16,0-3-3 15,-1-1 0-15,-1 1 0 16,-1-1-5-16,-2-4 5 16,-2 1-39-16,-5-3 2 15,-2-4-26-15,-2-1 27 16,0 0 36-16,0 0-2 15,-8-14-9-15,-4 0-25 16,-3-4 36-16,1-3-6 16,1 6 6-16,2 3 3 15,2 2 47-15,4 6-8 0,5 4-7 16,0-5-35-16,0 5-46 16,9 0-34-16,14 0 41 15,1 0 32-15,7 0 6 16,-2 0-7-16,-2 0 6 15,-2 0 2-15,-10 0-10 16,-5 5 10-16,-8-1 0 16,-2 1 0-16,0 8 2 15,-14 6 5-15,-11 7 92 16,-12 9-24-16,-7 11-20 16,-10 7 26-16,-9 0-5 15,-9 5-25-15,-1 5-16 16,-2-5-34-16,1 0 27 0,7-8-28 15,7-5-3 1,11-5-6-16,9-8 9 0,9-8-30 16,10-8-41-16,10-4-59 15,9-9 15-15,2-3-13 16,31-17-27-16,7-9-61 16</inkml:trace>
  <inkml:trace contextRef="#ctx0" brushRef="#br0" timeOffset="112506.509">2473 14391 747 0,'0'0'76'0,"0"0"-27"0,0 0-47 16,0 0 97-16,0 0-31 15,-153 80-50-15,104-35 28 16,-2 1-7-16,-1 6-30 15,1 2 25-15,-2 0-28 16,-1 0 4-16,-2-5-8 16,5-5 6-16,4-4 2 15,7-10-10-15,9-7-19 16,9-9 0-16,9-5-24 16,5-6-2-16,8-3-20 15,0-9-61-15,0-8-134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25:3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5409 10 0,'0'0'91'0,"0"0"-7"16,0 0-19-16,0 0 21 16,0 0-24-16,0 0-10 15,20-37-23-15,-20 33-4 16,3-1 28-16,-3 0-11 15,0-2-29-15,0 0-13 16,0 0-1-16,0-1-28 16,0-1-60-16,0 1-2 15,0 0-133-15</inkml:trace>
  <inkml:trace contextRef="#ctx0" brushRef="#br0" timeOffset="578.0984">1036 5229 7 0,'0'0'491'16,"0"0"-426"-16,0 0 7 15,0 0 64-15,0 0-48 16,0 0-35-16,0 0-30 0,-4-16 29 16,4 16 42-1,0 0-11-15,0 0-8 0,0 0-26 16,0 0-33-16,0 0-16 16,0 0-4-16,0 0-16 15,0 11 20-15,6 3 0 16,1 5 10-16,2 6-5 15,2-2-3-15,0 6 13 16,3-3-14-16,1-3-1 16,-1 3 8-16,-1-5-8 15,-2-1 0-15,0-3 0 16,-2 0 7-16,-2-5-3 16,-2-2-4-16,-3-3 0 15,0-4 0-15,0-3 0 16,-2 0 6-16,0 0 9 0,0 0-2 15,0-3 52-15,4-20 29 16,9-14-52-16,6-12-41 16,10-11 8-16,8-10-9 15,8-3-13-15,4 5-10 16,2 2-12-16,5 7-13 16,2 5-16-16,2 9 12 15,1 7-48-15,5 1-81 16,-14 13-108-16,-17 9-423 0</inkml:trace>
  <inkml:trace contextRef="#ctx0" brushRef="#br0" timeOffset="2031.0841">836 6268 209 0,'0'0'58'0,"0"0"-51"15,0 0 64-15,0 0 5 16,0 0-16-16,0 0 3 16,0 0 5-16,-3-51 8 15,3 44 1-15,0 0-18 16,0-2 16-16,0 1 10 16,0 2 17-16,0 0-62 15,0 3 17-15,0 0 29 16,0 1-33-16,0 2-3 15,0 0 0-15,0 0-24 16,0 0-8-16,0 0-18 16,0 0-15-16,0 0 15 15,0 0-18-15,5 2 1 16,2 10 17-16,3 2 0 16,6 4 0-16,-1 2 0 0,4 2 1 15,-4-1 11-15,1 2-12 16,-1-2 0-16,-3-4 5 15,-4-3-4-15,1-1-1 16,-3-6 0-16,2 2 0 16,-4-6 3-16,1 1-3 15,-3-1 0-15,-2-3-1 16,2 0-3-16,-2 0 4 16,0 0 2-16,0 0-2 15,2 0 21-15,0-3-11 16,6-16 17-16,5-14-2 15,9-14-25-15,14-16-7 16,13-9-27-16,10-2-51 0,15 0-27 16,9 5-12-16,1 9-2 15,26 1 12-15,-23 13-24 16,-18 14-81-16</inkml:trace>
  <inkml:trace contextRef="#ctx0" brushRef="#br0" timeOffset="5052.2335">686 6979 62 0,'0'0'52'0,"0"0"23"0,0 0-38 16,0 0-2-16,0 0 14 15,0 0-17-15,0 0 2 16,0-29 31-16,0 27 12 15,0-2-20-15,0 1 7 16,3 2-19-16,-3-3 5 16,2 2-25-16,-2 0-15 15,0 0 6-15,0 2 28 16,0-2 17-16,0 2-13 16,0-1 2-16,0-2 28 15,2 0-24-15,-2 0-34 16,2 1 5-16,-2-2 2 15,2 1 9-15,-2 1-11 0,0 1 20 16,0 1 23 0,0 0-33-16,0 0-13 0,2 0-9 15,-2 0-13-15,0 0 0 16,3 0-14-16,-3 0-7 16,4 3 10-16,0 9 6 15,6 5 5-15,1 3 2 16,3 1-2-16,1 4 12 15,-2-1-11-15,3 0-1 16,0 1 10-16,-3-6-9 16,-3 0-1-16,0-6 0 15,-3 0 2-15,-3-5 3 16,-2-4-5-16,-2 0 0 16,2-4 5-16,-2 0-4 15,0 0 0-15,0 0 14 0,0 0-14 16,2 0 29-16,0 0-15 15,8-12 11-15,7-13-4 16,12-13-22-16,13-10-24 16,14-12 8-16,9-5-71 15,7 0-58-15,3 3-34 16,19-9-5-16,-20 17-31 16,-16 14-312-16</inkml:trace>
  <inkml:trace contextRef="#ctx0" brushRef="#br0" timeOffset="8793.9927">644 7824 552 0,'0'0'83'0,"0"0"-74"16,0 0-9-16,0 0 91 16,0 0-62-16,0 0-23 15,0 0-5-15,16 16-1 16,-14-10 13-16,2 1 4 16,-2 0 9-16,3 3 24 15,-1 2 2-15,3 3-26 0,2-1 11 0,-3 2-24 16,3 2 7-16,1 2 9 0,0-2-23 15,-1-1 19-15,1 0-24 32,-2-2 7-32,1 2-2 15,-3-1-5-15,4-3-1 16,-4-4 2-16,-1-1-2 0,-1 0 7 0,-2-4-7 16,-2 0 0-16,0-4 2 31,0 2-1-31,2-2-1 15,-2 0 15-15,0 0 9 16,0 0 83-16,0 0 22 16,3-14 8-16,4-14-27 0,4-14-95 0,11-13-14 31,12-12-1-31,12-8-61 0,48-35-44 0,-10 19-114 16,-5 8-118-16</inkml:trace>
  <inkml:trace contextRef="#ctx0" brushRef="#br0" timeOffset="13942.8145">11797 5356 157 0,'0'0'244'15,"0"0"-192"-15,0 0-29 16,0 0 45-16,0 0 13 15,0 0-58-15,0 0-17 16,8 0-5-16,-3-2-1 16,-1-3 1-16,-2 2 10 0,0-1-10 15,2 2-1-15,0-4 0 16,-2 1 1 0,-2 1 21-16,2 1-16 0,-2-3 11 15,0 2 7 1,2-3-18-16,-2 4 14 0,2-3-4 15,-2 1 3-15,2 2 20 16,-2-1-17-16,3-1-14 16,-3 1 13-16,0 0 6 15,0 3 18-15,0-2-18 16,0 2-11-16,0-1 12 16,0-1-8-16,0 1-4 15,0 0 13-15,0 1-8 0,0-1-5 16,0-3 16-16,0 3-7 15,0-2-1-15,0 3-23 16,0-1 25-16,0 2 6 16,0 0-21-16,0 0 2 15,0 0 5 1,0 0-17-16,0 0 20 0,0 0-21 16,0 0-12-1,2 0 10-15,-2 0-23 0,2 0 0 16,-2 9 4-16,4 3 16 15,0 6 5-15,2 3 0 16,0 1 0 0,3 0 9-16,-3 2-9 15,4-2 0-15,-4-3-1 0,3 2 2 0,-2-3 4 16,-3-2-5-16,1-4 0 16,-1-2 2-16,1-2-2 15,-3-2 0-15,0-2 0 16,-2-4 0-16,2 2 9 15,-2-2-8-15,0 0 10 16,2 0 20-16,8-6 9 16,7-20 79-1,17-16-68-15,15-18-41 0,20-12-20 16,11-8 7-16,12-2-74 16,4 1-8-16,-1 12-31 15,23-8-82-15,-24 19-22 16,-18 12-271-16</inkml:trace>
  <inkml:trace contextRef="#ctx0" brushRef="#br0" timeOffset="15723.9237">11857 6057 170 0,'0'0'197'0,"0"0"-151"16,0 0-39-16,0 0 25 15,0 0 21-15,0 0-37 16,0 0-16-16,11-23-10 15,-11 23 9-15,0 0-12 16,0 0-13-16,0 0 26 16,0 0 0-16,0 0 1 15,0 0-4-15,0 0 3 16,0 0 0-16,0-2 0 16,0 2-18-16,0-3-3 0,0-1-1 15,0 3 20 1,0-3-7-16,0 0 9 0,0-1 33 15,0 1 3-15,0 3-13 16,0-1 10-16,0 2 12 16,0 0-17-16,0 0-1 15,0 0-11-15,0 0-3 16,0 0 4-16,0 0-7 16,0 0 13-16,0 0-21 15,0 0 4-15,0 3-6 16,0 7 11-16,6 7 24 15,1 1 15-15,2 2-15 16,2 0 14-16,0 4-10 16,0-2-10-16,0 2 3 15,1 0-19-15,-3 0 5 0,-1-5-18 16,1 2 0-16,1-5 12 16,-6-4-12-16,0 1 0 15,0-8 3-15,-1 1-3 16,-3-1-1-16,0-3 1 15,2-2 0-15,-2 1 3 16,0-1-3-16,0 0 0 16,0 0 23-16,0 0-14 15,0 0 33-15,4-1 78 16,4-17-10-16,7-12-101 16,9-11-9-16,14-11-26 15,9-10-21-15,9-3-70 16,26-18-96-16,-12 16-57 0,-12 11-285 15</inkml:trace>
  <inkml:trace contextRef="#ctx0" brushRef="#br0" timeOffset="17377.9358">11720 6817 120 0,'0'0'218'0,"0"0"-153"16,0 0-21-16,0 0 59 15,0 0-31-15,0 0-40 16,0 0-6-16,2-2-6 16,-2 2 25-16,0 0-9 15,0 0-9-15,0 0 21 16,0 0-15-16,0 0 13 15,3 0 9-15,-3 0-32 16,0 0-18-16,2 0-5 0,-2 0-19 16,2 5 19-16,5 7 0 15,0 5 15 1,1 4 14-16,3 1-15 16,1 0 8-16,-1 0-13 15,1 0-7-15,-2-2 13 16,-1-2-15-16,1-3 0 15,-2-1 5-15,-3-2-4 0,-1-7-1 16,-2 1 0-16,-2-4 0 16,2-2 4-16,-2 2-4 15,0-2 0-15,2 0 5 16,-2 0-5-16,0 0 0 16,2 0 0-16,-2 0 1 15,4 0 10-15,0 0 1 16,2-7 34-16,10-16 51 0,8-11-69 15,17-16-28-15,7-14-25 16,15-10-111-16,40-37-24 16,-15 21-31-16,-7 14-177 0</inkml:trace>
  <inkml:trace contextRef="#ctx0" brushRef="#br0" timeOffset="18596.826">11760 7694 324 0,'0'0'226'15,"0"0"-175"-15,0 0-32 0,0 0 18 16,0 0 63-16,0 0-15 16,0 0-50-16,14-32 22 15,-12 32 21-15,-2 0-10 16,0 0-14-16,0 0-41 15,0 0-12-15,2 0-2 16,3 0-26-16,1 12 26 16,4 4 1-16,1 6 0 15,-1 4 18-15,4 2-10 16,-1-1-8-16,-1-1 17 16,1-5-16-16,-2-1-1 15,-2-6 7-15,-2-2-5 16,-3-6 4-16,0-1-6 0,-4-3 0 15,3-1 10 1,-3-1-10-16,0 0 0 0,0 0 9 16,2 0-7-16,3 0 12 15,6-5-5-15,7-18 43 16,13-9-29-16,15-13-23 16,17-14-7-16,11-9-46 15,12-4-47-15,3-3-22 16,32-13-44-16,-22 22-56 15,-20 12-185-15</inkml:trace>
  <inkml:trace contextRef="#ctx0" brushRef="#br0" timeOffset="19576.1001">11718 8536 71 0,'0'0'88'0,"0"0"-36"16,0 0-31-16,0 0 125 15,0 0-71-15,0 0-3 16,0 0 29-16,23-42-59 16,-21 40 27-16,-2 0 11 15,2 2-12-15,-2 0 11 16,0 0-25-16,0 0-2 15,0 0 11-15,0 0-9 16,0 0-32-16,2 0-22 16,5 9-20-16,-1 6 20 0,6 7 1 15,1 6 11-15,3 2 8 16,-1 3-18-16,-1-3 6 16,-3-6-8-16,-3-2 1 15,0-8 15-15,-2-2-16 16,-1-6 0-16,-3-2 7 15,-2-3-7-15,2-1 1 16,-2 0 8-16,0 0-8 16,0 0 25-16,4 0-17 15,3-5 8-15,9-18 37 16,8-11-54-16,14-12-51 16,12-8 44-16,10-8-83 0,11-1-11 15,2 5-28-15,20-14-13 16,-14 19-48-16,-19 9-352 0</inkml:trace>
  <inkml:trace contextRef="#ctx0" brushRef="#br0" timeOffset="21029.3852">11680 9356 49 0,'0'0'178'15,"0"0"-69"-15,0 0 2 16,0 0 8-16,0 0-53 15,0 0-28-15,0 0 19 0,0-5 14 16,0 2 26-16,0 3 23 16,0 0-7-16,0 0 4 15,0 0-35-15,0 0-40 16,0 0-2-16,3 0-32 16,-3 0-8-16,4 0-1 15,0 0-20-15,5 12 20 16,5 6 1-16,1 4 2 15,1 4 25-15,1 3-26 16,-1-3 1-16,-3-1 8 16,1-6-3-16,-3-1-6 15,-1-4-1-15,-2-5 1 0,-3-2 1 16,-1-2-2-16,-4-5 0 16,2 0-1-16,-2 0 2 15,0 0-1-15,0 0 0 16,2 0 0-16,6 0 13 15,5-7-12-15,11-20-1 16,14-11 0-16,20-22-2 16,29-21-28-16,4-2-47 15,9-3-120-15,35-14-33 16,-40 31-59-16,-7 9-232 0</inkml:trace>
  <inkml:trace contextRef="#ctx0" brushRef="#br0" timeOffset="22485.736">11718 10254 49 0,'0'0'160'16,"0"0"-116"-16,0 0 68 16,0 0 35-16,0 0-43 0,0 0-37 15,0 0-21-15,7-49 3 16,-5 47 22-16,0-1 4 15,-2 3 19-15,2 0 16 16,-2 0-15-16,0 0 5 16,0 0-48-16,0 0-18 15,0 0-2-15,0 0-15 16,0 0-17-16,0 5-4 16,8 9-14-16,2 6 18 15,3 8 1-15,8 4-1 16,-1 4 13-16,-1 1-12 15,2-8 9-15,-1 0-10 16,-2-10 1-16,-5-1 7 0,0-6-8 16,-3-3-1-1,-6-4 1-15,1-3-1 0,-3-2 0 16,-2 0-12-16,0 0-9 16,2 0 20-16,7 0-27 15,9 0-1-15,15-19 23 16,19-13-2-16,19-19-42 15,56-51-99-15,-16 9-174 16</inkml:trace>
  <inkml:trace contextRef="#ctx0" brushRef="#br0" timeOffset="23891.8221">11638 11833 146 0,'0'0'118'0,"0"0"-64"16,0 0 62-16,0 0-2 16,0 0-49-16,0 0-27 15,0 0 14-15,0-12-9 0,0 10 18 16,0 2-18-16,0-3 13 16,0 3-8-16,0 0 0 15,0 0 17-15,0 0-17 16,2 0-8-16,-2 0 19 15,0 0-24-15,3 0-3 16,-3 0-10-16,0 0-21 16,0 0 21-16,2 0-22 15,0 3-13-15,7 9 13 16,2 8 0-16,2 6 0 16,7 6 11-16,0 2-9 15,1-1 16-15,-4-4-17 16,1 0-1-16,-5-9 16 0,1-3-16 15,-5-5 0 1,-3-3 0-16,-2-4 1 0,0-1 6 16,-4-1-7-16,0-3 0 15,0 1 1-15,0-1-1 16,0 0 1-16,0 0-1 16,0 0-1-16,2 0 0 15,0 0 1-15,2 0 0 16,5-5 15-16,11-15 27 15,11-19-35-15,25-26-1 16,31-36-12-16,2-1-18 16,-2 5-49-16,18-13-111 0,-36 41-102 15,-7 6-207-15</inkml:trace>
  <inkml:trace contextRef="#ctx0" brushRef="#br0" timeOffset="29517.8418">22650 5198 97 0,'0'0'52'0,"0"0"60"16,0 0-27-16,0 0-20 16,0 0 25-16,0 0-7 15,14-31-32-15,-12 30-15 16,0-3 6-16,0 1 20 16,-2 1-9-16,0 0 12 15,0 2 34-15,0 0-23 0,0 0-12 16,0 0-19-16,0 0-5 15,0 0 15-15,0 0-34 16,0 0-11-16,0 0 14 16,0 0-16-16,0 0 12 15,0 0 9-15,0 0-16 16,0 0 28-16,0 0-8 16,0 0-17-16,0 0 29 15,0 0-19-15,0 0-16 16,0 0-10-16,0 0-11 15,0 0-1-15,2 8-15 16,1 8 3-16,3 6 24 16,0 6 0-16,2 2 1 0,-2 0 1 15,1-2 6 1,-3-1-4-16,0-5-4 0,2-5 0 16,-2-2 3-16,-2-4-3 15,-2-6 0-15,0-1 0 16,0-1-1-16,0-3 1 15,0 0 0-15,0 0 0 16,0 0 22-16,2 0-13 16,1 0 4-16,1-7 13 15,9-12 8-15,5-13-34 16,13-11-6-16,7-11-7 16,11-9 11-16,5-1-27 15,2 3-7-15,-1 0 23 16,-4 11-8-16,-3 8 20 15,-9 8-18-15,-7 8-4 0,-5 7 23 16,-8 9-72-16,-5 5-30 16,-12 5-53-16,-2 0-137 15,0 0-306-15</inkml:trace>
  <inkml:trace contextRef="#ctx0" brushRef="#br0" timeOffset="30265.4993">22563 4949 570 0,'0'0'126'16,"0"0"-105"-16,0 0-21 16,0 0 113-16,0 0-25 15,0 0-77-15,0 0-9 0,6 0 20 16,-6 0-4-16,3 4-17 16,0 4 6-16,1 6 11 15,0 2 27-15,3 4-4 16,-1 3-21-16,4 0 22 15,-4 1-25-15,1-1-1 16,-1-2 1-16,2-3-16 16,-4-4 8-16,0-1-9 15,-2-8 1-15,0-1 6 16,-2-4-7-16,0 0 10 16,0 0 28-16,3 0 17 15,3-4 59-15,8-18 19 16,13-12-125-16,11-14-8 0,13-10-16 15,12-5 6 1,3 4-38-16,-1 4-17 0,-3 7 29 16,-6 10 15-16,-10 10 15 15,-9 6 4-15,-11 10 2 16,-10 4 0-16,-10 6 18 16,-4 2 0-16,-2 0 2 15,0 0-20-15,0 0-15 16,0 0 13-16,0 0-24 15,0 0-9-15,0 0 16 16,0 8-28-16,2 0-17 16,-2 3-52-16,0 1-47 15,0 0-31-15,-2-5-334 0</inkml:trace>
  <inkml:trace contextRef="#ctx0" brushRef="#br0" timeOffset="34279.4805">22494 6852 230 0,'0'0'347'16,"0"0"-244"-16,0 0-70 16,0 0 38-16,0 0 38 15,0 0-64 1,0 0-36-16,6 8-3 15,-1-3-2 1,0 5 23-16,1 5-14 0,3 4 32 16,0 6-10-16,2 3-6 15,0 0 0-15,0 0-22 16,-1 0 23-16,-2 0-19 16,1-3 3-16,1-4 6 15,-2-2-19-15,-4-4-1 16,1-3 0-16,-1-3 2 15,-2-3 5-15,-2-5-7 16,2 2 0-16,-2-3 10 16,4 0-3-16,2 0 19 15,11-17 74-15,17-19 36 16,19-18-136-16,19-18-10 16,18-14 0-16,10-5-23 0,2 5-7 15,-4 8 3-15,-4 12 2 16,-12 13 7-16,-15 14 28 15,-14 11 0-15,-15 10 0 16,-13 10 3-16,-14 4-3 16,-8 4-10-16,-3 0-51 15,0 8-59-15,-39 30 85 16,1-4-103-16,-2-4-192 0</inkml:trace>
  <inkml:trace contextRef="#ctx0" brushRef="#br0" timeOffset="38491.5693">22687 6708 142 0,'0'0'108'15,"0"0"-75"-15,0 0-23 16,0 0-10-16,0 0-6 16,0 0-26-16,0 0-18 15,0 0 6-15,0 0 20 16,0 0 12-16,0 0 12 0,0-3 10 15,0 3 22-15,0-2-22 16,0 1 46-16,0-2-37 16,0 1 42-16,0 2-14 15,0 0 2-15,0-2-11 16,0 2 7-16,0 0-24 16,0-1 20-16,0 1-17 15,0 0-1-15,0 0 28 16,0 0-14-16,0-3 18 15,0 3 4-15,0 0-18 16,0-2-1-16,0 0-14 16,0 0-17-16,0 1 1 15,0-1-8-15,0-3 11 0,0 1-13 16,0 1 0 0,0-2 1-16,0 2-1 0,0-2 0 15,0 1 1-15,-2 0-1 16,2 0 0-16,0 2 9 15,0 0 2-15,0 2 12 16,0-2-11-16,0 2-11 16,0 0 35-16,0 0-17 15,0 0-6-15,0 0-13 16,0 0-6-16,0 0 5 16,0 0-22-16,0 10 10 15,0 6 13-15,0 4 2 16,2 6 22-16,1-2-6 15,2 2-17-15,-1-1 24 0,-2-4-18 16,3 0-7-16,-3-3 16 16,0-4-15-16,0-2-1 15,-2-4 0-15,0-5 6 16,0 2 0-16,0-3-6 16,0-2 0-16,0 0 5 15,0 0-5-15,0 0 1 16,0 0 5-16,0 0-5 15,0 0 23-15,0 0-12 16,2 0-12-16,-2 0 23 16,2 0-5-16,6 0 37 15,5-15 13-15,12-8-55 16,12-9-13-16,13-10 0 0,8-7-6 16,8-3 5-16,3-1-10 15,-2 0 10 1,-3 2-1-16,-3 7-5 0,-10 7 6 15,-11 5 1-15,-9 7 0 16,-8 8 26-16,-9 5 5 16,-6 5 21-16,-6 3-7 0,1 4-14 15,-3 0-4-15,0 0-27 16,0 0-15-16,0 0 14 16,0 0-16-16,0 0-12 15,0 0-1-15,0 0-12 16,0 4 20-16,0 4-36 15,0 3-88-15,0 3-24 16,-15-1-78-16,-4-5-319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26:37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 1502 93 0,'0'0'216'16,"0"0"-137"-16,0 0-59 0,0 0 48 16,0 0 40-16,0 0-40 15,0-10-32-15,0 10-4 16,0 0 9-16,2 0 25 16,-2 0-8-16,0 0-12 15,0-3 3-15,0 3-14 16,0-1 4-16,0 1 3 15,0 0-13-15,0 0 14 16,0 0-1-16,0 0-14 16,0 0-2-16,0 0-26 0,0-3 0 15,-2-1 7-15,-4-1-7 16,-6-1-2 0,1-2-22-16,-5 2-7 0,-1 1-11 15,-3 2-4-15,-7 3 30 16,-2 0 2-16,-5 0 0 15,-1 0 14-15,-1 0 10 16,3 0-10-16,2 3 7 16,4 6 3-16,2-4-1 15,5 2-9-15,5 1-22 16,-1 0 21-16,5-2-9 16,0 2-9-16,2-2 7 15,0 2-9-15,0-3-8 16,0 2 27-16,-2 0 1 15,-2 1 1-15,-1 4 0 0,-1-3 1 16,-3 1-1-16,3 0 6 16,-2 0-6-16,2 2 0 15,1 0 0-15,-1 2 3 16,4 0-3-16,0-1-21 16,-1-1 20-16,6-1-10 15,-3 1 11-15,2 0-1 16,-2 2 2-16,2 2 6 15,3-1-7-15,0 0 0 0,-1 3 2 0,3-1-1 16,-2 1-1-16,1 0 0 16,-1 0 1-16,-1-1 4 15,3 2-5-15,-2 0 0 16,2 1 6-16,-1-1-6 16,1 1 0-16,0-1 1 15,2 4 0-15,0-3 10 16,0 0-11-16,0 2-1 15,0-3 1-15,0 4-1 16,0 1 1-16,0-1 0 16,2 0 0-16,7 2 5 15,2 0-5-15,0-1-10 0,2 1 10 16,1-2 0-16,1 0 0 16,1-2 1-16,0 0-1 15,4-1 5-15,-3 0-5 16,4 0 0-16,1-2 1 15,-1 2-1-15,0-4 0 16,2 0 0-16,-3-2 0 16,0 0 0-16,4-2 0 15,1 1 0-15,6-2 14 16,7-1-7-16,3-1-7 16,3-6 0-16,0 1-8 15,1-1 7-15,-1-3-10 16,1 0 2-16,1 0 8 0,2 0-8 15,-2 0 2 1,1 0 6-16,-3 0-9 0,4 0 10 16,-6-5 0-16,3 2-1 15,-3-1 0-15,-2 2 1 16,0-1 0-16,0 3 0 16,-1 0 1-16,0 0-1 15,-3 0 0 1,2 0 1-16,-3 0-5 15,4 0 4-15,-2 0 0 16,1 0 4-16,3 5-3 0,1-1-1 16,0-1 0-16,5 2 0 15,-1-1 7-15,4-1-7 16,3 4-1-16,1-3 1 16,-1 2 0-16,3-3 2 15,2 2-2 1,0-3 0-16,4 0 6 15,1-2-5-15,-1 0 7 0,3 0-1 16,-1 0-5-16,2 0-4 16,-4 0 2-16,0 0-1 15,-1 0 1-15,-1 0 0 16,-5 0 0-16,-2 1-2 16,-1 1 2-16,-6 0 0 15,-3 1 1-15,-3-1-1 16,-2 2 10-16,-2-3-3 15,2 4-5-15,-1-3 15 16,3 2-17-16,-1-1 2 16,-2 0-1-16,1-2 6 15,0 2 12-15,0 1-10 0,0-2-8 16,0 2 9-16,-1-1-10 16,2 2 6-16,1 1 0 15,0-3-5-15,0 4 16 16,0-3-16-16,0 2 0 15,3-2 10-15,-3 2-10 16,0-2 8-16,-3 2-8 16,4-4 1-16,-5 3 27 15,-1-3-28-15,-2 1 0 16,1-1 11-16,2 0-12 16,0-2 6-16,-1 0 0 15,-1 0-5-15,1 0 5 0,-2 0-6 16,1 0 0-16,-3 0 0 15,2 0 0-15,-1 0 0 16,2 0 0-16,-5-4 1 16,0-1 2-16,-1 2-3 15,-4-1 0-15,1-1 0 16,-2 2 0-16,-1-1 0 16,-2 0 0-16,0 2 1 15,1-2 3-15,-2 0-4 16,3 0-1-16,1 0-8 15,-1-1 9-15,0 2 0 0,3-1 0 0,0-1 0 16,-3 2-1-16,2 1 1 16,1-2-1-16,-1 1 0 15,1 2 0-15,0-2-7 16,-2 3 7-16,4-1-4 16,-2 1 4-16,0-3 1 15,-1 3-1-15,0-1 1 16,-1 1 0-16,-1 0-1 15,1 0 0-15,-4 0 0 16,2 0 1-16,-1 0 1 16,-3 0-1-16,4 0 1 15,-4 0-1-15,1 0 0 0,3 0-1 16,-2 0 2 0,1 0 3-16,3 0-4 0,-1 0 0 15,2 0-1-15,1 0 1 16,-3 0 0-16,1 0 0 15,-4 0 1-15,0 0 0 16,-2 0-1-16,-1 0-3 16,-1 0 2-16,-1 0 1 15,1 0-1-15,1 0 1 16,-3 0 0-16,3 1 1 16,-1 2-1-16,4-3 0 15,-3 1 1 1,3 2-1-16,-1-2-1 15,2-1 0-15,0 3-6 16,3-3 6-16,-1 0 1 16,0 0 0-16,2 0-4 15,-1 0 4-15,2 0 0 16,-2 0 0-16,2 0 1 16,2 0-1-16,-2 0 0 15,-1 0 0-15,1 0-1 16,-5-3 1-16,0 2 0 15,0-2-1-15,-5 2 2 0,2-2 6 16,-2 3-7-16,1-1 0 16,-1-1 0-16,1 0 0 15,1 0-1-15,-1-3 0 16,-1 3 2-16,1-1-6 16,0 1 5-16,0-3 0 15,-1 1 4-15,-4 3-4 16,2-3 0-16,-4-2 8 15,1-1-2-15,-2-2 1 16,3-1-7-16,1-4 0 16,1-3-1-16,-1 4-19 15,1-4-6-15,-3 3 11 0,2 2 14 16,-1 0-5-16,-3 2 3 16,2 0 3-16,-1 1 6 15,-1 4-6-15,-1-1 0 16,0 2-1-16,-2-2-1 15,-1 4 2-15,-2 0 0 16,0 0 1-16,0 2 5 16,1-2-6-16,-1-1-10 15,2 0 10-15,1 1 0 16,0-4 0-16,-1 3 0 16,0-4 0-16,3 2 11 15,0-2-11-15,0-1 0 16,1-2 0-16,1-2 1 0,-2-2 0 15,2-2-1 1,0-2 2-16,-3-1-2 0,2-4 1 16,-2-3 0-16,-2-3 9 15,1 0 12-15,-3-3 5 16,-2 1-1-16,0-3-18 16,0 2 20-16,0-3-28 15,-11 0-7-15,-5-1-6 16,1 3-23-16,-6-4 36 15,-1 3-1-15,0 1-7 16,0 1 8-16,-1 1 0 16,1 2 14-16,4 1 15 15,0 2-13-15,1 2 13 16,3 2-7-16,1 1 7 16,1 0 20-16,-1 1-26 0,-3 3-11 15,1-4 16-15,-1 5-20 16,-1 0 11-16,1 2-10 15,-2 3-2-15,0 4-14 16,-4 0 7-16,-2 2-10 16,-5-2 0-16,-8 2 20 15,-2-2-7-15,-3 3-3 16,-3 0 1-16,-4 3 9 16,0-2-10-16,-5 3-1 15,-4 0 0-15,-2 0-10 16,-3 0 11-16,-3 0 0 15,-1 0-10-15,0 0 10 0,3 0 6 16,4 0-6-16,-1 0 0 16,8 0 0-16,-1 0 7 15,8 0-7-15,1 0 2 16,0 0 6-16,2 0-8 16,-1 0 0-16,-3 0-1 15,1 0-2-15,-6 0 3 16,1 0 0-16,-2 0 6 15,-1 0-6-15,3 0 0 16,-5 0-5-16,3 0-6 16,-3 0 11-16,-2-4 6 15,-2 0-6-15,0-1-9 16,-5-4 9-16,1 4 0 0,-6 0 0 16,-3 3 10-1,-2-2-10-15,-2 3-1 0,-1-4-6 16,0 2 7-16,-2-1 1 15,-1-1-1-15,1 2 2 16,0-2-1-16,-3 5-1 16,5-2 10-16,2 2-10 15,3 0 1-15,2 0 8 16,3 0-9-16,4 0 0 16,2 0 4-16,3 0-4 15,4 0-7-15,-2 0 5 16,1 2 4-16,0 3-1 15,-4 0-1-15,-1 2 0 0,-1 1-10 16,-3-1 10 0,-1 1-3-16,-2 1 3 0,4-4-4 15,3 1 4-15,1 1 0 16,4-3 0-16,1-3 1 16,0 3-7-16,3-4 15 15,0 2-4-15,6-2-3 16,-1 3 5-16,3-3-7 15,1 0-1-15,1 2-15 16,2 0 16-16,-1 1-1 16,-1 2 0-16,2 1-15 15,-3-3 11-15,4 2 4 16,-3-1 2-16,1-2 7 16,1-1-8-16,2-1 0 0,2 0-1 15,0 0 3-15,3 0 9 16,0 0-11-16,-3 0 0 15,1-5 9-15,-4 0-8 16,1 0-1-16,1-1 11 16,-1-2-10-16,-3 1 17 15,4 4-18-15,1-4 0 16,3 3 15-16,0-2-15 16,4 2 0-16,2 1 3 15,4-2 3-15,1 5 0 16,4 0-6-16,-2 0-10 15,3 0 3-15,-4 0 2 16,1 0-14-16,0 8 9 0,0 5-13 16,-2 3 0-1,2 1-54-15,-2 8-57 0,-3 1-10 16,-8 15-44-16,3-6-35 16,4-7-424-16</inkml:trace>
  <inkml:trace contextRef="#ctx0" brushRef="#br0" timeOffset="7399.2908">10022 8346 339 0,'0'0'31'0,"0"0"-31"16,0 0-54-16,0 0 54 15,0 0 23-15,0 0-23 16,-9-26-36-16,9 17-54 16,0 1 76-16,-4-2-19 15,2 3-15-15</inkml:trace>
  <inkml:trace contextRef="#ctx0" brushRef="#br0" timeOffset="11469.1289">9924 8217 65 0,'0'0'65'16,"0"0"-62"-16,0 0-3 16,0 0 43-16,0 0 15 15,0 0-9-15,0 0-48 16,-71 18 5-16,57-18 32 16,1 0 11-16,-1 0 11 0,-1 3-19 15,-1-3-10 1,1 0-30-16,-1 0 35 0,1 0 2 15,-2 0-9-15,5 0-29 16,0 0 11-16,5 0 27 16,5 0 11-16,0 0-10 15,2 0-20-15,0 0 4 16,0 0 17-16,0 0-38 16,0 0 6-16,6 0 1 15,8 0-9-15,6 0 16 16,4 0-16-16,8-3 0 15,-1-1 7-15,4 1-6 0,2-4-1 16,0 3 0 0,1 1 1-16,2-4-1 0,3 3 0 15,-3 0 1-15,2 0 4 16,1 0-5-16,1 2 0 16,-1-2 0-16,1 2 1 15,1 1 8-15,-1-2-9 16,-1 1 1-16,1-2 6 15,-4 2-6-15,3-1-1 16,-3 0 0-16,-3 1 0 16,2-2 1-16,-1 2-1 15,-3 1 0-15,-2-2 1 16,3 1-1-16,-3-2 0 16,1 2 0-16,0 0 2 15,-3 2-2-15,2 0 0 0,-4 0 0 16,3 0 0-16,-1 0 0 15,-2 0 0-15,-2 0 0 16,1 0 1-16,-1 0-1 16,2 0 0-16,0 0 0 15,0 0 0-15,4 0 0 16,3 0 0-16,0 0-1 16,2 0 2-16,-1 0 4 15,1-2-5-15,1 2 0 16,-2 0-3-16,1 0 3 15,0 0 0-15,2 0-1 16,0 0 2-16,0 0 2 16,3 0-3-16,-1 4 0 0,1 0-6 15,-1 0 6-15,0 0 0 16,1 0 0-16,3 0 2 16,6 2 1-16,3-2-2 15,1 0-1-15,2 0 11 16,-1-2-11-16,1 2 0 15,-2-2 0-15,0 1 1 16,0-2 4-16,0 1-5 16,-5-2-3-16,-2 0 3 15,-2 0 0-15,-3 0 1 16,-2 0 0-16,4 0-1 16,-5 0 1-16,5 0-1 15,-2-6 1-15,1 2 7 0,-1 0-8 16,-1 0 0-1,1 0-1-15,-2 0-3 0,3 1 3 16,-1 0 1-16,1 1 0 16,-1 0 4-16,2-2-4 15,-5 3 0-15,2-2-1 16,-3 1 2-16,0 0 3 16,1 2-4-16,1-2 0 15,2 2 1-15,1-2-1 16,1 0-1-16,4-2 0 15,-1 1 1-15,2 0 7 16,0 1-7-16,3 0-3 16,-3 0 2-16,2-1 1 15,-1 3 0-15,0 0 0 0,-2-2 1 16,2 2-1-16,-3 0 0 16,0 0-3-16,0 0 3 15,-3 0 0-15,-1 0 0 16,-1 0 7-16,2 0-6 15,-4 0-1-15,1 0 0 16,-4 0 0-16,-1 0 3 16,0 0-3-16,0 0 0 15,-2 0-1-15,1 0 3 16,3 0-2-16,1 0 0 16,1 0 0-16,3 0 7 15,-1 0-7-15,3 0 1 16,0 0 3-16,2 0-4 0,2 0 0 15,0 0 0-15,3 0 1 16,2-3-1-16,0 3 0 16,-1-2 0-16,3 2 0 15,-2-2 1-15,2 2-2 16,2 0-4-16,0-2 5 16,3 2 6-16,1-2-6 15,3 2 0-15,-3 0 2 16,4 0-2-16,-4 0 0 15,3-1 0-15,-2 1 1 16,-1 0-1-16,3 0 0 16,-2 0 0-16,2 0-1 15,-3 0 0-15,-1 0 1 0,-3 0 0 16,0 0 0 0,-4 0 6-16,2 0-6 0,-2 0 0 15,-1 0 0-15,3 0 0 16,-2 0 0-1,0 0-7-15,-2 0 7 16,-4 0 6-16,2 1-6 16,-3 1 0-16,2-2 0 15,-2 2 0-15,1 0 0 16,-2 0-1-16,1 1 1 16,1-3 5-16,-4 2-5 15,4-2 0-15,-4 0 5 16,1 0-5-16,-1 0 0 15,2 3-1-15,-2-3 2 16,1 0 5-16,-1 0-6 0,4 0 0 16,-1 0-1-1,0 0 1-15,0 0 0 0,1 0 1 16,-2 0 0-16,-1 2-1 16,0-2 0-16,2 2 0 15,-1-2 10-15,2 0-9 0,1 0-1 0,3 0 10 31,1 0-8-31,3 0 13 16,2 2-15-16,0-2 0 0,3 0 6 0,1 0-6 16,4 0-1-16,1 0 1 15,2 0 0-15,1 0 10 16,3 0-10-16,-1 0 1 16,2 0-2-16,2 0 1 15,-3 0 0-15,4 0-1 16,-2 0 7-16,-1 0-5 15,2 0-1-15,0 0 0 0,-2 0 8 16,2 0-8-16,-5 0 0 16,1 0-1-16,-5 0 2 15,-2 0 5-15,-3 0-6 16,-1 0 1-16,-1 0 7 16,-2 0-8-16,4 0 0 15,-7 0 9-15,3 0-8 16,-2 0 6-16,-2 3-7 15,0-3 0-15,2 3-1 16,-2-1 1-16,2 0-2 16,0 0 2-16,-3 0 0 15,1-2 4-15,-3 2-4 0,-1-2 0 16,-1 2-2-16,-4 0 2 16,2-2 0-16,0 0 0 15,0 0 0-15,0 0 7 16,0 0-7-16,0 0 0 15,2 0 2-15,1 0-2 16,-1 0 0-16,0 0 0 16,0 0 1-16,1 0 1 15,2 0-2-15,-2 0 0 16,2 0 3-16,0 0-3 16,2 0 0-16,-1 0 0 15,0 0 1-15,4 0-1 16,-4 0 0-16,1 0 0 0,0 0 2 15,0 0-2-15,-1 0 0 16,1 0-2-16,0 0 4 16,0 0 2-16,0 0-4 15,-1 0-7-15,-2 0 7 16,1 3 0-16,2-2 0 16,-2 1 1-16,-4 0 1 15,4 0-1-15,0 3-1 16,-3-3 0-16,2-1 4 15,-1 3-4-15,-1-2 1 16,-2 3-1-16,2-4 2 16,-1 1-2-16,-2 2 0 15,1-2 0-15,1 1 4 16,-2 0-4-16,2-1 0 16,0 2-2-16,4-2 3 0,0 0-1 15,-1-1 0-15,3 2 0 16,-3 0 5-16,3-2-5 15,-2 1 0-15,2 0-1 16,-3 2 2-16,0-1-1 16,1 0 0-16,0 1 0 15,-1-2-1-15,0 3 1 16,3-3 0-16,0-1-3 16,4 1 6-16,-2 0 1 15,4 0-4-15,1-2 0 16,-1 0 2-16,3 3-2 15,1-3 0-15,2 0-6 0,-1 0 8 16,-1 0-2-16,3 0 0 16,1 0 1-16,-1 0 1 15,0 0-2-15,-1 0 0 16,2 0-1-16,-1 0 1 31,0-3-1-31,0 3 0 0,1-2 1 0,-2 0 5 16,1 0-5-16,3 1 0 15,1-1-1-15,2 0 2 16,0 2-2-16,1 0 1 16,-3 0 0-16,3 0-3 15,-4 0 3-15,-1 0 0 16,-3 0 0-16,0 0 1 0,-6 0-1 16,3 0 0-1,-3 0 0-15,-2 2 4 0,3 0-4 16,-3-1 0-16,0 3-1 15,0 1 1-15,1-1-1 16,-1 0 1-16,-2-1 0 16,0 1 1-16,-5 1-1 15,0-2-1-15,1-1-5 16,-4 3 6-16,-2-4 0 16,-1 4 8-16,-3-2-7 15,2-1-1-15,-2-2 0 16,-2 3 1-16,3-3 4 15,-3 0-5-15,3 0-1 16,-1 0 0-16,1 0-3 16,-3 0 4-16,1 0 0 0,-1 0 0 15,-2 0 2-15,0 0-2 16,0 0 2-16,-2 0-2 16,0-5 8-16,-2 2-3 15,2-2-5-15,-3 1 1 16,3 0 6-16,1 3-7 15,-2-3-1-15,-1-1 0 16,-1 3 2-16,1-4 2 16,-1 2-3-16,4-2 1 15,-6 2 4-15,0-1-5 16,1-2 0-16,-5 2-1 16,2 0 2-16,-2 1 8 0,0 1-9 15,0-3 0-15,2 5 3 16,0-1-3-16,3 0-6 15,-3 2 5-15,0 0 2 16,2 0-1-16,-1 0 0 16,-1 0 0-16,0 0-1 15,2 0 1-15,1 0-1 16,0 0 1-16,-1 0 0 16,-1 0 0-16,1 2 0 15,0 0 0-15,1-2 3 16,-1 0-3-16,0 1 0 15,1-1-1-15,1 0 2 16,2 0-1-16,0 0 0 0,5 0-6 16,1 0 5-16,1 0 1 15,3 0-1-15,0 0 1 16,0 0 0-16,-1 0 0 16,-1 0 0-16,0 0 0 15,0 0 3-15,-1 0-3 16,-1 0 0-16,-1 3-1 15,0-3 2-15,3 0-2 16,-3 3 1-16,3-3 0 16,-3 0-5-16,-2 1 7 15,0-1-2-15,-4 0 10 16,-1 0-9-16,-1 0-2 16,-1 0 1-16,0 0 0 15,2 0 4-15,-2 0-4 16,-2 0-7-16,0 2 7 0,1 0 0 15,-1 0 1-15,0 0-1 16,0 1-2-16,0-1 2 16,-4 1 0-16,0-1 0 15,-1 0 5-15,1-2-5 16,2 0 1-16,0 0-1 16,2 0 0-16,0 0 0 15,5 0 2 1,0 0-2-1,-3 0 7-15,-1 0-5 0,-11 0 8 0,0 0 23 16,-7 0 3-16,-8 0 19 16,-2 0-11-16,-4 0-11 15,0 0 15-15,0 0-25 16,0 0-5-16,0 0-18 16,0 0 1-16,0 0-7 0,2 0 6 15,-2 0-27 1,3 0-30-1,-1 0-15-15,0 0-1 16,0 0-22-16,-2 0-28 16,-6 5-36-16,-17-3-88 15,-8-2-331-15</inkml:trace>
  <inkml:trace contextRef="#ctx0" brushRef="#br0" timeOffset="16402.1698">934 9235 147 0,'0'0'116'0,"0"0"-89"15,0 0 42-15,0 0 47 16,0 0-5-16,0 0-53 16,0 0-19-16,-31-32 20 15,28 29 22-15,3-1 11 16,0 2-40-16,0-1-32 16,0 3 3-16,0 0-14 15,0 0-9-15,0 0-1 16,0 0 1-16,0 0-4 15,0 0 4-15,0 0-28 16,9 0 10-16,14 0 18 16,6 0 12-16,6 0 12 15,11 0-11-15,6 0 13 0,6 0-26 16,7 0 1-16,1 0 18 16,8 0-13-16,-1 0-6 15,4-2-2-15,0-1 2 16,0-1 6-16,-2-1-6 15,1 4 1-15,-3-1 10 16,1 2-10-16,-5 0 7 16,-2 0-8-16,-7 0 0 15,-2 0 9-15,-6 0-9 16,-4 0 0-16,-1 0-12 16,2 0 14-16,0 0-2 15,5 0 0-15,0 0 10 0,3 0-9 16,3 0-1-16,0 2-4 15,3-1-4-15,-1 4 14 16,3-1-6-16,-4-1 0 16,-1 2-3-16,-2-1 2 15,-1 1 2-15,-1-5-1 16,0 3 9-16,-3 1-9 16,3-2 0-16,-3 0-7 15,1-2 14-15,0 1-8 16,-1-1 1-16,-2 0-7 15,0 0 7-15,-1 0 2 16,-4 0 6-16,1 0-8 16,-5 0-5-16,4 0 5 0,-2 0 0 15,3 0-2 1,-1 3 2-16,1-3 9 0,2 0-9 16,2 2 0-16,3-2 0 15,2 2 0-15,2-2 0 16,-1 2 1-16,7-2-2 15,0 2 2-15,1-2-1 16,3 0 0-16,7 0 0 16,-2 0-1-16,2 0 1 15,1 0 0-15,0 0-2 16,0 0-1-16,1 0-7 16,0 0 10-16,-2 0 0 15,3 0 4-15,3 0-4 0,-1 0 1 16,-2 0-5-1,3 0 4-15,-4 0 0 0,-1 0-2 16,2 0 2-16,-2 0 0 16,2 0 12-16,0 0-11 15,-3 0 7-15,2 0-8 16,-2 0-5-16,-3 0 5 16,-1 0 7-16,-2 2-7 15,-3 2 0-15,2-1 0 16,-1 0 3-16,-1-1-3 15,-3 0 0-15,-1 3 8 16,-4-3-8-16,0 1-6 16,0-1 4-16,-2 2 4 15,-2-1-11-15,-1-3 6 0,-2 0 3 16,1 0 4-16,-2 3-4 16,2-3 0-16,0 0-1 15,-2 0-17-15,2 2 17 16,-3-2-11-16,2 0 12 15,0 0-7-15,3 0 7 16,0 0 0-16,1 0-1 16,1 0 2-16,-1 0 9 15,3 0-10-15,-2 0 0 16,5-2-13-16,-1-1 13 16,4 3 0-16,5-5-7 15,1 3 0-15,1-3 7 16,0 5 1-1,3-2 0-15,-1-1 6 0,3 1-7 0,2 0-1 16,0 0 0 0,2-1 2-1,1-2-1-15,-1 1 1 16,0 0 0-16,3 0 14 16,-5 1-15-16,2 0-9 15,-2 1 8-15,0 0 1 16,-2 2-1-16,-1 0 1 15,-3 0-9-15,-3 0 9 16,-2 0 0-16,-3 0 0 16,-2 0 2-16,-1 0-2 0,-1 0 0 15,-2 0-10 1,2 0 3-16,0 0 8 0,1 0-1 16,-3 0 0-16,2 0 17 15,0 0-17-15,0 2 9 16,3 0-9-16,-1 0-5 15,2-2 5-15,4 1 0 16,1-1-10-16,0 0 9 16,2 0 1-16,3 0 3 15,-1 0-3-15,1 0 6 16,-1 0-6-16,-2 0-13 16,-1 0 13-16,-3 0 0 0,-3 0 1 15,-1 0 5-15,1 3-6 16,-1-1 0-16,1-2 0 15,-2 2 0-15,2-2-3 16,-2 2-3-16,0 0 12 16,-1-2 3-16,-1 2-9 15,0 0 0-15,-2 0-1 16,-1 1-13-16,3-3 14 16,-2 5 6-16,3-3-6 15,-1 3 0-15,2 0-6 16,-2-1 15-16,3 1-6 15,-3-2-3-15,2 1-20 16,1-2 18-16,-3 2 4 0,2 0 18 16,2-1-20-1,-2 0 0-15,0 1 1 0,1-2-1 16,-1 1-9-16,0-3 9 16,3 3 0-16,-1-1-10 15,1-2 8-15,5 2 4 16,1 0 5-16,0-2-7 15,3 3-15-15,-3-3 2 16,2 0 0-16,-3 0 0 16,-1 0 13-16,2 0-13 15,-1 0 13-15,-2 0 0 16,3-5-1-16,1 3-8 16,1-3 18-16,1 2 0 15,-2 1-9-15,-1-2-9 16,3 1 9-16,-3 0 0 0,0-1-3 15,3 0-10-15,-1 0 5 16,-2-1 7-16,3 2-5 16,1 1 5-16,2 0 0 15,0 2 1-15,6-2 16 16,0-1-15-16,2 3-2 16,2 0-35-16,-1-2 36 15,3-1 7-15,4 1 8 16,1 0-15-16,1 2-8 15,0-2 8-15,1 2 0 16,-3 0 0-16,3 0-11 16,-2 0 10-16,-3 0 1 15,3 0 26-15,-3 0-26 0,-2 0 0 16,0 0 0 0,-1 0 0-16,-1 0-15 0,0-3 15 15,-6 3 6-15,4 0 4 16,-2-3-8-16,-2 3 8 15,0-2-10-15,0 0-27 16,-2 2 27-16,0 0 10 16,-3 0 6-16,2 0-16 0,-4 0 0 15,1 0 6 1,2 0-6-16,-4 0 0 16,3 0-9-16,-1 0 3 0,2 0-5 0,0 0 12 15,4 0-1-15,-2 0 16 16,0 0-10-16,1 0-6 15,-2 0-19-15,0 0 19 16,-2 0 20-16,0 0-15 16,-1 0 3-16,-1 0-15 15,2 0 16-15,-2 0-18 16,1 0 12-16,-1 0-3 16,-1 0 4-16,0 0-4 15,-1 0 0-15,2 0 7 16,-2 0-7-16,1 0-6 15,-2 0-4-15,1 0 20 16,-4 0-10-16,3 0 6 0,-1 0-4 31,1 0 11-31,-2 0-13 0,3 0 0 16,-1 0-22-16,0 0 22 16,1 0 6-16,1 0 17 15,0 0-23-15,1 0 16 16,0 0-15-16,0 0 2 0,-1 0 19 15,3 0-22-15,-1 0 0 16,2 0-2-16,0 0 2 16,2 0 0-16,0 0 0 15,2 0 16-15,-1 0-9 16,-2 0-1-16,0 0 4 16,-2 0-9-16,2 0 9 15,-3-2 6-15,4 0-16 16,-1 2-8-16,-2 0 8 15,2-2 10-15,-3 2 6 16,-1 0-16-16,0-2-9 16,-3 2 9-16,1 0 6 15,-4 0-5-15,1 0-1 0,-2 0 10 16,-2 0-20-16,-2 0 13 16,-1 0-3-16,-2 0 11 15,1 0-11-15,-1 0 0 16,-2-2 5-16,1 2-4 15,-1 0 4-15,0-3-5 16,0 3 1-16,-2-1-2 16,2-3 1-16,-2 2 0 15,0 0-4-15,-1 2 14 16,1-3-19-16,2 3 9 16,-2 0 0-16,4 0 0 15,0 0 1-15,5 0-1 16,-1 0 5-16,6 0-4 0,-1 0 13 15,2 0-14 1,3 0 0-16,-3 0-9 0,2 0 10 16,1 0-2-16,-1 0-7 15,1 0 8-15,0 0 11 16,0 0-11-16,1 0 0 16,0 3-4-16,4-1 4 15,-1 2 0-15,2-2 0 16,-2 2 5-16,2-2-5 15,-2 0-7-15,1 0 7 16,0 2 10-16,2-2-9 16,2 0-1-16,1 1 8 15,-2 2 0-15,5-1-11 16,-2 1 3-16,0-2-30 16,1 1 30-16,-1 1 29 0,0 0-29 15,0 1 0-15,0-2 1 16,-1 2 2-16,3 2-3 15,0-2 0-15,0 3-1 16,2-4 0-16,-2 4 1 16,-2-4 0-16,-1 1 10 15,1-2-7-15,-2 1-3 16,2-2 10-16,2 3-10 0,-3-1-10 16,-1-2 10-16,2 1 1 15,-3 1-1-15,-2-2-1 16,1 1 1-1,-4-2 1-15,-1 2 9 0,-5-1-10 16,1-2 0 0,-1 2 16-16,-2-2-4 0,3-1-2 15,-3 0-6-15,0 0 6 16,-3 0 8-16,-1 0-8 0,-2 0-10 16,-4 0 13-16,-3 0-13 15,-2 0 6-15,-2 0 4 16,-4 0-9-16,2 0 13 15,-1 0-1-15,-5 0-7 16,1-1 6-16,-1-3-6 16,-2 1-2-16,-1 2-3 15,-3-2 0-15,-3 1 5 16,-1 0-6-16,-1 0 0 16,-2 1 9-1,0 1-8-15,0-2-1 16,-2 0 0-16,0 2 2 0,3-3-1 15,-1 1-1-15,0 0 1 0,0 0-3 16,3 2 2-16,2 0 0 16,2-1 0-1,-1 1 6 1,2 0-6-16,-1 0 0 0,-1-2 0 0,3 2 6 16,1-3-6-16,1 1 0 15,3 0 0-15,3-2 0 16,2 3-9-16,3-4 6 15,0 1 3-15,3 0 0 16,-2 0-1-16,0 1 0 16,-2 3-12-16,0-3 13 15,2 3 3-15,-3 0-3 0,2 0-5 16,1 0 5-16,-1 0 0 16,-1 0 0-16,-8 0-2 15,0 0 2-15,-5 0 4 16,-4 0-4-16,-3 0 0 15,-8 0 5-15,-4 0-4 16,-11 0 7-16,-4 0 6 16,-5 0-14-16,0 0 18 15,0 0-18-15,0 0-36 16,-43 3-71-16,-1 2-155 16,-10-3-21-16</inkml:trace>
  <inkml:trace contextRef="#ctx0" brushRef="#br0" timeOffset="19808.4191">833 10331 13 0,'0'0'33'0,"0"0"-18"15,0 0 27-15,0 0-11 16,0 0-23-16,114 0-8 16,-92 0 18-16,-1 0 7 15,-6-3-1-15,-1 1-8 16,-4 2-15-16,-1 0 12 16,-2-1-1-16,0 1 61 0,-1 0-25 15,-3 0-47-15,-3 0 1 16,0-2 45-16,0 2 75 15,0 0-23-15,0 0-40 16,0 0-14-16,0 0 27 16,0 0-36-16,0 0-21 15,0 0-2-15,0 0-3 16,0 0 17-16,0 0-1 16,0 0-5-16,0 0 13 15,0 0-11-15,0 0-1 16,0 0 11-16,0 0-11 15,0 0-6-15,0 0-16 16,0 0 1-16,2 0 6 0,-2 0-7 16,2 0 0-1,0 0 7-15,2 0-7 0,6 0-1 16,3 0-1-16,3 0 2 16,6 0 5-16,2 0-5 15,8 0 0-15,1 0 0 16,4 0 0-16,6 0 0 15,-1 0 0-15,4-4 1 16,2 1 4-16,1 1-5 16,7-3 0-16,2 1-1 15,3 0 1-15,1 0 0 16,0 0 0-16,1 0 1 16,-1 2 6-16,-2-3-7 15,0 4 0-15,-2-1 4 0,-2 0-4 16,-3 2-1-16,-1 0 0 15,-1 0 1-15,-2 0 0 16,2 0 0-16,-1 0 0 16,0 0-1-16,2 0 1 15,-1 0-1-15,0 0 0 16,1 0 2-16,-1 0 2 16,1 0-3-16,3 0-2 15,3 0 1-15,0 0 1 16,2 0-1-16,0 0 0 15,-2 0-6-15,2 0 7 16,1 0 0-16,-3 0 0 16,2 0 4-16,-2-4-4 0,2-1 0 15,-2 2-1-15,2-1-4 16,-2-1 4-16,-3 2 1 16,1-1 0-16,0 2 7 15,-4-1-7-15,-4 2-8 16,1 1 8-16,1-3 0 15,-4 3 11-15,1-1-11 16,0-2 0-16,0 3 0 16,5 0 0-16,-4 0-1 15,4 0-1-15,1 0 2 16,2 0 2-16,1 0-2 16,4 0 0-16,1 0 0 15,1 4 0-15,-2 0-2 0,2 1 2 16,1 0 0-1,-3 2 0-15,2-3 0 0,1-1-2 16,-1-1-4-16,-2 1 6 16,0-1 0-16,1 0 0 15,-1 0 0-15,-2 0 1 16,2-1-1-16,-2 2 0 16,2-3 2-16,-4 0-2 15,0 2 0-15,0-2-2 16,-3 0 3-16,1 0-2 15,1 0 1-15,1 0 0 16,0 0 11-16,2 0-11 16,0 0 0-16,-3 0-7 15,3 0 9-15,-2 0-2 0,2 0 0 16,2 0 0-16,-2 0 0 16,3 0 0-16,1 0-1 15,-2 0 1-15,0 0-4 16,1 0 3-16,-3 0 1 15,0 2 0-15,0 0 3 16,-2-2-3-16,-1 0 0 16,0 2-1-16,-1-2 1 15,0 1 0-15,-3 2-1 16,0-1 1-16,3-2 1 16,0 2-1-16,-2-1-2 15,4 2 1-15,2-1 1 16,-2 0 0-16,2-2 0 0,0 2 6 15,2-2-4-15,-1 0-2 16,1 0 0-16,0 0 0 16,-2 0 0-16,2 0-1 15,-5 0 1-15,3 0 0 16,0 0-5-16,-2 0 5 16,0 0 0-16,0 0-1 15,0-4 0-15,-1 2 1 16,-2-1 0-16,1 2 0 15,0-1 1-15,-1 0-1 16,-2-1 1-16,3 2 7 16,-3-3-8-16,-2 2-2 15,0 0 1-15,0 2 1 0,-2-3 1 16,-1 3-1 0,-1 0 0-16,2 0 0 0,-4 0 0 15,1 0 0-15,-1 0 0 16,1 0 2-16,-1 0 13 15,1 0-15-15,-2 0 0 16,3 0 11-16,-3-1-9 16,-1 1 12-16,-1-2 1 15,-3 0-15-15,1 2 9 16,-2-2-9-16,0 2 1 16,-1-2 2-16,-1 2-3 15,1 0 0-15,-2 0 0 0,1 0 1 16,0 0 3-1,-3-3-4-15,3 3 0 0,-3 0 2 16,0 0-2-16,2 0 0 16,-4 0 0-16,3 0 1 15,-3 0 4-15,2 0-5 16,0 0 0-16,0 0-4 16,0 0 4-16,0 3 0 15,3 1-1-15,-3-2 2 16,2 1-1-16,1 0 0 15,-1-1 0-15,4 0 2 16,0 0-2-16,1 0 0 16,-1-2 0-16,4 0 0 15,-3 0 7-15,2 0-7 16,-5 0-4-16,-1 0 1 0,-2 0 3 16,-4 0 0-16,-4 0 2 15,1 0-2-15,2 0 16 16,-2 0-16-16,-4 0 8 15,2 0-6-15,-3 0 0 16,1 0-1-16,-6 0 18 16,-1 0-5-16,-4 0 9 15,-3 0-11-15,-1 0-2 16,-1 0 9-16,0 0-7 16,-3-2 1-16,0 2 1 15,-2 0-2-15,0 0 4 16,0 0-16-16,2 0 0 15,1 0 4-15,-1 0-4 0,0 0 0 16,2 0-1 0,-2 0 2-16,-2 0-1 0,3 0 0 15,-3 0 1-15,0 0 4 16,0 0-5-16,0 0-7 16,0 0-3-16,-7 0-45 15,-39-6-57-15,-1-2-285 16,-5-4-418-16</inkml:trace>
  <inkml:trace contextRef="#ctx0" brushRef="#br0" timeOffset="29249.685">5592 6032 25 0,'0'0'49'16,"0"0"-49"-16,0 0-42 15,0 0 42-15,0 0-2 16,-2-33 4-16,2 24-4 0,0 0-6 16</inkml:trace>
  <inkml:trace contextRef="#ctx0" brushRef="#br0" timeOffset="35489.228">5592 6032 327 0,'-29'-111'123'0,"29"111"-67"16,0 0 0-16,0 0 18 16,0 0-18-16,0 0-47 15,0 0-8-15,0 0 5 16,0 0 4-16,0 0 38 15,0 0-25-15,0 0-4 16,0 0 23-16,0 0-18 0,0 0-4 16,0 0-19-16,-2 0 0 15,2 0 4-15,-2 0-5 16,0 0 0 0,2 0 1-16,0 0-1 0,-2 0 0 15,2 0 0-15,-3 0 0 16,1 0 0-16,0 0-8 15,-2 0 8-15,-4 0 13 16,2 0-11-16,-3 0 5 16,3 0-7-16,-4 0 0 15,2 2 13-15,-3 0-6 16,-1 0-7-16,1 0 0 16,3 1 0-16,-2-1 0 0,3-2 3 15,5 1-1-15,0-1-4 16,2 0 2-16,0 0-13 15,0 0 13-15,0 0 7 16,0 0-7-16,0 0-10 16,0 0 10-16,7 0 0 15,2 2 0-15,2-2 0 16,2 2 12-16,1-2-12 16,3 2 1-16,4 1 1 15,3-1 5-15,5-1-3 16,5 1-4-16,3-2 0 15,1 0 5-15,1 2-4 16,3-2-1-16,-1 0 0 0,2 2 2 16,4-2 5-1,-2 0-7-15,-1 0 0 0,-1 0-1 16,-1 0 1-16,-5 0 0 16,4 0 7-16,1 0-7 15,3 0 0-15,2 0-2 16,0 0-13-16,-1-6 15 15,1 3-6-15,-2-4 6 16,-2 4 0-16,-4-2-2 16,-1 1 2-16,-5 0-3 15,-2 3 3-15,3-2 3 16,2 2-3-16,0 1-1 0,1 0 1 16,-1 0 0-1,-3 0 0-15,-2 0 0 0,-2 0 0 16,1 0 0-16,1 0 0 15,0 0-2-15,2 0 1 16,4 0 2-16,-2 0-1 16,3 0 0-16,-1 0 0 15,-1 0 3-15,0 0-3 16,0 0 0-16,-1 0-3 16,-3 4 3-16,-1-3 0 15,2 1-1-15,3 2 1 16,1 1 0-16,6-2 0 15,-1-1 1-15,5 2 5 16,0 1-5-16,4-4-2 16,1 3 1-16,1 0 0 0,-2 0 9 15,1 0-9-15,-4 0 0 16,0 0-4-16,-1 0 6 16,-5 0-4-16,-2-2-2 15,0 2 4 1,-2 1 8-16,0-3-8 15,-1-1 0-15,0 1 3 0,-4 0 7 16,3 0-4-16,-3 1-6 16,0-1 2-16,-2 0 5 0,1-1-7 15,-3 1 0-15,0 3-1 16,0-3 1-16,-2-1 0 16,2 2 0-16,0-2 1 15,2 2 14-15,0-3-2 16,2 1 3-16,1-1 28 15,1 3-37-15,5-3-6 16,1 1 5-16,1-1-3 16,5 0 10-16,1 0-13 15,2 0 0-15,-1 0 7 16,-5 0-7-16,0 0 0 16,-1 0 0-16,-3 0 7 0,-2 0 1 15,1 0-8-15,-4 0 0 16,3 0 7-16,-5 0-7 15,3 0-1-15,-5 0 1 16,-2 0 0-16,0 0 3 16,-2 0-3-16,-3 0 2 15,3 0 12-15,-2 0-12 16,-4 0-2-16,4 0 10 16,-4 0-10-16,1 0 13 15,0 0-13-15,0 0 1 16,7 0 22-16,2 0-16 15,3 0-6-15,3 0 2 16,4 0 4-16,1 0-3 16,5 0-4-16,0 0 1 15,2 0 9-15,3 0-10 0,-2 0 0 16,4 0 0-16,0 0 1 16,0 0 4-16,-2 0-5 15,2 0 0-15,0 0 11 16,-1 3-11-16,0-1 0 15,-1 0-1-15,2 0 3 16,-6-1 5-16,1 3-7 16,-1-1 0-16,-2 1-5 15,-1-2 5-15,1 1 0 16,-1-1 1-16,0 1-1 16,0-1 8-16,-3-2-8 15,0 2 0-15,1 0 5 16,-4-1-4-16,3-1 1 0,1 3 8 15,-3-1-9-15,0-2-1 16,3 2 0-16,-1-2 0 16,1 0 8-16,-1 0-8 15,0 0 0-15,-2 1 2 16,0-1-1-16,0 0-1 16,1 0 0-16,-3 0 0 15,-1 0 2-15,1 0-2 16,0 0 0-16,-2 0-3 15,2 0 4-15,-5 0-1 16,2 0 0-16,0 0 0 16,-4 0 4-16,0 0-4 0,2 0 0 15,-1 0 4 1,-1 3-4-16,0-3 0 0,0 0-1 16,-2 1 1-16,2-1 0 15,-2 0 0-15,0 0 0 16,0 0 0-16,0 0 0 15,3 0 0-15,-3 0 0 16,2 0 0-16,-2 0 2 16,0 0-2-16,2 0 0 15,-2 0 0-15,2 0 0 16,-3 0-1-16,1 0 1 16,0 0 0-16,-2 0 0 15,4 0 0-15,-2 0 0 16,3-1 0-1,-1-2 1-15,2 2-1 16,1-1 0-16,0 2 0 0,-3-2-1 0,0-1 1 16,3 3 0-16,-3-1-5 15,0 1 5-15,2-2 0 16,1 0 0-16,1 2 1 16,1-2 7-16,0 2-8 15,2-3 0-15,-1-1 0 16,1 3 0-16,1-3-1 15,-4-1 0-15,3 3 2 16,-1-1-1-16,1 1 0 16,1 0-1-16,-4 0-6 0,3-1 7 15,-3 2 0 1,-1-3-1-16,2 1 3 0,-5 3-2 16,-2-1 0-16,0 1-2 15,-3-3 1-15,-1 3 1 16,2-1-1-16,-2 1 1 15,-5-2-1-15,-1 2-1 16,2 0 2-16,-6-3 0 16,3 3-8-16,-2 0 8 15,-1-2 0-15,1 2-1 16,-1 0 2-16,2-2 0 16,0 2-1-16,1-1 0 0,1-1 2 15,2 0-2 1,1 2 0-16,3-3 0 0,-1 1-6 15,3 0 5-15,0 0-6 16,-1 2 2-16,3-1-3 16,-2-1 8-16,2 2-1 15,0-2-8-15,3 2 18 16,1 0-16-16,0 0 7 16,5 0 0-16,1 0-2 15,-2 0 2-15,-1 0 0 16,1 0 0-16,-1 0 2 15,-3 0-2-15,1 0 0 16,-5 0 0-16,-3 0 0 16,-1 0 0-16,-5 0 0 15,-2 0-4-15,-2 0 4 0,0 0 0 16,-5 0 0-16,2 0 0 16,1 0 2-16,-4 0-2 15,4 0 0-15,1 0-2 16,-1 0 2-16,-1 0 0 15,2 0 0-15,-1 0 1 16,-1 0-1-16,1 0 0 16,1 0 0-16,1 0-6 15,2 0 6-15,-2 0 0 16,-1 0 0-16,1 0 2 16,-1 0 3-16,-1 0-5 15,-1 0 0-15,1 2-2 16,-1 0 2-16,-2-1-1 0,2 1 1 15,0-2-2 1,1 2 2-16,-1-2 0 0,3 2 0 16,-3 1 1-16,3-1-1 15,-5-2 0-15,3 2-1 16,-1-2 2-16,-2 1 4 16,0-1-5-16,0 0 0 15,-2 0 5-15,-2 0-5 16,-2 0 0-16,-3 0 6 15,-2 0-5-15,2 0 29 16,-2 0-2-16,0 0 8 16,2 0 19-16,0 0-40 0,3-8-15 15,2-1 0 1,0-2 2-16,-1-1-8 16,3 0 3-16,0 1-10 0,0-4 6 15,-1 3 5-15,1-2-15 16,1 0-1-16,-2-1 4 15,-1-2 13-15,-3 2-24 16,-2-2 0-16,1 1 24 16,-3-2-7-16,3 0 8 15,-3-5 0-15,0 2-7 16,0-4 5-16,0 1 2 16,0-2-10-16,0 3 4 15,-8-2 6-15,2 2-13 16,-3 0 7-16,0 1-17 15,-2 2 23-15,-2 1-23 0,-1-1 1 16,-1-1 21-16,-1 4-12 16,3 0 13-16,-3 2 9 15,0-2-9-15,3 3 17 16,0-1-16-16,0 1-1 16,-1-1 22-16,-1 1-15 15,1-2 14-15,1-2 22 16,-1 2-18-16,-1 0-5 15,1-3-12-15,-1 1-7 16,-4 2 2-16,2-1-3 16,-5 0-9-16,-1 0 1 15,-4 3 2-15,0-3 5 16,1 5 1-16,2 0 0 0,-1 2 6 16,5 3 2-16,2-2 4 15,0 6 3-15,2-2-13 16,3 1 3-16,-2 2-5 15,1 0 9-15,-1 2-19 16,-5 0 10-16,-3 0 0 16,-4 0-3-16,-6 0 3 15,-3-2 0-15,-3 2 0 16,-9-2-1-16,-3-1 1 16,-4 3-10-16,-5-5 3 15,2 3 6-15,0-3-12 16,4 0 0-16,2 1 13 15,6-1 0-15,1 0 5 0,3 1-5 16,4 1 0 0,1 2-3-16,2-1 3 0,2 2 0 15,2-2-7-15,2 2 6 16,0 0 1-16,0 0-1 16,5 0 2-16,-1 0 3 15,3 0-4-15,-1 0-1 16,2 2 1-16,-4 0 0 15,-2-1 0-15,-2 2 3 16,-2-1-3-16,-5 0 8 16,-2-2-8-16,-2 0-6 15,-2 0 6-15,-1 0 0 16,-1 0 16-16,2 0-16 16,-1 0-3-16,-1 0 3 0,-4 0 0 15,2 0 0-15,-8 0-2 16,-1 0 2-16,-3 0 7 31,-3 0-7-31,-3 0 0 0,-5 0 0 16,-1 0 0-16,1 0-1 15,1 0 0-15,3 0-6 16,0 2 7-16,3 1-7 16,-3-3 7-16,0 3 6 15,1-1 0-15,-1-2-5 0,1 2 7 16,-1-2-1-16,3 0-1 15,-1 0-6-15,3 0 0 16,2 0-16-16,0 0 19 16,0 0-3-16,2 0 2 15,0 0 6-15,0 0 4 16,4 0-12-16,2-2-3 16,1 0-14-16,2-1 15 15,4 3 2-15,1-3 6 0,5 1-4 31,-1 2 4-31,2 0-6 0,2 0 8 0,3-2-2 16,0 2-6-16,4 0-6 16,0 0 4-16,-1 0-4 15,1 0 5-15,-2 0-5 16,0 0 6-16,-2 0 7 16,2 0-6-16,0 0 7 15,2 0-8-15,0 0 1 16,1 0-8-16,-4 0 7 0,-1 0 0 15,0 0 0 1,-2 0 0-16,-1 0 0 0,-3 0 7 16,1 0-7-16,0 0-4 15,0 0 1-15,3 0 6 16,-3 0 6 0,1 0-9-16,2 0-5 0,-1 0-2 15,0 0 3-15,1 0 3 16,4 0 2-16,0 0-1 15,3 0 0-15,-1 0-15 16,2 0 15-16,3 0 13 16,-1 0-13-16,4 0-1 15,0 0 0-15,4 0 2 16,-1 0-1-16,1 0 0 0,-3 0 0 16,0 0-3-16,0 0 3 15,-2 0-1-15,-3 0 0 16,0 0 0-16,-6 0 1 15,-2 0-16-15,-3 0 16 16,-2 0-3-16,0 0 5 16,1 0-2-16,-1 0 0 15,1 0-1-15,1 0-5 16,-2 0 6-16,3 0 1 16,-5 0 1-16,0 0-2 15,-3 0 9-15,0-5-9 16,-4 2 0-16,0-2-8 15,-1 2 8-15,-1 1 0 0,-1-2 21 16,-2 1-21-16,-2 3-10 16,-1 0 10-16,-5 0 0 15,0 0 2-15,-5 0-2 16,4 0-6-16,-4 0 3 16,0 0 3-16,3 0 0 15,0 0 7-15,0 0 4 16,5 0-11-16,-3 0 0 15,2 0-10-15,0 0 10 16,2 0 0-16,0-3-4 16,4 1 4-16,-4 0 1 15,0 0-1-15,2-1 0 16,-2 0 0-16,0 1 0 0,0-2-9 16,4-1 9-1,-2 4 2-15,3-3-2 0,5 1-9 16,-1 2-4-16,0-2 26 15,6 2 0-15,-2 1-13 16,3 0-20-16,1 0 20 16,-2 0 0-16,3 0 5 15,1 0-5-15,-1 0-3 16,1 0 3-16,-1 0 0 16,-2 4-17-16,2 2 17 15,-4-3 7-15,1 4-7 16,-2-3 0-16,3 2 0 15,-2-2 21-15,4 1-21 16,-2 0 1-16,3 1 7 16,1-2-8-16,-1-2 0 0,-1 0-1 15,2-1-9-15,-4 4 10 16,3-3 0-16,0 0 13 16,-3 1-13-16,-1 0 0 15,2-1 0-15,-1 2 0 16,0 1-4-16,0-2 4 15,0 3 0-15,0-3 0 16,3 0 0 0,-4-1 0-16,4 0 0 0,1 0 0 15,1 0 6-15,0 2-6 16,-1 1 0-16,1-2 1 16,2 1-4-16,0 2 3 15,4-2 0-15,0 0 5 16,4-2-4-16,4 1 0 15,1 0 6-15,-1-1-6 16,7 0 5-16,-1 0-6 0,-1 1 0 16,1-3 0-1,-1 3 1-15,3-1-7 0,-1 0 6 16,1 0 0-16,-1-2-1 16,0 2 2-16,1-2-2 15,0 2-4-15,-1-2 5 16,-1 0 2-16,2 2-1 15,-2-2-1-15,2 0 15 16,-1 0-14-16,4 0-2 16,-1 0 1-16,-3 2-10 15,4 1 9-15,-5-2-4 16,-1 1 5-16,-1 0 1 16,1 0-1-16,-1 0 0 15,1 3 0-15,-1-4-2 16,-4 3 1-16,4 0 1 0,-3-1 0 15,2 4-7-15,-1-2 7 16,-2 0 0-16,0-1-1 16,1 2 1-16,-1-1-1 15,4 0-6-15,-1-1 7 16,3 3 10-16,-1-4-10 16,-1 4-1-16,2-2 1 15,-1-1-10-15,2 3 9 16,-2-2 1-16,1 1 0 15,1-1 1-15,-1 0-1 16,0 2 0-16,-1-2 0 16,3-1 0-16,0 2 8 15,2-2-8-15,2 0-10 0,1 0 10 16,2 1-29 0,-2-1 3-16,4-1 17 0,-2 4-9 15,0-1 17-15,-3 2-10 16,3 2 11-16,-4 0 7 15,2 2-7-15,-3 0 0 16,3 2 8-16,-2-2-8 16,2 1 0-16,-1-4 0 15,1 1 1-15,2 0 0 16,-2 0-1-16,2-2-1 16,0 3 0-16,-1 0 1 15,1 4 0-15,0 0 0 16,-1 2 1-16,0-3-5 15,3 2 4-15,0-3 0 16,0 4-8-16,-1-2 14 16,1 3-6-16,0 0 0 15,2 1 2-15,0-3-3 16,0-5 1-16,0 1 0 16,0 0 7-16,0-1-6 15,0-2 0-15,0 1-1 16,0-1 6-16,0 1 4 0,0-4-10 15,4 2 0-15,-1-2 6 16,1 3-6-16,-2-4-2 16,3 2 1-16,0 2 2 15,-1-1 6-15,3 0-7 16,-1 1 0-16,4 0 3 16,-2 1-3-16,5 2 8 15,1 0-8-15,-1-2 2 16,5 2 4-16,0-2-6 15,0-1 1-15,0 0 20 16,-1-1-20-16,2 0-1 16,-4-1 0-16,1-4 6 15,-3 1 1-15,1 3-7 16,1-6 0-16,-1 3 7 0,-1-2-6 16,3 0-1-16,-1-2 7 15,3 3-1-15,3-3-3 16,2 0-3-16,0 0 0 15,3 0 12-15,-1 0-12 16,1 0 0-16,1 0 0 16,-2 0-61-16,-7 0-183 15,-16-3-530-15</inkml:trace>
  <inkml:trace contextRef="#ctx0" brushRef="#br0" timeOffset="39384.291">30678 5997 447 0,'0'0'0'16,"0"0"9"-16,0 0 18 16,0 0 52-16,0 0-79 15,0 0-9-15,-6-5 9 16,6 3 31-16,0-3 7 0,0 3-38 16,0-2 0-16,0 3 28 15,0-3-9-15,0 1-1 16,0 3-18-16,0 0-4 15,0 0 4-15,6 0-22 16,9 0-2-16,12 0 24 16,10 0 23-16,13 3-3 15,5 4 21-15,12 4-28 16,6 1 5-16,6 1-16 16,4 2-2-16,0-1 19 15,2 0-17-15,0-2 5 16,0 2-7-16,2-4 1 15,-1 2 5-15,4-4-5 0,-1 1-1 16,2-1-1 0,-4 1 1-16,0-1 0 0,-4-1 0 15,-8 2 9-15,-3-1-10 16,-5 0 1-16,-7 1-2 16,-4-2 2-16,-7-2 0 15,-4-2 7-15,-8 1-7 16,-10-2 0-16,-10-2 3 15,-7 0-3-15,-8 0 1 16,-2 0 10-16,0 0-11 16,0 0-25-16,-20 0-62 15,-29 0-4-15,2 0-36 16,0 0-121-16</inkml:trace>
  <inkml:trace contextRef="#ctx0" brushRef="#br0" timeOffset="39884.3167">30543 6024 165 0,'0'0'167'0,"0"0"-147"16,0 0-4-16,0 0 30 15,148-13 16-15,-68 13-33 16,27 0 0-16,27 0-20 16,-9 0 28-16,-12 0-4 15,-12 0 3-15,-20 3-20 16,16 0-16-16,10 1 2 15,-2 0-2-15,-3 3 24 16,-2-3-6-16,-6-1 23 16,-7 1-35-16,-11 3 10 15,-7 0 14-15,-11 2-14 16,-9-1 26-16,-9-3-1 16,-7 3 8-16,-6-1 20 0,-6-4-30 15,-6 1-6-15,-7-1 5 16,-3-3-3-16,-2 0 20 15,-3 0-12-15,0 0-2 16,0 0 1-16,0 0-22 16,0 0 2-16,0 0-22 15,0 0-7-15,-18 0-62 16,-7 0-158-16,-4 0-148 0</inkml:trace>
  <inkml:trace contextRef="#ctx0" brushRef="#br0" timeOffset="42384.833">459 4311 500 0,'0'0'106'16,"0"0"-96"-16,0 0 6 15,0 0 80-15,0 0-3 16,0 0-24-16,64-86-47 0,-48 70 64 16,4-1-2-16,2 0-13 15,3-1 6-15,4 0-45 16,2 0-18-16,5 0 2 15,1 3-16-15,6 8-8 16,-1 2 8-16,3 5-15 16,-1 0 13-16,-2 19 2 15,-3 3-8-15,-6 2 1 16,-4-1 1-16,-9 4 5 16,-6-5-7-16,-10 3-5 15,-4-2 11-15,0 0-24 16,-11-2-7-16,-11 2 23 15,-7-4 8-15,-5-1-38 0,-3-4 22 16,-4-4 18 0,1-1 11-16,2-7-11 0,3-2 0 15,4 0 9-15,2 0 6 16,4-7-7-16,5-9-6 16,7-2-2-16,5-6-39 15,8 0 13-15,0-3-60 16,14-2-13-16,15 3 34 15,2 2 27-15,3 4 24 16,1 3-2-16,-2 8 15 16,-1 3 0-16,-5 3-1 15,-5 3 2-15,-5 0 26 16,-5 9-5-16,-3 9 2 0,-7 2-7 16,-2 1-6-1,0 4 0-15,-2 3-9 0,-19 0 41 16,-7 1-13-16,-8-3 1 15,-6-3 11-15,0-2-41 16,-1-6 0-16,3-5-17 16,5-6 17-16,3-4-2 15,3 0 2-15,7-7 0 16,6-18-20-16,7-3-34 16,9-8 33-16,0-2 15 15,16-2-11-15,13 2 8 16,7 3-7-16,-1 4 16 0,5 4 6 15,1 8 7 1,3 7-3-16,1 8 7 0,-1 4 24 16,0 0 21-16,-3 19-25 15,-8 7-24-15,-6 6-4 16,-12 4-9-16,-5 5 1 16,-10 2-1-16,0 1 1 15,-14-5 4-15,-11-1-5 16,-6-4 1-16,-6-6 16 15,-10-2-17-15,-2-8 1 16,-5-8-1-16,0-10-33 16,4 0 4-16,7-12 29 15,7-17 0-15,12-8-17 16,11-6-4-16,13-2 8 16,0 1 12-16,15 4-23 0,21 7 11 15,8 6-7-15,12 5 20 16,4 10 1-16,-1 8 0 15,-4 4 28-15,-8 0 19 16,-10 14-17-16,-10 8-12 16,-11 4-19-16,-14 3-5 15,-35 23-16-15,-21-11-108 16,-10-5-642-16</inkml:trace>
  <inkml:trace contextRef="#ctx0" brushRef="#br0" timeOffset="44664.688">1190 12330 5 0,'0'0'30'0,"0"0"90"16,0 0 24-16,0 0-89 16,0 0 69-16,0 0-3 15,-2-102-7-15,2 95 0 16,0 2-53-16,0 1 17 15,0 4-9-15,0 0-5 16,0 0-15-16,0 0 22 16,0 0-28-16,0 0-25 15,0 0 3-15,0 0-11 16,0 0 2-16,0-3 10 16,0 3 4-16,0-3 10 0,0-5-18 15,6-4-18-15,6-4-22 16,3-3-3-16,5 4 16 15,5-4-15-15,4 6-17 16,0 2 21-16,-3 5-19 16,-6 4-2-16,-1 2-8 15,-9 0-7-15,-3 4 34 16,-3 11 13-16,-1 7 2 16,-3 3 7-16,0 8 2 15,-5 1 6-15,-17 4 7 16,-5-1-14-16,-6-4 8 15,-2-5 3-15,-4-4-2 16,1-5 0-16,-4-6-10 16,-1-5-13-16,-3-5 13 15,-1-3-6-15,5 0-6 0,-1-3 2 16,8-11 10-16,5 0-61 16,6-5 1-16,9-1 23 15,8-5 36-15,7-1-6 16,0-2-7-16,13 3-24 15,14-1-21-15,4 5 46 16,5 3-27-16,-1 6 27 16,2 5 13-16,-8 7 0 15,-3 0 1-15,-6 0 18 16,-2 10 1-16,-5 4 0 16,-2 5-4-16,-4 1 2 15,-2 1 12-15,-5 4-16 0,0 1 5 16,0-2-2-16,-9 0-15 15,-7-2 9-15,-4-2-4 16,0-4-6-16,0-4 8 16,-1-4-8-16,2-6 0 15,1-2 10-15,3 0-22 16,3-4-7-16,3-14-19 16,7-3 28-16,2-6-1 15,2-4-91-15,21-6 6 16,6-1 57-16,8 2-54 15,5 4-3-15,6 4 40 16,0 5 55-16,2 9 37 16,-1 9-9-16,-7 5-7 0,-4 0 40 15,-9 7-21 1,-7 12 12-16,-7 3-10 0,-5 0-9 16,-10 2 21-16,0 2-27 15,-4 2 37-15,-19-2-2 16,-6-2-17-16,-7-2 17 15,-6-6-25-15,-5-1-22 16,-2-7-4-16,-5-7-11 16,-1-1-56-16,1 0 38 15,3-14-123-15,9-7 70 16,11-8 7-16,13 0-1 16,13-8-18-16,5 3 42 15,7 2 27-15,22 2 7 16,6 6-12-16,6 3 19 15,3 9 47-15,1 8-32 0,-3 4 5 16,0 0-1-16,-5 12-5 16,-8 8 17-16,-8 4-24 15,-7 3-7-15,-7 1-1 16,-7 0 1-16,0 0 18 16,-13 0 5-16,-12-3 7 15,-2-4-8-15,-4-3-2 16,0-8-6-16,2-6-4 15,2-4 8-15,4 0 18 16,6-14-36-16,7-12-82 16,10-10 81-16,0-8-31 15,12 2-63-15,12 0 77 16,5 7 9-16,0 12 9 0,0 9 1 16,-2 7-1-16,-2 7-35 15,-7 8-102-15,-7 9-256 0</inkml:trace>
  <inkml:trace contextRef="#ctx0" brushRef="#br0" timeOffset="49569.7722">16310 14108 90 0,'0'0'47'15,"0"0"1"-15,0 0 85 16,0 0-53-16,0 0 37 16,0 0-48-1,0 0 17-15,-33-32-76 0,26 29 45 16,3-1-19-16,-5-1-23 16,0 3-13-16,-4 1 13 15,-1-3-13-15,-4 4-29 16,0 0 28-16,1 0 1 0,-1 0 0 15,3 0 0-15,1 0 1 16,5 0 16-16,5 0-16 16,2 0 8-16,2 0-9 15,0 0 0-15,0 0 7 16,0 0-7-16,0 0-17 16,0 0 8-16,0 0-28 15,6 0 9-15,9 0 26 16,6 0 2-16,8 0 19 15,6 0-18-15,5 0 14 0,7 4-2 16,5-3-12 0,3 3-1-16,3 1 7 15,0-1-1-15,2 0 8 0,-2 0-11 16,-2-3 6-16,-2 2 6 16,-6-1-15-16,1 0 0 15,-4-2 2-15,-2 0 6 16,-4 2-8-16,-1-2-2 15,-2 3 1-15,2-3 1 16,0 0-1-16,-1 0 1 16,4 0 1-16,1 0 5 15,0 0-3-15,5 0-3 16,1 0-10-16,-2 0 10 16,3 0 1-16,-5 0-1 15,2 0 0-15,-7 0 0 0,-1 0 0 16,0 0 0-16,-4 0 0 15,2 0-7-15,-3 0 7 16,2 0-1-16,1 0 0 16,1 0 1-16,2 5 4 15,3-5-4-15,0 4-2 16,3-2 2-16,1-1 11 16,4 1-9-16,1 3 6 15,0-1 7-15,3-3-16 16,0 1 1-16,1 3 0 15,3-3 6-15,-2 0-6 16,-1 0 0-16,1-1 0 16,-2-1 0-16,-5 0 7 0,-2 0-7 15,-2 0 1 1,-8 0 9-16,-1 0-10 0,-3 0-10 16,-6 0 10-16,-2-3 0 15,-5-1 7-15,0-1-7 16,-2 2 0-16,-1 3 5 15,1-6-5-15,3 1 0 16,2 0 2-16,4 3-2 16,4-3 0-16,1 0-1 15,1 3 1-15,-2 0 9 16,3-1-9-16,-2 3 0 16,3 0-2-16,-2 0 3 15,3 0-1-15,2 0 0 16,-3 0 0-16,4 0 7 15,1 0-7-15,-3 0 0 0,4 0-1 16,-6 0 1-16,1 0 0 16,-1 0 1-16,-1 0-1 15,-3 0 0-15,2 0-1 16,-1 0 1-16,-1 0 10 16,3 0-9-16,2 0 0 15,-1 0-1-15,1 0-11 16,-1 0 11-16,4 0 0 15,-2 0 1-15,3 0-2 16,0 0 2-16,3-1-1 16,-3-2 2-16,-1 2-2 15,2-2 9-15,1 2-9 0,-2 1-7 16,3-2 6-16,-1 0 1 16,1 0 0-16,-1-1 0 15,0 3 5-15,1 0-11 16,-3 0 6-16,3 0-2 15,-4 0 2-15,1 0 2 16,-2 0-1-16,0 0-1 16,0 0 2-16,-2 0 2 15,-1 0-4-15,-2 0 0 16,1 0 2-16,-2 0-2 16,-1 0-1-16,0 0 1 15,-2 0 0-15,-3 0 11 16,1 0-11-16,0 0-1 0,-2 0 1 15,1 0 0 1,4-2 16-16,-1 2-1 0,4-2-14 16,-2 1 14-16,2 1-15 15,-1 0 1-15,1-4 2 16,-2 4-3-16,0-2 0 16,-2 2 0-16,2-3 0 15,1 3 3-15,-1 0-3 16,2-2 0-16,-4 2 2 15,2 0-2-15,-4-2-1 16,-4 2 1-16,-5-1 0 16,-5 1 7-16,-4-2 1 15,-3 2 9-15,-3 0 9 16,-3 0-26-16,0 0 1 16,0 0 17-16,0 0 15 0,0 0 19 15,0 0-23-15,0 0-22 16,0 0 6-16,0 0-13 15,0 0 0-15,0 0 0 16,0 0 1-16,0 0-1 16,2 0 0-16,5 0 0 15,4 0 8-15,5 0-8 16,3 0 0-16,4 0 0 16,-1 0 0-16,-1 0 0 15,-2 0-2-15,-1 0 2 0,0 0 0 16,-2 0 0-1,-3 0 0-15,0 0 2 16,0 0-2-16,-1 0 0 0,-3 0-2 16,2 0 0-16,-3 0 1 15,2 0 1-15,-2 0-8 16,3 0 6-16,1 0 4 16,-1 0-4-16,3 0 2 15,1 0-5-15,1 0 4 16,-1 0 1-16,1 0-3 15,-3 0 2-15,-2 0 1 0,1 0 0 16,-6 0-1 0,-2 0 2-16,-1 0 3 0,-3 0-3 15,0 0 31-15,0 0 36 16,0 0-33-16,0 0-18 16,0 0-17-16,0 0-11 15,0 0-17-15,-20 0-115 16,-5 0-152-16,-4-7-419 0</inkml:trace>
  <inkml:trace contextRef="#ctx0" brushRef="#br0" timeOffset="51647.5285">24995 15258 192 0,'0'0'159'15,"0"0"-125"-15,0 0 23 16,0 0 26-16,0 0-35 16,0 0-21-16,0 0-21 15,-125-14 10-15,103 10 4 16,-2 0 2-16,1 0 8 16,1 0-4-16,2 2-6 15,4-3 8-15,1 5-14 16,5-3 2-16,4 3 23 15,6 0-7-15,0 0 0 16,0 0 21-16,0 0-53 16,14 0-1-16,10 0-15 0,9 0 16 15,10 0 13-15,5 0-13 16,8 0 9-16,0 0-8 16,4 3-1-16,3 2 12 15,-1-5-12-15,0 2 1 16,-2 0 3-16,-4 0-3 15,-2-2-1-15,-2 1 0 16,-8-1 8-16,0 0-2 16,-3 0-6-16,-4 0 0 15,3 0 3-15,-1 0 0 16,-2 0-2-16,3 0 8 16,0 0-9-16,1 0 17 15,-1 3-8-15,0 1-2 0,-2-4 13 16,0 4-10-1,-3-4 2-15,-1 1-9 0,-3 4 4 16,-2-3-5-16,0 0-2 16,-2 2 0-16,2-4 5 15,-2 0-4-15,-1 0-1 16,4 0 0-16,-1 0 2 16,4 0 5-16,0 0-7 15,3 0 0-15,1 0 2 16,2 0-2-16,1 0 0 15,0 0 0-15,0 0 0 16,0 0 0-16,0-4 0 0,0 2 1 16,-2 2-1-16,0 0 0 15,0 0 0-15,-5 0 0 16,-2 0 0-16,-2 0 0 16,-2 0 0-16,0 0 0 15,-2 0 7-15,2 0-5 16,-1 0 2-16,1 0 5 15,-3 0-2-15,3 0 6 16,0 0-13-16,0 0 0 16,0 0 5-16,2 0-5 15,0 0 0-15,2 0 0 16,2 0 1-16,-2 0-1 16,3 0 0-1,-3 0 0-15,-2 0 0 0,2 0 0 16,-2 0 1-1,-2 0 3-15,0 0-3 16,0 0-1-16,2 0 1 0,0 0 0 16,2 0 9-16,2 0-10 15,3 0 0-15,-1 0-3 16,3 0 4-16,0 0-1 16,-2 0 0-16,-3 0 0 0,-4 0 3 15,-2 0-3-15,-7 0 0 16,-2 0 13-16,-7 0-12 15,0 0 10-15,-4 0 4 16,-3 0-4-16,3 0 18 16,-1 0-19-16,2 0-1 15,2 0 10-15,3 0-18 16,6 0 0-16,-1 0-1 16,1 0 1-16,2 0-2 15,-3 0 2-15,-1 0-1 16,-3 0 26-16,-3 0-7 15,-5 0 9-15,-1 0-5 16,-3 0-10-16,-2 0 16 0,0 0 0 16,0 0-4-1,0 0 8-15,0 0-15 0,0 0-5 16,0 0-13-16,-26 0-43 16,-8 0-89-16,-8 0-243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27:33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 3537 28 0,'0'0'17'16,"0"0"-17"-16,-27 113 0 0,23-79-44 0</inkml:trace>
  <inkml:trace contextRef="#ctx0" brushRef="#br0" timeOffset="1916.9621">1275 4249 550 0,'0'0'87'0,"0"0"-51"16,0 0 25-16,0 0 60 15,0 0-63-15,0 0-45 16,0 0 0-16,0-36-13 0,0 28 16 16,0-2 26-16,0 0-33 15,-3-2 14 1,-3 2 27-16,-2 0 43 0,2 2-28 15,0 4-26 1,1 0 18-16,1 4-40 0,0 0-17 16,-2 0 0-16,0 0-14 15,-3 13-7-15,-2 10 21 16,-2 3 0-16,2 1 0 16,-1 2 0-16,3-3-7 15,3-2 7-15,4-1-13 16,2-4-21-16,0-1 21 15,0-4-27-15,0-2-5 16,0-3-9-16,4-4-11 16,9-3 25-16,3-2 2 0,7 0 8 15,3-7 21-15,6-10-8 16,-1-3-1-16,-2-4-2 16,-5 1-17-16,-6-2 21 15,-7-2 4-15,-11 4 12 16,0 3 15-16,-3 2 18 15,-16 4-7-15,-6 5-9 16,-2 4 5-16,1 5 46 16,1 0-25-16,0 0-17 15,6 2-14-15,3 10-12 16,1 2-8-16,3 4-3 16,3 2 11-16,5 2 1 15,4 2-1-15,0-2 0 0,0 0-5 31,8-4 5-31,11 0 0 0,0-4-1 0,4-4-28 32,1-1-3-32,3-9-1 15,0 0-5-15,0 0 1 16,-3-9-37-16,-2-11 39 0,-6-2 19 0,-5-4-21 16,-7-1-14-16,-4-2 30 15,0 5 21-15,-8 2 27 16,-13 6-4-16,-8 3 39 15,0 6 6-15,-2 4-6 16,0 3 3-16,4 0-8 16,6 0-39-16,2 13-12 15,6 5-6-15,6 4 0 16,5 4 0-16,2 2 1 0,0 0 7 31,7-3-8-31,15 0 1 0,9-3 5 16,10-4-6-1,5-5 0-15,8-10 15 16,4-3-15-16,2 0-19 0,-2-14-40 16,-7-9-6-16,-4-6-4 15,-12 0-35-15,-12-6 40 16,-12 3 38-16,-11 2 26 16,0 2 0-16,-23 2 45 15,-8 6 20-15,-2 4 4 0,-5 6-17 0,-2 6-4 31,-3 4-25-31,1 0-14 16,0 10 18-16,-3 7-27 0,5 9 10 16,7 1-6-16,6 1-4 15,9-2-1-15,12 0-1 0,3-4 2 16,3-1 0 0,0-4 0-16,0-5-3 0,9-3 3 31,7-2 0-31,1-7-26 15,8 0 6-15,0 0-26 0,2-12 4 0,0-12-9 16,-6-4 1-16,-5-4-5 16,-9 2 28-16,-7 2 27 15,0 6 11-15,0 3 100 16,-13 10-41-16,-6 1 9 16,4 5-20-16,-1 3-12 15,5 0-27-15,-2 7-20 16,4 11-1-16,2 6-6 15,5 2 7-15,2 2 11 16,0-2-11-16,7-2 0 16,8-4-1-16,3-4-5 15,0-6 4-15,2-4-27 0,-2-4-6 16,-1-2 5-16,-1 0-25 16,-3-12 39-16,-5-8-13 15,-8 1-18-15,0-4 11 16,-2 3 36-16,-19 4 5 15,-4 6 39-15,-4 4-31 16,-2 3 39-16,0 3 3 16,-2 0-15-16,4 12 9 15,4 8-37-15,6-1-11 16,3 3-2-16,9 0-6 16,5-1 6-16,2-4 0 15,0-2-10-15,0-6 11 16,9-4-13-16,7-5-12 15,-1 0 25-15,7 0 19 16,1-5-6-16,-4-4 1 0,-3-2 17 16,-7 1 55-16,-3 4-23 15,-6 2-21-15,0 4-42 16,0 0-48-16,0 0-249 0</inkml:trace>
  <inkml:trace contextRef="#ctx0" brushRef="#br0" timeOffset="3947.6285">1328 8315 150 0,'0'0'72'0,"0"0"42"15,0 0-10-15,0 0-56 16,0 0 1-16,0 0 9 0,0 0-1 16,-64-14-31-16,48 14-3 15,1 14 18-15,-1 4-1 16,3 3-30-16,-1 3-9 16,5 0 0-16,3-2 1 15,3 2 18-15,3-4-14 16,0 0-5-16,0-2 0 15,13-2 0-15,0-6-1 16,3-4 0-16,0-1-18 16,0-5-8-16,2 0-1 15,1-5 2-15,2-9 9 16,-3-6-7-16,-5-2-1 16,-5-2-17-16,-8-2 36 0,0 0 5 15,-4 1 49 1,-16 2 8-16,0 2 26 0,-4 6-23 15,1 3-18-15,4 3 28 16,-2 8-37-16,5 1-4 16,1 0-15-16,1 0 11 15,3 7-25-15,3 9-5 16,1 3-2-16,5 0-4 16,2 2 11-16,0-1-1 15,0 0 1-15,11-3-13 16,9-3 13-16,6-7 9 15,8-3-9-15,4-4-31 16,2 0-3-16,2-11 6 16,-1-12-15-16,-8-5-25 0,-6-5-10 15,-14 1 30-15,-7 2 48 16,-6 5 32-16,0 3 22 16,-15 5 80-16,-5 5-43 15,-2 4-20-15,-2 6 19 16,-3 2-25-1,4 0-39-15,1 7-26 0,2 12-9 16,2 8 1-16,3 5-2 16,5-1 10-16,4 4 12 15,4-5-12-15,2 0-1 16,0-4 0-16,0-2-7 16,8-7-12-16,4 0-35 15,3-9 6-15,1-1 17 16,4-7-36-16,2 0-22 15,3-7 53-15,-3-11-7 0,-2-6 5 16,-6-5-34-16,-6 3 23 16,-8 1 50-16,0 1 17 15,0 6 44-15,-6 4 56 16,-10 1-51-16,-1 8-20 16,-2 2-25-16,-3 3 2 15,2 0 4-15,0 5-11 16,0 12-16-16,4 10 0 15,0 3-11-15,8 2 11 16,1 0 0-16,5-1-1 16,2-6-5-16,0-1 2 15,4-6-2-15,9-4 0 16,3-4-11-16,3-6 10 0,0-4 0 16,-1 0-22-16,2-12 29 15,-2-12 0-15,-5-6 0 16,-3-4 0-16,-8 2-22 15,-2 2-1-15,0 5 23 16,-12 10 48-16,-3 4 4 16,-3 2-6-16,2 6-6 15,5 3 17-15,2 0-14 16,5 3-43-16,-1 13-22 16,3 8-20-16,0 5-22 15,2 12-87-15,0-9-63 16,0-12-457-16</inkml:trace>
  <inkml:trace contextRef="#ctx0" brushRef="#br0" timeOffset="8965.12">905 14247 580 0,'0'0'213'0,"0"0"-213"16,0 0 6-16,0 0 59 15,0 0 12-15,0 0-67 16,0 0-10-16,-2 20-2 0,2-12 2 16,2 4 1-16,4 0 6 15,1 0 1-15,-1 2-7 16,4-2-1-16,1 1 7 16,2-1-7-16,3 0 14 15,2-4-13-15,1-2-1 16,4-6 0-16,-1 0-16 15,1 0-1-15,-2-11-3 16,-2-9-6-16,-4 0 16 16,-8-8-22-16,-5 3 10 15,-2 4 15-15,0 1 7 16,-20 2 9-16,-5 5 21 0,1 1-13 16,-2 3 51-16,1 5-14 15,0 4 2-15,7 0 21 16,1 0-45-16,3 0-19 15,5 13-6-15,1-1-6 16,3 11 15-16,5 3-16 16,0 2 0-16,0 4-2 15,7 2 2-15,10-7-1 16,6-1 1-16,-1-4-22 16,1-6 8-16,-2-4-38 15,2-6-8-15,-1-4 24 16,0-2 6-16,5-2 7 15,-3-16 11-15,1-5-21 16,-4-3 14-16,-6-2-27 16,-4 1 10-16,-6 1 36 0,-5 7 0 15,0 1 37-15,0 6 10 16,-5 6 22-16,-4 3 9 16,2 3-29-16,1 0-27 15,-6 0 0-15,1 0-22 16,-2 7-6-16,-3 12 6 15,1 8 0-15,1 1 35 16,4 7-35-16,3-4 6 16,4 0 3-16,3-1-9 15,0-8-1-15,0-2-6 16,0-8-19-16,7-3-13 16,2-9-27-16,0 0-21 15,7-3 48-15,1-19 16 0,12-32-70 16,-4 1-40-16,-5 3-204 15</inkml:trace>
  <inkml:trace contextRef="#ctx0" brushRef="#br0" timeOffset="9477.7217">1181 14177 812 0,'0'0'56'16,"0"0"-37"-16,0 0 62 16,0 0 34-16,0 0-38 15,0 0-58-15,-114 107-11 16,108-72 10-16,6-3-17 15,0-1-1-15,0-8 0 16,2-5-3-16,6-4 3 0,4-5-24 16,-3-7-14-16,2-2-10 15,3 0-2-15,1 0 24 16,-1-12 24-16,-4-4-2 16,-1 0 3-1,-7 0 1-15,-2 2 0 0,0-3 43 16,0 5 9-16,0 4 49 0,-9 3-2 15,3 2-70-15,0 3 10 16,-4 0-20-16,1 0-5 16,-4 0-5-16,2 13-9 15,-2 0-7-15,-1 6 6 16,5-5 1-16,3-1 0 16,3-5 0-16,3-2-12 15,0-3 11-15,0-3-34 16,0 0-35-16,0 0-40 15,5-5 19-15,6-11 77 16,0 1-8-16,-2 0 3 16,-3 5 19-16,-6 4 51 15,0 5 41-15,0 1 20 0,0 0-27 16,0 0-25-16,0 0-59 31,0 0-1-31,0 0 0 0,0 0-21 16,7 0-119-16,0 0-74 15,0 0-26-15,-5-3-536 0</inkml:trace>
  <inkml:trace contextRef="#ctx0" brushRef="#br0" timeOffset="16818.8734">27185 4682 202 0,'0'0'90'16,"0"0"-60"-16,0 0-14 15,0 0 54-15,0 0-48 16,0 0-9-16,0 0-3 16,4 0 41-16,-4 0 9 15,0 0-11-15,0 0-1 16,0 0-15-16,0 0-1 15,0 0 5-15,0 0-18 0,0 0-3 16,0 0-10-16,0 0-5 16,0 0 9-16,0 0-10 15,0 0 0-15,0 0 13 16,0 0 5-16,0 0 3 16,0 0-7-16,0 0-13 15,0 0 3-15,0 0-4 16,0 0-12-16,0 0 11 15,0 0 1-15,0 0 0 16,0 0 0-16,2 0 0 16,0 0-1-16,5 0 1 15,3 4 0-15,4-2 5 16,4 4-5-16,6-2 0 0,5 3 6 16,3-2-5-16,5 2 8 15,4-2-9-15,-1 2 6 16,5-2-9-16,-3-1 3 15,-2 1 0-15,-2 1 0 16,-2-1 1-16,-5-3-2 16,-2 3 1-16,-2-3 0 15,-1-2-4-15,1 0 4 16,-3 1 0-16,3-1 0 16,2 0 0-16,-2 0 0 15,2 0 0-15,-2 0 0 16,0 0 0-16,2 0 0 15,-3 2 0-15,1 2 0 16,2-2 0-16,-3 1 0 16,1 0 0-16,0 1 0 0,-2 1 0 15,-4-4 0-15,4 2 0 16,-4-2 0-16,3-1-2 16,-2 3 2-16,5-2-1 15,2 1 1-15,0-2 3 16,2 2-3-16,0-2 0 15,0 0 0-15,1 2 0 16,-1-2 0-16,-4 0 0 16,2 0 0-16,0 0 0 15,0 0 0-15,2 0 0 16,0 3 0-16,2-3 1 16,3 0-1-16,2 0 0 0,2 0 1 15,2 0-1-15,1 0 0 16,1 0-1-16,1 0 1 15,0 0 1-15,-3 0-1 16,3 0 0-16,-2 0 4 16,1 0-5-16,-2 0 1 15,1 0 0-15,-1 0 2 16,-3 0-2-16,2 0-2 16,-3 0 2-16,-1 0 0 15,4 0 3-15,-1 0-3 16,2 0 1-16,1-3 0 15,-1 1-1-15,1 0-1 16,-3 2 1-16,2-2 0 0,-2 2 1 16,0-1-1-1,0-2 0-15,1 3 1 0,-3 0-1 16,-1 0-1-16,1-1 1 16,-1 1 0-16,4 0 1 15,-1 0-1-15,0 0 0 16,1 0-6-16,1 0 12 15,1 0-6-15,1 0 0 16,-2 0-1-16,1 0 1 16,1 0 0-16,1 0 0 15,-1 0 9-15,1 0-9 16,1 0-1-16,-1 0 1 16,2 0-1-16,-2 0 1 15,1 0-1-15,-1 0 1 16,2 1-1-16,-5 2 1 15,0-3 0-15,-2 1 0 16,1 1 0-16,-3-2 1 0,-1 2-1 16,1-2 0-16,1 0 1 15,-2 0-1-15,3 0 0 16,-1 0 0-16,-2 0 1 16,-1 0-2-16,-3 0 1 15,-2 2 0-15,1-2 5 16,-3 0-5-16,0 0 1 15,-3 0-1-15,1 0 1 16,-4 0 7-16,-2 0-7 16,0 0-1-16,-3 0 14 15,4 0-14-15,-4 0 0 0,1 0-1 16,4 0 2 0,-1 0-1-16,1 0 0 0,2 0 2 15,-4 0 6-15,2 0-8 16,-1 0 0-16,3 0 14 15,-1 0-14-15,3 0 1 16,-5 0 0-16,3-2-1 16,0 2 9-16,-6-2-9 15,1 0 0-15,-2 1 5 16,-4-2-5-16,1 2 0 16,-1-2 0-16,1 2 1 15,1-4 4-15,1 3-5 16,1-3 0-16,3 5 0 15,-2-3 0-15,4 3 0 0,-1 0 0 16,5 0-4-16,0 0 2 16,4 0 2-16,-4 0 0 15,-3 0 2-15,-4 0-2 16,-5 0 0-16,-3 3 14 16,-6-3 9-16,1 0 12 15,0 0-19-15,4 3-10 16,0-1 7-16,1-2-13 15,-4 2 7-15,1 0 7 16,-5-2-2-16,2 0 8 16,-4 0-10-16,0 0-10 15,-2 0 16-15,0 0-15 16,0 0 7-16,0 0-8 0,0 0-1 16,-18 0-40-16,-16 0-181 15,-8 0-128-15</inkml:trace>
  <inkml:trace contextRef="#ctx0" brushRef="#br0" timeOffset="20833.7376">1466 5817 67 0,'0'0'103'16,"0"0"-90"-16,0 0-12 15,0 0 94-15,0 0-3 0,0 0-40 16,0 0-37-16,-25-30 28 15,23 25 19-15,2 2 10 16,0 1-31-16,-2-2 5 16,2 1 9-16,0 3-5 15,0 0-6-15,0 0 13 16,0 0-13-16,0 0-4 16,0 0-7-16,0 0-1 15,0 0-17-15,0 0-15 16,0 0-32-16,0 0 20 15,12 0 12-15,5 0 9 16,10 0 7-16,4 0-15 0,7 0 23 16,5 0-17-16,3 0-6 15,5 0 6-15,3 0-7 16,4-3 0-16,0 1 10 16,0 2-9-16,-1-2-1 15,-3 0 0-15,0 2-1 16,-3-3 1-16,-2 3 1 15,0 0 8-15,-2 0-9 16,0 0-8-16,0 0 7 16,4 0 2-16,0-1-1 15,5-1 13-15,2 0-13 16,2-1 1-16,1 0-1 16,1 1 6-16,-2-2-6 15,3 1 0 1,-1 0 0-16,-4 1 0 15,0 0 0-15,-5 0 1 16,0-3 0-16,-3 3 0 0,-2 1 6 0,-3-1-7 16,-3 2-10-16,1 0 10 15,-5 0-6-15,0 0 6 16,-3 0 0-16,1 0 1 16,0 0-1-16,0 0 0 15,1 0-3-15,1 0 3 16,3 0 1-16,-1 0-1 15,-1 0 0-15,2 0-6 16,1 0 6-16,0 0 1 16,5 2-1-16,5 3 5 15,-2 0-5-15,4 2 0 0,2-4 0 16,-2 1 0-16,-1 0 2 16,0 0-9-16,-1 0 15 15,-3 2-2-15,0 1-6 16,0 0 0-16,-3 0-1 15,0 2-4-15,0-3 5 16,-1 0-2-16,-3 0 5 16,1 0-4-16,-5 0 1 15,-1-1-1-15,1 0 0 16,-3 1 1-16,0-3-1 16,-4 0 1-16,2-1 0 15,1 2 1-15,-1-1-1 0,2-3-7 16,3 3 7-16,3-3-1 15,-1 2 0-15,2-2 0 16,1 0 1-16,3 0 0 16,1 0 0-16,1 0 1 15,2 0 2-15,1 0 3 16,0 0-6-16,1 0-7 16,-1 0 7-16,-2 0 3 15,2-2-3-15,-1-1 0 16,0-2 3-16,2 3-3 15,2-3-6-15,-1 2 6 16,0-1 1-16,3 0 9 16,2 1-10-16,2-2 0 0,3 1 0 15,-1 1 1-15,0-2 0 16,-2 1-1-16,3 0 7 16,-3 0-14-16,0 1 7 15,0-2 0-15,-4 3 6 16,0 0-6-16,0-1-6 15,-2 1 6-15,1 1 0 16,-2-1 0-16,-1 0-3 16,2 2 2-16,-6 0 0 15,2 0 1-15,-2 0 0 16,-1 0-2-16,1 0 2 16,-4 0-11-16,0 0 11 15,-1 0 0-15,-1 0 3 0,1 0-3 16,1 0 0-16,1 0 3 15,1 0-3-15,4 0 0 16,0 0-1-16,2 0 1 16,-1 2 0-1,1 0-1-15,1-2 1 0,0 1 0 16,3 4 0 0,-2-3 0-16,1 2 0 0,1-1 10 15,-2 0-6-15,-1 1-4 16,-1 0 0-16,-1 0-1 15,0 1-8-15,1-2 3 16,-2 3 6-16,4-3 0 16,0 2 10-16,2 1-10 15,2-3-10-15,-1 0 10 16,1 1 1-16,0-2 0 0,-2 1-1 16,2-3 7-16,-2 0-8 15,0 0 1-15,-1 3-2 16,-2-3 2-16,3 0-1 15,2 2-6-15,0-2 6 16,0 0 2-16,2 0 11 16,3 0-10-16,-3 0-2 15,2 0 0-15,1 0 0 16,1 0-2-16,1 0-2 16,-1 0 4-16,4 0-1 15,-1 0 1-15,-1 0 0 16,3-2 7-16,1-1-7 0,1 3-2 15,0-3 2-15,5 3 0 16,-3-2 10-16,-1 0-10 16,1 0-6-16,-2-1 5 15,4 0 2-15,-2 1-1 16,3-2 0-16,-1 2 6 16,4-1-4-16,0 0-2 15,0 1 0-15,1 2 0 16,-4-2 0-16,0 0 0 15,-3 0-8 1,-2 1 16-16,-1-2-10 0,-1 1 2 16,-5 2 0-16,-4-2 7 15,1 2-7-15,-1 0 0 0,0 0 1 16,0 0-1 0,1 0-1-16,-1 0 0 0,-2 0 1 15,0 0 4-15,-2 0-4 16,-4-2-5-16,4 2 5 15,0-2 0-15,-2 0 0 16,0 0 0-16,-2 0 1 16,2 2-1-16,0-3 0 15,0 3 0-15,-2 0-1 16,4 0 2-16,-2 0-2 16,0-3 1-16,-1 1 0 15,0 0 7-15,3 0-7 16,-4-1 0-1,0 3-2-15,0-2 1 0,0 2-1 16,-1 0 2-16,0-1 0 16,0 1 3-16,1-2-3 0,-1 0 0 15,0 0 0-15,1 2 0 16,-4-2-7-16,-1-1 6 16,-3 3 2-16,-1 0 9 15,-3 0-10-15,-2 0 0 16,-3 0-1-16,2 0 1 15,-4 0-5 1,1 0 5-16,1 0 1 0,-2 0 0 16,1 0-1-1,-1 0 1-15,0 0-1 0,2 0 0 16,-4 0 0-16,2 0 0 16,-2 0 2-16,1 0 5 15,-1 0-7-15,0 3-1 16,2-1 1-16,1 0 0 15,1 0 0-15,-2 0 6 0,-1-2-5 16,1 0-2-16,-2 1 1 16,0-1 0-16,1 0-5 15,-3 2 5-15,0-2 0 16,0 3 0-16,0-3 0 16,0 2 0-1,2-2-1-15,0 2 2 16,2-2 2-16,2 2-3 15,-2-2 0-15,0 0 0 16,1 3 0-16,-1-3 5 16,0 0-5-16,-1 0 0 15,-1 0 9-15,-4 0-9 0,-3 0 0 16,1 0 8-16,-6 0-2 16,2 0-6-16,-4 0 4 15,1 0-1-15,-2 0 11 16,-1 0-14-16,2 0 0 15,-7 0 8-15,1 0-8 16,-1 0 12-16,1 0 3 16,-1 0-14-16,2 0 8 15,1 0-9-15,-1 0 0 16,3 0-1-16,1 0 1 16,3 0-1-16,2 0 1 15,1 0 0-15,0 0 1 0,0 0-1 16,1 0 1-16,-6 0 0 15,2 0 0-15,-7 0 11 16,0 0 5-16,-3 0-17 16,-3 0 29-16,-4 0 3 15,1 0 3-15,0 0 14 16,-3 0-17-16,0 0-3 16,0 0 2-16,0 0-31 15,0 0 8-15,2 0-8 16,0 0-3-16,5 0 2 15,-1 0 1-15,0 0-5 16,2 0 4-16,-2 0 2 16,1 0 5-16,-1 0-6 15,-3 0 2-15,1 0-1 16,-1 0-1-16,-3 0-5 0,0 0 4 16,0 0 2-16,0 0 4 15,0 0-5-15,0 0 0 16,0 0 8-16,0 0-7 15,0 0-1-15,0 0 21 16,0 0-9-16,0 0 17 16,0 0-3-16,0 0-7 15,0 0 22-15,0 0-25 16,0 0-15-16,0 0-1 16,0 0-5-16,0 0-18 15,0 0-73-15,-29 0-112 16,-8 0-184-16,0 0-205 0</inkml:trace>
  <inkml:trace contextRef="#ctx0" brushRef="#br0" timeOffset="25817.7481">17233 5687 333 0,'0'0'51'0,"0"0"-40"16,0 0-11-16,0 0 78 15,0 0-46-15,0 0-24 16,0 5-8-16,0-5-1 16,0 0 1-16,0 0-7 15,0 3 7-15,0-1 8 16,0 1-7-16,0 1 12 0,0 3 0 16,-2 1-3-16,0-3 5 15,-1 2-11-15,3 0-1 16,-2-4 1-16,2 1-4 15,0 0 0-15,0-3-7 16,0 2 6-16,0-3 0 16,0 2-15-16,0-2 9 15,0 2 7-15,0-2 3 16,0 1 6-16,5 4 21 16,10-1 7-16,8 2 21 15,8 0-13-15,9-3-10 16,9 2-1-16,9-3-21 0,7-2-6 15,8 0 1 1,7 0-1-16,5 0 0 0,-1 0-7 16,-1 0 1-16,-2 0 1 15,-4-2-2-15,-3-1 0 16,-3 1 2-16,-4-1-1 16,3 1-1-16,-6 0 0 15,3-3 2-15,-3 5 4 16,1-3-6-16,2 1-1 15,-2 0 0-15,2 2 1 16,-3 0 0-16,1 0 0 16,-1 0 7-16,1 0-7 15,3 0 0-15,-2 0 1 16,3 0-1-16,0 0 0 16,5 0 0-16,1 0-1 0,2 2 1 15,0 3 3-15,1-2-3 16,5 1 0-16,1 0 0 15,5-1 0-15,1 2 0 16,-3-1-1-16,2 2 3 16,-2-2 11-16,-2 2-13 15,-1-2 0-15,-1 0 4 16,-1 2-4-16,-1-1 0 16,1-2 2-16,-2-1-2 15,1 0 16-15,-1 0-16 16,0-2 1-16,0 0 2 15,0 0-3-15,-1 0 0 16,-2 0 1-16,0 0 0 0,-4-2 6 16,-1 0-7-1,-3-3 0-15,-3 0-2 0,1 1 3 16,-5 1-2-16,3 0 1 16,-3-1 0-16,0 2 7 15,-1-2-7 1,-3 2 0-16,-2-3 3 0,-1 5-1 15,-1-3 7-15,2 1 9 16,2 2-17-16,-1-2 8 16,1 2-9-16,-2-2 0 0,2 2 9 15,-2 0-9 1,0 0 0-16,2 0 8 0,-2-3-8 16,-1 3 0-16,1-2 0 15,-3 1 1-15,3-1 3 16,-2 0-4-16,1-2 0 15,1 1 1-15,2 0-1 16,0-1 0-16,2-1 0 16,0 2 1-16,3 1 18 15,-3-1-10-15,2 0-6 16,1 1 14-16,1 0-16 16,-1-3 9-16,1 5 5 15,-1-5-1-15,2 3 17 16,-3-3-18-16,3 3-5 15,-3 0 10-15,3 2-18 0,-1-1 1 16,-1 1 7-16,1 0-7 16,-2 0 3-16,4 0-4 15,-2 0 0-15,1 0 3 16,0 0-3-16,-1 0 0 16,-2 0-1-16,1 0 3 15,-1 0 2-15,-4 0-4 16,0 0 0-16,-2 0-6 15,0 1 15-15,-3 1-11 16,0 3 2-16,1-3 0 16,-4 0 3-16,0 0-3 15,-3 1 0-15,2-3 2 16,0 3-2-16,-1-1-1 0,-2 0 1 16,3-2 0-1,-2 2 0-15,0-2 0 0,-1 0 0 16,4 0 3-16,-1 0-3 15,-1 0 0-15,2 0-1 16,-2 0 2-16,2 2-2 16,-3-2 1-16,1 1 0 15,2 2 0-15,1-3 0 16,0 2 0-16,3-2 0 16,-1 0 0-16,1 2 0 15,-1-2 0-15,3 0 0 16,0 0 1-16,0 1-1 0,-1-1 0 15,0 0 0 1,-1 3 0-16,2-3-1 0,0 0 1 16,0 2 0-16,2-2-1 15,0 0 1-15,2 0 0 16,0 0 3-16,3 0-3 16,-3 0-1-16,2 0 0 15,1 0 1-15,-3 0 1 16,0 0-1-16,0 0 0 15,0 0-6-15,1 0 6 16,-1 0 0-16,-2-2 0 16,-1-1 0-16,-1 2-5 15,-2 1 5-15,-3-2 0 16,-2 2 6-16,0 0-6 16,-3 0-2-16,4 0 2 0,-1 0-1 15,2 0 1-15,2 0 0 16,3 0 1-16,0 0-3 15,0 0 0-15,2 0 2 16,-1 3 0-16,1 2 2 16,2-3 1-16,3 3-3 15,-1-2 0-15,2-1 0 16,-2 2 0-16,-2-2-1 16,0-1-8-16,-3 1-7 15,-1 1 15-15,-2-1 0 16,-2 0-17-16,-4 3 17 15,1-5-8-15,1 5-1 16,-4-1 10-16,1-2-3 16,-3 0 2-16,2 0 1 15,-4-2 0-15,0 2 0 16,-2-2 0-16,-2 0-1 16,0 0 1-16,-3 0-17 0,2 0 11 15,-2 0-4-15,-2 0-3 16,1 0 12-16,1 0-15 15,1 0 15-15,2 0 0 16,0 0-19-16,2 0-6 16,-3 0 5-16,4 0 16 15,-1 0 3-15,0 0 2 16,3 0-1-16,-1 0 1 16,3 0-1-16,-1 0 0 15,3 0-13-15,-3 0 7 16,4 0 7-16,0 0-13 0,2 4 13 15,-2 0-5 1,1-2 5-16,1 0 0 0,-2 1 0 16,2-3 1-16,-4 3 5 15,1-1-6-15,0 0 2 16,-2 0-2-16,4 0-32 16,-3 1 12-16,2-3 20 15,0 3-17-15,-1-3 17 16,5 2-2-16,-4-2-15 15,2 2 15-15,-2-2 3 16,-1 2-1-16,-5-2 0 16,1 0 2-16,-5 3-3 15,-5-3 1-15,-6 0 0 16,-2 0 0-16,-6 0 0 0,2 3 1 16,-7-3 9-16,1 0-10 15,-5 0 20-15,0 0-1 16,-3 0 0-16,-3 0 31 15,-2 0 17-15,-2 0-9 16,0 0-21-16,0 0-35 16,0 0 16-16,0 0-18 15,0 0 0-15,0 0-3 16,0 0-37-16,2 0-11 16,5 0-20-16,-2 2-11 15,-5 0 15-15,0 0-117 16,0-2-383-16</inkml:trace>
  <inkml:trace contextRef="#ctx0" brushRef="#br0" timeOffset="31630.8834">1439 6810 45 0,'0'0'76'16,"0"0"-35"-16,0 0-27 16,0 0 1-16,0 0 61 15,0 0 6-15,0 0-20 16,-2 2-11-16,2-2 8 0,0 0-14 16,0 0-1-1,0 0-18-15,0 0-13 16,0 0 2-16,0 0-14 15,0 0 25-15,0 0 10 16,-2 0-13-16,0 0-9 0,-5 2-14 16,1 1 0-16,-4 2 12 15,-3-2-11-15,-2 4 0 16,-1-2 5-16,0 2-6 16,3-4 0-16,4 2 14 15,3-5-13-15,3 2 17 16,3-2-17-16,0 0 12 15,0 0 0-15,3 0-13 16,14 0-4-16,8 0 4 16,10 0 9-16,10-7 19 15,4 2-28-15,2 0 0 16,1 4 12-16,-4-1-12 16,0 2 8-16,-2 0-8 15,-3 0 9-15,-3 0-7 0,-3 0-2 16,1 0 0-16,1 0 4 15,-2 0-2-15,3 0-2 16,1 0 0-16,1 2 0 16,2-1 7-16,5 2-7 15,5-1 1-15,2-2-1 16,4 2 0-16,3-2 0 16,1 0 0-16,3 0 1 15,2 0 8-15,0 0-9 16,2 0 1-16,0 0-2 0,-1 0 1 15,-3 0 0 1,0 0-1-16,-3 3 2 0,-2 2-2 16,3-3 1-16,0 0-2 15,2 0 1-15,-2-2 1 16,-1 0 0-16,1 0-1 16,-3 0 2-16,-2 0 12 15,-2 0-13-15,-2 0 0 16,-4 0 16-16,-2 0-14 15,-2 0 14-15,-2 0-15 16,-1-2 8-16,1 0-2 16,-3 0-7-16,1 2 0 15,2-3 3-15,-2 3-3 16,1-2 0-16,-1 2 0 16,1 0 2-16,-3-1-2 0,0 1 0 15,1 0 0-15,-1 0 8 16,-2 0-8-16,0 0 1 15,2 0-4-15,-2 0 10 16,3 0-3-16,-1 0-4 16,3 0 0-16,-1 0 5 15,-1 0-5-15,1 0 0 16,2 0-1-16,-2 0 1 16,3 0 0-16,1 0-1 15,4 0 2-15,-2 0-2 16,2 1 1-16,-3 1 0 15,0-2 7-15,-2 0-7 16,-1 3 0-16,4-3 0 0,-3 0 0 16,-1 0 0-1,0 2 0-15,-2-2 0 0,-1 2 1 16,-4 0-1-16,-1-2 0 16,-2 0-1-16,-3 2 2 15,-6-2 1-15,-3 0-2 16,-3 0 0-16,-6 0 4 15,1 0-4-15,-3 0 0 16,-1 0-1-16,-1 0 0 16,-3 0 1-16,2 0 0 15,-4 0 0-15,1 0 1 16,1 0-1-16,2 0 0 0,1 0 0 16,2 0 1-1,3 0 1-15,6 0-2 16,2 0 0-16,5 0-2 15,4 0 2-15,6 0-1 16,3-2 1-16,3-2 0 0,6-1 1 16,0 3 0-16,3-1-1 15,2-1 0-15,1 0-4 16,1 0 4-16,2 0 1 16,0 1 5-16,1 0-3 15,-1 1-3-15,2-1 0 16,-2 0-4-16,1 1 4 15,-3 0-1-15,0 2 0 16,0-3 1-16,-5 3 0 16,1 0 0-16,-3-2 0 0,0 2-1 15,1-2 1-15,-4 2 0 16,2-1 0-16,1 1 0 16,-2-2 0-16,-2 2-2 15,2-2 2-15,-2 2-3 16,-3 0 3-16,-1 0 0 15,-3 0 0-15,-3 0 0 16,2 0 0-16,-1 0 0 16,-3 0 0-16,3 0-7 15,-3 0 7-15,2 0 0 16,0 0-6-16,1 0 6 16,0 0 0-16,2 0-1 15,-2 0 1-15,2 0-1 16,1 2 1-16,1-2-6 15,2 2 5-15,1-2 1 0,-1 1 0 16,1-1-1-16,1 2-10 16,4-2 11-16,-3 2-7 15,2 3 6-15,0-3 0 16,2-1-5-16,0 4 6 16,1-3-1-16,-4 0-3 15,2 2-3-15,-1-3 7 16,-3 4-5-16,2-2 5 15,0 2 0-15,1-1 0 16,3-1 0-16,-1 0-10 16,-2 1 9-16,0-2 1 15,0 0-1-15,-2-1 1 16,-1 1 0-16,2 3 0 0,-4-1 0 16,3-1 0-16,-3 2 12 15,1-2-12-15,-1 0 0 16,4 1-6-16,-2-2 7 15,1 1-1-15,3-3 0 16,-4 3 0-16,3-1-1 16,-2 0 1-16,-2 0 0 15,-1 0 5-15,1-1-5 16,-3 1 0-16,0 1 0 16,1-3 1-16,1 2-1 15,-1-2 0-15,-1 2 0 16,0 0 4-16,3 0-4 0,-1-1-9 15,-1 2 8-15,1-3 2 16,-1 0 7-16,-1 3-8 16,0-3 0-16,1 0 0 15,-1 0 0-15,1 0 0 16,1 0-1-16,-2 0 2 16,5 0-1-16,-3 0 0 15,4 0-10-15,1 0 10 16,-1 0 0-16,2 0 0 15,-2 0-5-15,2 0 5 16,-1 0-1-16,2 0 0 16,2 0-7-16,1 0-2 15,0 0 10-15,-1 0 0 0,3 0 0 16,2 0-3 0,-3 0 3-16,1 0 0 0,0-3 0 15,-3 0 0-15,3 3-1 16,0-1-2-16,2-1-4 15,0-2-6-15,0 2-6 16,0-3 5-16,0 4 1 16,0-1 3-16,0 0 10 15,-1 0-1-15,3 2-1 16,3-2-11-16,-3 2-5 16,2-3 6-16,0 3-14 15,0 0 25-15,-2-3 0 16,2 3-18-16,1-2 19 15,-3 0 0-15,0-3-13 16,0 4 13-16,3-1 6 0,-3-3-6 16,2 4 1-16,-1-1 0 15,1 0 15-15,-2 0-16 16,0-1 0-16,1 1-7 16,-1 0 14-16,2 1-6 15,0-3-1-15,3 2-22 16,-1-3 22-16,1 2 0 15,2 1 1-15,0-2 12 16,2 0-13-16,-2 2 0 16,2-3-3-16,0 1 3 15,0 1 14-15,2-2-14 16,-2 2-11-16,3 1 9 0,-3-3 2 16,2 1 0-16,-1 1 0 15,1-1 0-15,-2-1 3 16,3 3-2-16,-4-1-1 15,3-1 7-15,1 0-7 16,-3 1-1-16,2 2-9 16,-1 1 7-16,-1 0 3 15,0 0 7-15,-3 0-7 16,2 0 0-16,-4 0 1 16,3 0 0-16,-4 0-1 15,1 0-5-15,-2 0 4 16,3 0 1-16,-3 0 0 15,3 0 0-15,-2 0 0 0,-1 0 0 16,1 0-10 0,-1 0 20-16,-2 0 1 0,-2 0-10 15,0 0-1-15,0 0 0 16,-5 0 7-16,1 0-21 16,0 1 22-16,-1 2-8 15,-2-2 15-15,1 4-15 16,-4-3-1-16,4 1-2 15,-3 1 3-15,0 1 0 16,2-3 0-16,-1 1 1 16,-2 1-1-16,1-1 1 15,3 1-1-15,-4-1 1 16,2 0 2-16,-2-1 4 16,0 0-3-16,-4-2-4 15,1 1 3-15,-1 2 4 0,-1 1-7 16,-3-2 11-16,-1 1-11 15,0 2 0-15,-3-3 3 16,-1 1-3-16,3 2 8 16,-3-3-5-16,0 2 5 15,0-2-6-15,1 1 7 16,1-1-8-16,1 1 12 16,3-1-13-16,1 0 17 15,1 0-17-15,-1-2 1 16,2 1 5-16,1-1 2 15,1 3-7-15,3-1 9 16,1 0-3-16,-2-2 2 0,6 0-9 16,2 1 1-16,0-1 13 15,2 0-6-15,-1 0-2 16,3 0-5-16,0 0 0 16,6 0 5-16,0 3-6 15,3-1-1-15,2 0 1 16,3-2-1-16,0 2-3 15,4-2 4-15,2 0 0 16,0 3 1-16,3-3-1 16,0 0 1-16,-1 0-6 15,0 0 5-15,1 0 0 0,-3 0-3 16,0 0 5-16,3 0-3 16,-3 0 1-16,2 0-14 15,1 0 14-15,2 0 0 16,-3 0-8-16,3 0 7 15,0 0-14-15,0 0 5 16,-1-3 9-16,3 1 1 16,0 0 3-16,0 0-3 15,-2-1 4-15,2 0-11 16,0 1 7-16,1-2-12 16,-1 2 11-16,-2 0 2 15,0 0-4-15,-2-1 3 16,-4 3-14-16,2-2 13 0,0 2 1 15,-2-2 5-15,-3 2-5 16,0 0-10-16,0 0 2 16,-3-1 16-16,1 1-1 15,-3 0-7-15,0 0-10 16,-1 0 10-16,-3 0 0 16,-1 0 7-16,-1 0-14 15,-3 0 1-15,1 0 6 16,-3 0 16-16,-2 0-16 15,2 0-2-15,-4 0 1 16,2 0 1-16,-2 0 0 16,-1 0 0-16,1 0 1 15,0 0 2-15,0 0-3 16,-1 0 1-16,3 0-2 16,-2 0-2-16,1 0 3 0,-1 0 0 15,0 0-5-15,2 0 5 16,-2 0 2-16,2 0-2 15,0 0 1-15,2 0-1 16,-2 0 0-16,-3 0-7 16,3 0 9-16,-2 0-2 15,2 0 9-15,-2 0-9 16,0 0-17-16,-2 0 17 16,1-2 10-16,-4 2-3 15,3-2-5-15,-2 2-2 16,-2 0 1-16,0-2-1 15,-2 2 3-15,4-2 4 0,-3-1-8 16,2 3 1-16,0-2 0 16,1 2-1-16,-2 0-5 15,4 0 6-15,0 0 12 16,0 0-11-16,2 0 9 16,-2 0-10-16,4 0 0 15,-2 0 8-15,2 0-8 16,3 0 0-16,-3 0-1 15,0 0-6-15,0 2 7 16,0 1 2-16,0-1 6 16,0 0-9-16,-1 2 1 15,1-3 0-15,0 1 0 16,0 3-2-16,-2-3 1 0,2 2 2 16,-2-3-2-16,2 4 2 15,-3-3 3-15,3 2-4 16,-2 0 0-16,0-2 0 15,0 1 0-15,-3 0-1 16,0-1-3-16,1 2 4 16,-3-2 0-16,-1 1 1 15,-2 2 11-15,0-1-12 0,-2-1 0 16,-3 3 0 0,-3-3 0-16,-3 1-8 0,-3-2 8 15,-3 2 0-15,-2-3 0 16,-2 2 1-1,0-1 4-15,-5 0-5 16,0-2 0-16,-2 0 2 16,-2 0-2-16,0 0 0 15,-5 0 5-15,3 0-4 0,-3 0-1 16,3 0 2-16,-3 0-2 16,3 0 9-16,2-4-9 15,1 1 6-15,2 0-18 16,1 1 12-16,3 0 0 15,2 0 0-15,-1 0 0 16,3 0 0-16,-2 2-1 16,2-1-3-16,0-2-2 15,2 3 7-15,-2-3-1 16,0 2 0-16,-2-1 2 16,0 2-3-16,-3-2 1 0,-2 0 0 15,-2 0 3-15,-2 2-3 16,-2-3-8-16,-6 1 8 15,2 2 1-15,-5-1 6 16,-3-1-7-16,-2 2 1 16,0-2 25-16,-2 2 0 15,0 0 23-15,0 0 6 16,0-2-9-16,0 2-11 16,0 0-18-16,0 0-17 15,0 0 15-15,0 0-15 16,0 0 0-16,0 0-8 15,0 0 0-15,0 0-14 16,0 0-24-16,0-5-80 0,-6 5-92 16,-9-5-383-16</inkml:trace>
  <inkml:trace contextRef="#ctx0" brushRef="#br0" timeOffset="33004.3858">30024 6828 26 0,'0'0'348'0,"0"0"-210"0,0 0-89 15,0 0 26-15,0 0 41 31,0 0-45-31,31 0-45 16,-13 0-16-16,6-4 19 0,5 2-15 0,8 0-4 16,2-1 9-16,6 3-18 15,2 0-1-15,2 0 0 16,0 0 1-16,0 0 7 16,-3 0-8-1,-1 0 0 1,0 3 4-16,-2 1-4 15,-2-3 1-15,5 3 5 0,-4-1 4 16,2-1 8-16,1 0-17 16,-3-1 1-16,1 2 5 15,1-3-2-15,-1 2-3 16,-1-2-1-16,0 0 0 16,1 0 12-16,-4 0-7 15,3 0-6-15,1 0 10 16,-1 0-10-16,1 2-7 15,-1 0 7-15,2-1 0 16,1 4-1-16,-3-3 0 16,4 2 0-16,-4-2 1 15,-2-2 0-15,0 0 0 16,0 0 1-16,-2 0 0 0,0 0-1 16,0 0-8-16,-3 0-6 15,1 0 11-15,2 0-7 16,-2 0-5-16,2 0 0 15,-3 0-19-15,1 0 13 16,-3 0 9-16,-2 0 9 16,0 0-3-16,0 0 6 15,2 0-2-15,-5 0 1 16,3 0 0-16,1 0 1 16,-1 0 0-16,0 1 0 15,1 3 8-15,-1 1-8 16,-2-3 0-16,0 0 1 0,-3-1 5 15,-4-1 17 1,-1 0 3-16,-6 0-26 0,-1 0 13 16,-4 0-13-16,-1 0 1 15,1 0 10-15,-4 0-10 16,1 0 0-16,-5 0 12 16,2 0-13-16,1-3 13 15,-2 1-3-15,-1 2-10 16,-2 0 5-16,0 0-5 15,0 0-24-15,0 0-30 16,0 0-50-16,-19 0-13 0,-5 0-78 16,-12 0-123-16</inkml:trace>
  <inkml:trace contextRef="#ctx0" brushRef="#br0" timeOffset="39578.671">1557 7795 91 0,'0'0'33'0,"0"0"-2"16,0 0 44-16,0 0 7 15,0 0-48-15,0 0 1 16,0 0 14-16,-4 0 4 16,4 0 11-16,0 0-32 0,0 0-9 15,-4 0 20-15,2-2-17 16,-1 2 0-16,1 0-19 16,-2 0-7-16,2 0 4 15,-4 0-4 1,2 0 0-16,-2 0 25 15,-5 0-14-15,-3 0-11 16,-1 0-4-16,-1 0-5 0,-1 7 9 16,-2 1 0-16,1 0-2 15,-1 0-21-15,-2 0 22 16,-1-1 1-16,4-4 0 16,2 1 0-16,8-1 1 15,3-2 0-15,5-1-1 16,0 0-4-16,0 0-21 15,0 0 17-15,0 0 8 16,0 0 0-16,0 0 19 16,0 0 0-16,0 0-12 0,0 0 10 15,0 0-17-15,0 0-6 16,3 0 5-16,-1 0 1 16,4 0 10-16,1 0-10 15,4 0-1-15,2 3 1 16,8-3 0-16,1 1 0 15,7-1 7-15,5 0-1 16,1 0 13-16,5 0-3 16,3 0-6-16,1 0 10 15,6 0-18-15,-2 0 4 16,1 0 4-16,5 0-10 16,2 0 0-16,-1-4 0 15,3 0 1-15,-2 2 9 16,-2-2-10-16,-1 0 1 15,-4 1-1-15,-4 2 1 0,-3-1 3 16,-5 0-4-16,2 1 0 16,-3-2 6-16,-3 1-6 15,2-1-7-15,-1 0 7 16,-1 1 1-16,3 0 5 16,2 0-6-16,0 0 0 15,2 1 6-15,0 1-5 16,2-3-1-16,0 1 0 15,1 2 0-15,4-2 0 16,0 2 0-16,1-2 6 16,2 2-6-16,-3 0 0 15,1-2 9-15,2 2-9 16,-4 0 1-16,4 0-2 0,-1 0 1 16,-3 0 0-16,4 0 1 15,-2 0 0-15,2 0-1 16,1 0 2-16,0 0-2 15,-4 0 0-15,-1 0 0 16,-5 0 0-16,-5 0 19 16,-5 0-18-16,-4 0-1 15,-3 0 6-15,-4 0-6 16,0 0 0-16,3 0 0 16,4 0 0-1,-2 0 3-15,10 0-3 0,-2 0 0 16,3 0 2-16,-1 0 7 15,3 0-10-15,5 0 1 16,-1 0-8-16,3 0 7 16,3 0 1-16,2 0 0 15,0 0 2-15,4 0 5 0,0 0-7 16,4 0 0-16,0 0 0 16,2 0 8-16,-2 0-8 15,0 0 0-15,0 0 0 16,-5 0-3-16,3 0 3 15,-5 0 0-15,3 0 0 16,-3 0 3-16,0 0-2 16,-1 0-1-16,0 2 5 15,2 0-5-15,-1 0 0 16,0-2 0-16,1 0 0 16,-5 0 8-16,-1 0-8 15,-1 0-6-15,-1 0 6 16,1 0-1-16,0 0 1 0,2 0 1 15,3 0 0-15,4 0 8 16,4 0-9-16,0 0 0 16,5 0 5-16,-1 0-5 15,0 0 0-15,1 0 0 16,1-2 0-16,-1 0 1 16,3 0-1-16,0 2-2 15,3 0 2-15,-3 0 0 16,3 0-7-16,-1 0 7 15,-4 0 0-15,3 0 8 16,-3 0-8-16,1 0 0 16,2 0-2-16,-3 0 2 15,-2 0 0-15,-1 0 1 16,-3 0 0-16,-2 0-2 16,-3 0-7-16,3 0 8 0,0 0 0 15,2 0 0-15,-1 0 0 16,1 0 0-16,-2 0 1 15,-4-1 7-15,-3-1-8 16,-3 2-4-16,-4 0 3 16,-1-3 1-16,-1 3 0 15,-4 0 8-15,-3 0-1 16,-2 0-7-16,-2 0-6 16,-2 0 6-16,-2 0 4 15,-3 0-4-15,3 0 0 16,-1 0-7-16,3 0 7 15,-1 0 0-15,1 0 0 0,0 0 1 16,2 0 0-16,-2 0-1 16,4 0-1-16,3 0 1 15,1 0 0-15,5 0 0 16,1 0 0-16,1 0 0 16,1 0 8-16,-4 0-8 15,1 0-6-15,3 0 5 16,-3 0-4-16,2 0 5 15,3 0 0-15,-1 0 6 16,1 0 1-16,-1 0-7 16,4 0-3-16,-2 0 3 15,-1 3 0-15,-1 0 0 16,3-1-2-16,-3 2 2 0,4 1-3 16,-2-2 3-16,1 3 0 15,2-2 11-15,0-2-11 16,3 3-1-16,0-5 1 15,2 0 0-15,0 0 2 16,-2 0-2-16,-6 0 0 16,1 0 1-16,-3 0 0 15,-1 0-1-15,-3 0 0 16,2 0 0-16,-1 0 2 16,1 0-2-16,3 0 0 15,-1 0-1-15,0 0 1 16,1 0 0-16,-1 0 0 15,-1 0 0-15,1 0 0 16,-1 0 0-16,-1 0 0 16,3 0-2-16,-1 0 3 15,1 0-1-15,0 0 0 16,-1-3 1-16,3 1-2 16,-1 0 1-16,4 1 0 15,-1 1 0-15,2-3 0 0,0 3 0 16,1-2-1-1,2 2 3-15,-2-2-2 0,2 0 0 16,0 2 0-16,0-2-3 16,-2 1 3-16,2 1 0 15,0-3 0-15,2 3 1 16,-6-2 0-16,4 0-1 16,-2 0-9-16,-1 0 9 15,-2 2 2-15,2-1-2 16,-2-1 0-16,2 2 0 15,-4-3 11-15,0 3-11 16,0 0-2-16,-1-2 2 16,2 2-4-16,-2-2 4 15,-1 0 8-15,1 0-8 16,-1 2 0-16,-1-1-7 0,4-2 7 16,-4 0 5-16,1 0-5 15,1-1 0-15,4 0-7 16,-3-2 11-16,-1 2-4 15,1-1 0-15,-2 2 1 16,0 1-1-16,-1 0 0 16,-2 0-6-16,1 2 5 15,-3-2 1-15,2 2 0 16,3 0 0-16,-1-2 1 16,1 2-3-16,-3-1 2 0,3 1 0 15,-1 0 5 1,1-3-5-16,-1 3-7 0,1 0 6 15,2 0 2-15,-2 0 6 16,1 0-7-16,-1 0-6 16,1 0 4-16,2 0 2 15,-2 0 0-15,3 0-2 16,1 0 2-16,0 0-6 16,2 0 6-16,-3 0-1 15,-2 0-1-15,0 0 2 16,-3 0-1-16,1 0 1 15,-3 0-3-15,0 0-3 16,1 0 2-16,-1 0 4 16,-2 0-1-16,3 0 1 15,-3 0-3-15,-3 0 4 0,4 0-1 16,-3 0 0-16,-1 0-8 16,-1 0 8-16,0 0 1 15,-2 0-1-15,-1 0 1 16,-2 0-8-16,0 0 9 15,-2 0-4-15,3 0 4 16,-1 0-2-16,-2 0 8 16,2 0-8-16,0 3-1 15,-2-3 0-15,2 1 1 16,-2-1 0-16,0 2 0 16,0 0-2-16,0 0 2 15,-2 0 0-15,2-2-1 16,-1 0 1-16,1 2 0 15,0-2 1-15,0 0-8 16,0 0 7-16,0 0-2 0,0 0 2 16,-2 0 1-16,2 3 9 15,0-3-10-15,0 3 0 16,0 1-6-16,5 1-1 16,-1-2 7-16,3 1 1 15,2 0-1-15,0-1 9 16,2 3-9-16,-1-3 0 15,4-1-1-15,-1 0-3 16,6 0 4-16,-4 1 0 16,3-1 2-16,-1-1-9 15,2 1 7-15,0 0-1 16,1 0 1-16,1 0 0 0,-2 1-7 16,2-2 9-16,-1 1-2 15,0-2 9-15,0 2-9 16,-1-2 0-16,4 0 0 15,-3 2 1-15,0-2 8 16,2 0-9-16,1 0-1 16,-4 2-6-16,4-2 7 15,-3 0 0-15,0 0-2 16,2 0 4-16,-1 0-2 16,-2 0 0-16,2 0 0 15,-2 0 5-15,2 0-5 16,1 0 0-16,0 0 2 15,0 0 4-15,3 0-7 0,2 0 1 16,-3 0 0-16,3 0 7 16,-1 0-7-16,1 0-1 15,-2 0-1-15,2 0 2 16,-3 0-10-16,3-2 12 16,0-2-2-16,2 2 10 15,0 1-10-15,2-4 6 16,2 3 1-16,1-2-6 15,-1 3-2-15,2-4-9 16,3 1 10-16,-2 2 16 16,2-1-16-16,0-3 0 15,0 5 6-15,1-3-6 16,2 0 5-16,-1-1-5 0,0 2 0 16,0-1-12-16,1-1 13 15,-4 5-1-15,-1-5 1 16,-1 1-1-16,-1 2 0 15,-1-1-9-15,-2 0 9 16,3-1 0-16,-5 0 1 16,0 2-1-16,0-2 12 15,-5 0-3-15,3 2-17 16,-3 0 9-16,1 0-1 16,2-3 2-16,-3 5-2 15,0-3 0-15,-1 1 25 16,2-2-24-16,-1 1-2 15,-2 2 1-15,3-3-2 16,-1 1 1-16,1 2 1 16,-1-1 0-16,1 0 7 0,-3 2-7 15,3 0-8-15,-4 0 6 16,0 0 4-16,-1 0 2 16,0 0-4-16,-2 0 0 15,1 0 6-15,0 0-6 16,1 0-1-16,-3 0 0 15,4 0-12-15,-4 0 12 16,1 0 2-16,-3 0-1 16,-1 0 11-16,-1 0-11 15,-2 0-8-15,1 0-5 16,-1 0 26-16,-3 2-26 16,-1 0 23-16,0-1-10 0,0-1 2 15,-1 3-2-15,-1 0 0 16,-1-3 0-16,0 1 7 15,-1-1-2-15,1 1-5 16,-2-1 0-16,0 0-8 16,0 3 8-16,4-3 0 15,-7 2-1-15,4 0 7 16,-1 0-7-16,0-2 1 16,1 3-20-16,-1-3 20 15,2 3 3-15,-2-1 3 16,3 0 2-16,-1 0-2 15,0-2-6-15,1 2-5 16,1-2 5-16,2 1-1 0,-2-1 7 16,3 0-6-1,-1 3 0-15,6-3 0 0,-1 0 0 16,2 0-1-16,1 0 1 16,0 2 7-16,0-2-7 15,1 2 0-15,1-2-10 16,3 2 11-16,-2-2-1 15,4 2 2-15,1 0 5 16,0-1-14-16,3 2 10 16,0 0-3-16,2-2 0 0,-2 1-12 0,4 0 12 15,-2-2 9-15,5 2-8 16,-1 0 14-16,0 0-15 16,1 1 0-16,-3-3 0 15,2 0 1-15,-2 0-1 16,-2 0 0-16,0 0 1 15,1 3 4-15,-5-3 5 16,0 0-10-16,2 0 0 16,0 0-4-16,0 2 4 0,0-2 7 15,-1 0-7-15,0 0 6 16,1 0-6-16,0 2 0 16,0-2-7-16,2 0 7 15,-2 2 7-15,1-2-1 16,1 0-6-16,0 0 0 15,0 0 9-15,3 0-9 16,-3 0 7-16,2 0-7 16,0 3-9-16,0-3 8 15,0 0 2-15,3 0 6 0,-3 0-7 16,2 0-1 0,-1 0 0-16,-3 0 1 0,0 0 0 15,-2 0 11-15,2 0-9 16,-4 0 4-16,0 0-6 15,0 0 0-15,0 3-4 16,-4-1 10-16,4 0-6 16,0-2 1-16,-1 0 8 15,3 0-18-15,-1 0 18 16,1 0-6-16,2 0 16 16,0 0-18-16,2 0 6 15,1 0-7-15,3 0 1 16,1 0-1-16,1 0 7 15,4 0-7-15,-1 0 8 16,2 0-8-16,3 0 0 0,-1 0 4 16,4 0 5-16,-4 0-18 15,3 0 0-15,-3 0 9 16,0 0 14-16,4 0-14 16,-4 0-5-16,1 0 5 15,-1 0 0-15,1 0 0 16,-1 0-6-16,4 0 6 15,-4 0 11-15,0 0-11 16,-1 0 1-16,-1 0-1 16,-2 0 1-16,3 0 11 15,-4 0-12-15,1 0 0 16,-1 0 2-16,-1 0-2 16,-1 0 0-16,-3 0 0 0,-3 0 15 15,-2 0-15 1,-4 0 0-16,-2 0 0 0,-4 0 13 15,-4 0-13-15,-1 0 0 16,-3-2 15-16,-1 0-13 16,2-1 5-16,-3 3-7 15,-1-3 0-15,-1 1 3 16,0 0-3-16,0 0 0 16,-1-1 6-16,1 3-6 15,-1-3 0-15,2-1 0 16,-2 2 0-16,-1 0 3 15,-1 0-3-15,0-2 0 16,1 1 11-16,-3 2-10 16,2-1-1-16,-2 0 0 15,-2 0 1-15,3 0 9 0,-6 0-10 16,3 2 0-16,-2 0 4 16,0 0-3-16,0 0-1 15,0 0 4-15,-1 0 3 16,1 0-1-16,2 0-6 15,-2 0-8-15,-1 0 8 16,-1 0 0-16,-2 0 0 16,-4 0 0-16,-3 0 2 15,-5 0 4-15,-2 0-5 16,-4 0 6-16,-1 0 27 16,-2 0-1-16,1 0 8 15,-1 0-1-15,-2 0-14 0,2 0 6 16,0 0-20-16,2 0-12 15,1 0 13-15,2 0-13 16,2 0 0-16,-3 0-1 16,-1 0 2-16,-1 0 4 15,1 0-5-15,-5 0-3 16,0 0-7-16,0 0 10 16,0 0-29-16,-5 0-19 15,-35-3-133-15,0 0-217 16,-5-6-379-16</inkml:trace>
  <inkml:trace contextRef="#ctx0" brushRef="#br0" timeOffset="41367.7866">1167 4698 430 0,'0'0'111'0,"0"0"-111"0,0 0 0 15,0 0 18-15,0 0 16 16,0 0-16-16,3-18-2 16,-3 12-14-16,0 0 12 15,0 0 21-15,0 0-21 16,0-2 8-16,-7 2-9 16,0-2-3-16,1 2 3 15,2 0-13-15,-3 2-17 16,2-1 15-16,-2 5-14 15,3-3-23-15,0 3 21 16,2 0 18-16,2 0 10 0,-3 0-1 16,3 0 5-1,-4 6-12-15,-1 16 8 0,0 11 4 16,1 13 17-16,2 12 38 16,0 12 12-16,2 27-5 15,0 28-16-15,0 36-8 0,0 15-29 16,0 1 9-16,-7-11 1 15,-2-18-19-15,-2 0 1 16,-4-5-15-16,1-5 0 16,1-23 1-16,1-34 0 15,8-18 18-15,-3-13-19 16,1 2-5-16,2 1 4 16,-4-7 2-16,4-18-1 15,2-15 0-15,0-9-14 16,-1-4 13-16,1-5-8 15,0-53-67-15,0 1-268 16,-2-7 85-16</inkml:trace>
  <inkml:trace contextRef="#ctx0" brushRef="#br0" timeOffset="41873.8146">898 4587 491 0,'0'0'200'0,"0"0"-149"16,0 0-12-16,0 0 39 16,0 0 10-16,0 0-70 15,0 0-17-15,0 84 45 16,9-1-1-16,8 35 19 16,4 44 10-16,-1 20-37 15,-5 11-11-15,-5-3-8 16,-8-14-17-1,-2-2 17-15,0-12-16 0,-8-5 4 0,-2-33 12 16,-1-31-11-16,3-29 2 16,2-23-5-16,2 2 5 15,-3-1 2-15,-2-2-11 16,4-10 1-16,1-9 9 16,2-8-10-16,0-6 0 0,2-4 0 15,0-1-23-15,0-2 1 16,0 0-34-16,0 0-25 15,0 0 1-15,-7 0-46 16,-2 0-90-16,-2-2-292 0</inkml:trace>
  <inkml:trace contextRef="#ctx0" brushRef="#br0" timeOffset="43658.2383">367 5279 593 0,'0'0'71'16,"0"0"-71"-16,0 0-6 16,0 0 6-16,0 0 33 15,0 0 0-15,0 0-18 0,0 103-14 16,0-81 16-16,0-5-7 16,0 3-9-16,2-5 11 15,-2-1-12-15,0-2-13 16,0 0-15-16,0-4-24 15,0-2-5-15,-4-3-31 16,-11-3 20-16,-3 0 52 16,-3-11 16-16,2-10 19 15,-2-10 69-15,1-1-46 16,7-2 12-16,-1 1 6 16,8 8 55-16,1 5-46 15,3 4-27-15,2 7 2 16,0 8-12-16,0-2-32 0,0 3-51 15,5 0-21-15,11 3 72 16,3 8-13-16,4 0 3 16,-3 1-19-16,-3-2 13 15,-3-4-18-15,-3 0-13 16,-7-3-44-16,-2-3 6 16,-2 3 71-16,0-3 7 15,-2 0 7-15,-11 0 0 16,-3 0 8-16,-3 0 23 15,1 2-30-15,-3 2-1 16,8 1-29-16,3 0 29 16,2-1 27-16,4-1-27 15,4-3-48-15,0 0-16 0,2-3-51 16,10-13 64 0,1-3-217-16</inkml:trace>
  <inkml:trace contextRef="#ctx0" brushRef="#br0" timeOffset="44517.6257">376 5129 143 0,'0'0'355'0,"0"0"-258"16,0 0-73-16,0 0-24 15,0 0-2-15,0 0 2 16,0 0 22-16,0 91 30 16,0-57-22-16,0 0 15 15,2-5-21-15,1 0-23 16,4-7 7-16,-3-7-8 15,0-3-15-15,-2-7 1 0,1-5-22 16,-3 0 36-16,0 0 30 16,0-14-13-16,-5-6-10 15,-1-6 21-15,1-2 7 16,3 0-24-16,2 0 15 16,0 1 4-16,0 6-14 15,0 2-15-15,2 5 13 16,3 5 12-16,1 5-25 15,5 1-1-15,3 3-10 16,6 0-2-16,6 0 11 16,1 12-12-16,0 1 1 15,0 1-4-15,-5-3-17 16,-2 4 14-16,-4-4-4 0,-5-1 0 16,-4-1-3-16,-5-6-14 15,-2 1 16-15,0-1-22 16,-7-3 46-16,-13 0 16 15,-2 0 56-15,-5 0-7 16,0 0 15-16,2-8-51 16,4-3-29-16,3 1-18 15,2-1-6-15,3 0 2 16,6 4 21-16,5-1-20 16,2 1-25-16,0 5 6 0,0 0 24 0,6 2-36 31,15 0 52-31,0 0-9 15,4 4 9-15,0 6-26 0,-5 2 26 16,-5 0 0 0,-1-2 13-16,-5-2 0 0,-3-2-13 15,-4-3 15-15,-2-1-2 16,0-2 44-16,0 0 36 16,-2 0-24-16,-6-5-21 15,-3-9-48-15,-3-5-46 16,-1-3-21-16,1-5-41 15,3-1-60-15,3 2 5 16,4 2 84-16,2 6 79 16,2 6 22-16,0 4 56 15,0 6-18-15,0 2-41 16,6 0-6-16,6 12 45 16,7 6 12-16,0 4-26 0,2 1-4 15,1 0-15-15,0-3-2 16,0 0-22-16,1-4 8 15,-4-3 3-15,-1-5-12 16,-2-7-31-16,-3-1-39 16,-4-16-3-16,-5-9-113 15,0-6-282-15</inkml:trace>
  <inkml:trace contextRef="#ctx0" brushRef="#br0" timeOffset="44783.2543">745 5041 484 0,'0'0'69'0,"0"0"-44"16,0 0-17-16,0 0 23 0,19 130 9 16,-19-98-17-16,0-2-16 15,0-2-7-15,-15-1 13 16,-10 1 37-16,-6-2-18 16,-12 2 22-16,-3 2-21 15,-6 0 4-15,-2 0-5 16,4-2-23-16,5 0 5 15,7-3-14-15,9-6-6 16,11-3-1-16,11-6-68 16,7-4-35-16,0-6-11 15,19 0-19-15,41-23 89 16,-4-9-66-16,4-5-76 0</inkml:trace>
  <inkml:trace contextRef="#ctx0" brushRef="#br0" timeOffset="45033.0882">1011 5171 347 0,'0'0'137'0,"0"0"-69"16,0 0 28-16,0 0 59 16,0 0-3-16,0 0-115 15,0 0-22-15,-29 11 21 16,-13 18 20-16,-14 9-17 16,-4 11-1-16,-4 2 10 15,-1 4-11-15,5-1-28 16,2-4-9-16,11-4 14 15,7-8-14-15,9-6 22 16,6-7-22-16,12-10-35 16,1-2-12-16,8-8-45 15,2-2 7-15,2-3-46 0,0 0-92 16,0 0-136-16</inkml:trace>
  <inkml:trace contextRef="#ctx0" brushRef="#br0" timeOffset="58472.5941">16798 9874 93 0,'0'0'0'0,"0"0"-6"15,0 0 6-15,0 0 118 0,0 0-73 16,0 0-45-1,0-25 32-15,0 23-9 16,2-1 36-16,1 1-8 0,-3 2-12 0,0-2 18 16,3 2 1-16,-3-3-20 15,0 3 16-15,0 0 13 16,0 0-14-16,0 0 4 16,0 0-42-16,0 0-9 15,0 0-4-15,0 0-2 16,0 0 0-16,0 0-13 15,0 0-4-15,0 0 16 16,0 0 1-16,-10 0-2 16,-3 0 2-16,-3 5 12 15,-4-3-11-15,0 1 11 16,0-1-11-16,0 0 6 0,2 1 11 16,5-3 0-16,3 0 19 15,6 0-11-15,4 0-5 16,0 0-14-16,0 0-6 15,0 0-2-15,0 0-1 16,0 0 2-16,0 0 5 16,2 0-4-16,10 0 0 15,1 0 25-15,3 0-24 16,3-5 9-16,4 2-11 16,2-1 1-16,2-1 14 15,2 1-15-15,2 3-1 16,0-1 0-16,0 0 0 0,3-1 0 15,-1 1 1 1,5 0 0-16,2 0 13 0,2 1-13 16,2-2 0-16,2 2-1 15,0-2-18-15,1-1 9 16,-3 3 3-16,-1-4 5 16,-1 4 1-16,1-1 2 15,-1 0-1-15,0-1 1 16,1 1 8-16,1 2-18 15,1-2 9-15,1 0 0 16,2 1 2-16,2-1-2 16,0-1 7-16,-1-1-16 15,0 2 16-15,-4 1-7 16,1-1 0-16,-1-1-5 16,-1 1 5-16,3 0 4 0,2-2 2 15,2 3-4-15,1-6-2 16,-4 3-1-16,2 0 0 15,-5 1-10-15,1-1 11 16,-1-1 1-16,2 1-1 16,-2 1 16-16,-1 3-15 15,3 0 3-15,-3 0-4 16,-2 0 0-16,3 0 3 16,-3 0 5-16,1 0-7 15,-3 0 23-15,2 0-15 16,-1 0 7-16,-1 0-16 15,2 0 0-15,1 0 6 16,-2 0-6-16,0 0 0 0,-1 0 10 16,-2 0-10-1,-3 0 1-15,1 0-2 0,-2 3 0 16,2 1 1-16,-3-2 5 16,2-2-5-16,3 0 0 15,-2 0-2-15,0 0 1 16,2 0 1-16,-1 0 0 15,1 0 4-15,1 0-4 16,3 0 0-16,0 0 0 16,3 0-5-16,-1-2 5 15,1-2 6-15,1 1-6 16,-1 3 0-16,-3-3 0 0,1 1 1 31,-3 2-9-31,0-2 3 0,-3 2 5 0,2 0 0 16,-3 0 7-16,1 0-7 15,4 0 0-15,-1 0 0 16,2 0 11-16,1 0-11 16,-3 0-3-16,-1 0-3 15,0 0 12-15,-1 0-2 16,-1 0-4-16,-1 0-1 16,-1 0-2-16,2 0 3 15,-4 0-1-15,3 0 0 16,1 2 1-16,1 0 8 15,5 1-8-15,1-3 0 16,5 3-5-16,2-1 7 16,3-2-2-16,-3 2 7 0,1 0-7 15,-4 1-2-15,2-1 2 16,-6-2 1-16,1 2 7 16,-3-2-2-16,1 0-5 15,-1 1 8-15,0-1-8 16,3 0 11-16,-1 0-9 15,1 0 3-15,-3 0 5 16,3 0-11-16,-1 0 0 16,1 0 1-16,0 0 6 15,0 0-7-15,-3 0 0 16,-3 0 1-16,2 0-2 16,-1-1 1-16,0-1 0 15,3 0 19-15,-1 2-19 0,0-3 11 16,1 3-11-16,1 0 2 15,-1-2-3-15,1 0 2 16,-1 2-1-16,-1 0 0 16,0 0 7-16,1 0-14 15,3 0 7-15,1 0 0 16,2 0 11-16,2 0-11 16,1 0 0-16,2 2 0 15,-2 3 0-15,4-3 0 16,2 0 0-16,0 1 1 15,-2-1 1-15,2 0-2 16,0 1 0-16,-3-2 8 0,3-1-8 16,0 3-1-16,-2-2-1 15,0 2 0-15,-2-3 1 16,-4 1 1-16,0-1 0 16,-6 0 6-16,1 0-6 15,-3 0 0-15,1 0-1 16,-3 0 2-16,-3 0 5 15,2 0-6-15,-1 0-9 16,-3 0 9-16,1 0 2 16,-3 0-1-16,-2 0 0 15,0 0 5-15,1 0-6 16,-1 0 0-16,-2 0 1 16,0 0 6-16,0-1-6 0,2-3-1 15,0 0 11-15,0 1-10 16,5-1 18-16,0 1-18 15,0-1 0-15,-1 1 9 16,3 1-10-16,3-2-1 16,-4 1 1-16,5 3 0 15,3 0-1-15,0 0 1 16,2 0 0-16,-1 0 0 16,1 0 0-16,-3 0-1 15,2 0 1-15,-4 0 0 16,1 0 1-16,-2 0-1 15,4 0 0-15,2 0-1 16,-1 0 1-16,4 0 0 16,-1 0-1-16,2 0 2 15,-2 0-1-15,0 0 0 0,-2 0 1 16,2 0 3-16,-3 0-4 16,0 0 0-1,0 0-3 1,3 0 4-16,1 0-1 15,-2 0 0-15,1 0 0 16,-2 0 4-16,0 0-4 0,-1 0-1 0,-1 0 1 16,2 0-1-16,-2 0 0 15,-1 0 1-15,-1 0 0 16,-1 0 3-16,3 0-3 16,1 0 0-1,1 0-2-15,2-3 2 16,-2 3-1-1,2-2 0-15,0 0 1 0,0 0 0 0,0 0 0 16,0 1 0-16,1-4-1 16,-2 1 1-16,2 2 0 15,-2-2 0-15,1 2 0 0,-1 2 3 16,-2 0-3 0,1 0-2-16,-3 0 1 0,1 0 1 15,0 0 0-15,0 0 0 16,-5 0 1-16,-3 0 6 15,1 0-7-15,-3 0 0 16,4-3-1-16,1 3 1 16,0 0-1-16,0 0 1 15,2 0 0-15,3 0-1 16,0 0 1-16,2 0 0 16,-3 0 5-16,5 0-5 15,-2 0-6-15,0 0 6 16,1 0 0-16,2 0 2 15,-1 0-2-15,2 0 0 0,-2 0 0 16,-3 0 0-16,4 0-2 16,-1 0 2-16,0 0 0 15,0 0-1-15,3 0 1 16,0 0 0-16,0 0 0 16,0 0 0-16,-6 0 0 15,1 0 0-15,-3 0 1 16,-1 0 2-16,-3 0-3 15,-2 0 0-15,-1 0-1 16,2 0 1-16,-4 0-1 16,3 0-1-16,-2 0 1 15,2 0 1-15,0 0 0 16,0 0 1-16,1 0 4 0,4 0-5 16,1 0-1-1,-1 0 1-15,-1 0-1 0,0 3 1 16,-1 1 0-16,1-2 0 15,-1 0-1-15,1 0 1 16,-2 0 0-16,0 0 7 16,-2-2-7-16,-2 3 0 15,-3-3 0-15,0 1 2 16,1 1 8-16,-1 0-10 16,0 0 0-16,2 0 10 15,-4-2-9-15,2 3-1 16,3 0 0-16,-1-1 0 15,3 2 3-15,3-1-3 16,-2-1 0-16,5 0 9 16,6 1-9-16,-1-1-1 0,6 3 1 15,1-4 0-15,2 3 4 16,0 0-4-16,-2-2 0 16,-2 2 3-16,0 1-3 15,-4-3 2-15,0-1 7 16,-2 3-8-16,-1-2 11 15,-3 3-8-15,-1-4-2 16,-3 1 11-16,-2 0-6 16,-2 0 2-16,0-2 4 15,-3 0-13-15,0 0 14 16,1 0-13 0,-1 0-1-16,-2 0 18 15,3 0-18-15,1 0 7 16,2 0-3-16,0 0 5 15,1 0-9-15,5 0 0 16,-1 0 1-16,2 0 1 0,3 0-2 0,3 0 0 16,-6-2 0-16,0 2 1 15,-1-2 2-15,-8 0-3 16,-1 2 0-16,-5-1 2 16,-2-1-2-16,-5-1 0 15,3 1 1 1,-4 0-1-16,4 0 6 15,-2-1-6-15,-4 0 0 16,-1 1 1-16,1 2-1 16,-2 0 0-16,-3-2 0 0,-1 2 0 15,-7 0 7 1,2 0-7-16,-6 0 0 0,-2 0 25 16,0 0-19-16,0 0 2 0,0 0 0 15,0-2-8-15,0 2-10 31,0 0-51-31,-34-7-87 0,-2 0-213 16,-10-4-371-16</inkml:trace>
  <inkml:trace contextRef="#ctx0" brushRef="#br0" timeOffset="61126.8081">1441 10880 557 0,'0'0'0'0,"0"0"-88"16,0 0 88-16,0 0 106 15,0 0 7-15,0 0-87 16,0 0-19-16,0-3 44 0,0 3 25 16,0 0-35-1,0-3-24-15,0 3 0 0,0 0 31 16,-2 0-19-16,0 0-19 16,0 0-1-16,0-2-8 15,-1 2-1-15,1 0 13 16,2-1-12-16,-2 1-2 15,2 0 1-15,-2 0-2 16,2 0 1-16,-2 0 1 16,2 0 0-16,0 0 1 0,0 0-1 0,-2 0 0 31,-3 0-29-31,-4 0 20 16,0 1 9-16,-4 7-16 15,-1-2 16-15,1 0-12 16,-1-1 2-16,1 0 10 0,0-1 0 0,4-1-1 15,2 0 1-15,1-1 0 0,4-2 0 32,2 3 4-32,0-3-4 15,0 0 0-15,0 0 1 16,0 0-1-16,0 0 0 16,0 0-6-16,0 0-9 15,0 0 14-15,0 0-5 16,0 0 6-16,8 1 0 15,1 2 0-15,7-2 2 16,1-1-2-16,6 0 0 16,2 0 6-16,4 0-5 15,0 0 6-15,2 0 17 0,2 0-5 0,1 0 4 16,1 0-13-16,1 0-2 0,2 0 3 31,2 0-9-31,2 0 6 0,3-1-8 0,1-3 6 31,2-1-6-31,0-1 7 16,1 2-7-16,-1-1 14 0,0-2-14 0,-1 2 0 16,0-2 0-16,2 1 6 31,-3 2 1-31,2-1-7 16,-1 0 0-16,-3 1 13 15,0 1-13-15,1-2-2 0,-5 1 2 0,-1 2 0 16,-6 1 1-16,0-2-1 0,-4 3 0 31,-2-2 6-31,-3 2-6 0,-1 0-1 16,-1 0 1-16,-2 0-2 0,2 0 2 31,3 0 0-31,2 0 0 16,0 0 3-16,4 0-3 15,-2 0 0-15,2 0-1 16,0 0 2-16,0 0 6 15,-2 0-7-15,0 0 0 16,0 0 9-16,0 0 11 0,0-2-11 0,-3 2 13 16,3-2-21-16,0 0 27 31,3 0-28-31,-1 2 7 0,-2-2 3 0,0 2-10 16,0 0 7-16,-5 0-7 0,1 0 1 31,-2 0 9-31,-4 0-10 15,-3 0 1-15,-3 0 9 16,-3 0-10-16,1 0 0 16,-3 0 0-16,4 0 1 15,-1 0 4-15,2 0-5 0,3 0 0 0,-1 0-1 16,-1 0 1-16,-1 0 0 31,-1 0 5-31,-2 0-4 16,-1 0-1-16,-2 0 0 15,0 0 1-15,-1 0 7 0,-4 0-8 0,-2 0 0 16,3 0 25-16,-3 0-6 0,0 0 17 16,0 0 12-16,0 0 1 31,0 0 20-31,0 0-23 16,0 0 1-16,0 0-1 15,0 0-30-15,0 0-4 16,0 0-12-16,0 0 1 15,0 0-10-15,0 0 9 16,0 0-83-16,-23 0-106 16,-1 2-324-16,-7-2-349 0</inkml:trace>
  <inkml:trace contextRef="#ctx0" brushRef="#br0" timeOffset="69750.0961">4290 10968 108 0,'0'0'124'16,"0"0"-124"-16,0 0 0 15,0 0 63-15,0 0 35 16,0 0-62-16,-8-8-24 16,8 3-11-16,0-4 42 15,0 2 0-15,0-4-23 16,0 4 18-16,-3 0-11 16,-1 2 12-16,2 0-21 15,0 1-17-15,2 3 14 0,-2-1-12 16,2 2-1-16,-2 0-4 15,-2 0-5-15,4 0 7 16,-2 0 1-16,2 0 6 16,0 0 25-16,0 0-12 15,0 0-19-15,0 0 20 16,0 0-21-16,0 0-1 16,0 0-6-16,0 0-19 15,0 0 13-15,0 0 4 16,8 0 9-16,2 0 6 15,7 0 4-15,0 5 6 16,5 2-15-16,1-2 8 16,1 2-3-16,3-3 1 0,4-1 6 15,4 1 22 1,8 0-9-16,3-1-9 0,4-2 3 16,4-1-4-16,1 0-9 15,0 0-5-15,1 0-2 16,0 0 11-16,-2 0-10 15,0 0 0-15,-2 0 9 16,4 0-9-16,2 0 9 16,0 0-10-16,3-5 1 15,1-2 9-15,0 1-10 16,3 1 0-16,1-3 6 16,2 1-6-16,-3-1 0 15,-3 0-1-15,-4 2-3 16,-4 0 3-16,-4 3 1 0,0-3 0 15,-2 5 1-15,0 0-1 16,-4-2 0-16,-1 1 0 16,-4 0 0-16,1 0 4 15,-1-1-4-15,-2 3-5 16,-3-3 5-16,-3 3 1 16,2 0 0-16,1 0-1 15,-1 0 0-15,6 0 0 16,-4 0 0-16,5 0 1 15,1 0 3-15,1 0-4 16,2 0-1-16,5 0 1 16,1-2 0-16,2 0 5 15,2 0-5-15,0 0-8 0,2 1 8 16,0-2 0-16,1 1 0 16,1 0 0-16,-2 0 1 15,0-2 0-15,-1 2-1 16,1 0 0-16,2-1 1 15,0 2-1-15,-1 1 0 16,6 0 0-16,2 0 0 16,0 0 8-16,-1 0-8 15,-1 0-10-15,1 0 9 16,-1 0 1-16,-3 0 0 16,2 4 4-16,-2 0-3 15,-2-2 8-15,1 0-9 16,-4-2-8-16,-1 2 7 0,-1 0 1 15,-2 0 0 1,1 1 0-16,-1-2 0 0,2-1 9 16,1 0-9-16,2 0 0 15,-2 0 3-15,-2 0-3 16,0 0 0-16,-3 0 1 16,0 0 0-16,0 0 0 15,-5-1-1-15,2-2 0 16,-2 3-3-16,-4-2 3 15,2 2 0-15,-2 0-1 16,1 0 1-16,-1-2 0 16,2 2 0-16,-1 0 0 15,-2-2 3-15,1 2-2 16,1 0-1-16,-1 0 6 16,2 0-6-16,1 0 0 0,1 0 0 15,1 0 1-15,-1 0-2 16,-2 0 1-16,3 0 0 15,-1 0 3-15,4 0-3 16,5 0 0-16,3 0 0 16,1 0 0-16,9-2 13 15,0 0-13-15,3-2-8 16,5 1 8-16,-1 0 10 16,6 1-10-16,1 0-6 15,0 2 6-15,-2 0 16 16,2 0-16-16,-1 0-9 15,0 0 9-15,2 0 0 0,-2 0 9 16,2 0-9-16,2 0 4 16,-3 0-4-16,0 0 0 15,1 0-6-15,-4 0 6 16,-1 0 6-16,-5 0-5 16,-2 0-1-16,-3 0-8 15,-4 0 8-15,0 0 9 16,-1 0-8-16,-1 0 9 15,-2 2-10-15,0 0 0 16,-3 0-1-16,3-1 0 16,0 4-5-16,0-3 3 15,2 0 3-15,0 0 11 16,-2 0-11-16,1 0 0 0,-4 0-1 16,-2 1-1-1,-1-2 1-15,-1 1 1 0,1 2 0 16,-2-2 1-16,2 1-1 15,2-3 0-15,-1 3 1 16,0-1-1-16,1 0 1 16,-2 0-1-16,-2-2 1 15,4 0-1-15,-3 3 0 16,0-3 0-16,1 0 10 16,-1 1-10-16,-2-1-1 15,2 0 0-15,3 1 1 16,2-1 1-16,2 0-1 15,0 0 0-15,-1 0 0 0,1 0 1 16,2 0-2 0,-2 0-6-16,3 0 7 0,-1 0 4 15,0 0-4-15,0 0 0 16,2 0 6-16,3 3-6 16,1-3-10-16,-2 3 10 15,1-3 0-15,-3 0 5 16,0 0-5-16,-4 0 0 15,3 0 7-15,-3 0-7 16,0 0 0-16,2 0 0 16,2 0-4-16,-2 1 4 15,5-1-1-15,-3 0 1 16,3 2-1-16,-1-2 2 16,-1 0 13-16,-3 0-14 0,-2 0-1 15,2 0-9-15,0 0 10 16,1 0 0-16,1 0 9 15,0 0-9-15,1 0-1 16,-3 0 1-16,2 3 0 16,-2-3 4-16,1 0-3 15,-1 0-1-15,-4 0 8 16,2 0-7-16,-2 0-1 16,-4 0 0-16,0 0 1 15,0 0 0-15,-4 0-1 16,4 0 0-16,1 0 10 15,1 0-10-15,-1 0-8 16,0 0 8-16,1 0 0 0,0 0 8 16,-3 0-8-1,0 0-1-15,1 0-8 0,1 0 7 16,0 0 2 0,1 0 2-1,0 0-2-15,2 0 14 16,-1-3-14-16,0 1 0 15,1 2 0-15,0-1-2 0,-2 1-5 16,2 0 6-16,-4 0 1 16,2 0 9-16,-2 0-9 15,-1 0-2-15,0 0 1 16,3 0 1-16,-3-3 0 16,0 3-1-16,3 0 2 15,-1 0-1-15,3-3 0 16,0 3 1-16,-1 0-1 15,1 0 0-15,0 0 0 16,0 0 5-16,-3 0-5 16,2 0 0-16,-1 0-1 15,2 0-3-15,0 0-5 0,-2 0 11 16,1 0-2-16,-2 0 13 16,3 0-13-16,-2 0-2 15,0 0 1-15,0 0 1 16,0 0-7-16,2 3 9 15,0 0-2-15,2 0 1 16,0 0 0-16,0-2 1 16,2 3-2-16,1-1-8 15,-1-2 7-15,2-1 1 16,3 2 0-16,1 0-1 16,3 0 1-16,1-2-6 15,-1 2 6-15,0 1 0 16,-3-3-3-16,2 2 3 0,-4 1 0 15,1 1 19 1,-3-1-19-16,1 0-6 0,-3-1 5 16,-2 2-3-16,0-1 4 15,-2-2 1-15,-1 2-1 16,3-2 0-16,-2 1 0 16,0 0-1-16,0 0-4 15,-3 1 5-15,2-2 6 16,-1 2-6-16,2-2-6 15,0-1 6-15,-3 3 0 16,0-3 0-16,3 0 1 16,-2 0-1-16,-3 0 2 15,2 0 4-15,-1 0-6 16,-1 0 1-16,-2 0-1 16,2 0 2-16,-1 0-12 0,-2 0 21 15,2 0-11-15,-1 0 0 16,2 0 6-16,-2 0-1 15,-1 0-5-15,4 0 0 0,-3 0 15 0,2 0-15 16,3 0-2 0,-3 0-6-1,3 0 8-15,-3 0 11 16,0 0-11-16,1 0 0 16,-2-3 2-16,4 3-1 15,0-1 4-15,2-2-5 16,2 2-6-16,0-2-6 15,2 1 14-15,0 0-2 0,3 0 13 16,-1 1-13 0,3-2 0-16,1-1-1 15,1 3-4-15,2-4 2 0,-2 2 3 16,2 0 0-16,0 1 1 16,-2 0 1-16,0 0-2 15,0 1 0-15,0-1 1 16,-1-1 3-16,1 1-4 15,3 2 0-15,-1-2 5 16,2 2-5-16,1-2-2 16,-1 2 1-16,-3 0-8 15,4 0 9-15,-3 0 0 16,0 0 0-16,-2 0-1 16,0 0 1-16,-2 0 0 15,2 0 1-15,1 0 1 0,-1 0-4 16,3 0-4-16,-6 0 6 0,1 0 13 15,-3-2-13 1,-1 2 0-16,-1-1-3 16,-2-2 3-16,2 1 6 0,0 2-6 15,3-2 0-15,-1 2-1 0,2 0-6 16,1-1 7-16,-1 1 1 16,4-3 0-16,-3 3 7 15,-3 0-8-15,0 0-8 16,1 0 8-16,-1 0 0 15,-2 0 2-15,1 0-4 16,-1 0 3-16,0 0-1 16,-2 0 1-16,-2 0 0 15,-1 0-1-15,1 0 0 16,-3 0 6-16,-1 0-2 16,-1 0-3-16,-2 0-1 15,3 0 0-15,-4 0 0 16,4 0-1-16,-1 0 1 0,-2 0 0 15,0 0 7-15,-5 0-7 16,1 0 1-16,-3 0-2 16,-1 0 2-16,1 0-1 15,0 0 10-15,1 0-10 16,1 0 0-16,3 0 0 16,0 0-1-16,0 0 0 15,-3-2 1-15,1 2 7 16,-1 0-7-16,1-1 0 15,-1 1 4-15,2-3-4 16,-2 0-7-16,1 2 6 16,3 0 2-16,2-2-1 15,-2 1 0-15,4 2 7 16,-1 0-8-16,1 0 2 16,0 0 0-16,2-2-1 0,0 2-2 15,2 0 2-15,-3-2 0 16,2 2 0-16,4-3 23 15,1 3-23-15,0-3 7 16,2 1 1-16,1 0-7 16,-1-2 19-16,0 3-20 15,-1-2 1-15,-6-1 15 16,1 2-16-16,0-2 13 16,-4 0 0-16,1 1-11 15,-2-2 5-15,-1 1-7 16,-2-1 1-16,-1 0 16 15,-3 1-16-15,2 1-1 0,-7-2 1 16,3 1-1-16,-3 2 13 16,-1 0-13-16,-3 2 1 15,-4-2 2-15,0 0-3 16,-2 2 0-16,0-2 6 16,1 2-4-16,-4 0-4 15,3 0-3-15,0 0 5 16,0 0 7-16,3 0-6 15,1 0-1-15,-2 0 1 16,2 0 5-16,1 0-4 16,-1 0-2-16,0 0 2 15,1 0 5-15,0 0-5 16,2 0-2-16,-3 0 3 0,2 0-3 16,1 0 6-1,2 0-6-15,0 0 0 0,2 2-1 16,2 0 1-16,1 2 0 15,1-2 2-15,-1 0-2 16,1 2-2-16,-2-1 1 16,1-3 1-16,-1 5 6 15,-1-3-6-15,1 3-1 16,-5-5 0-16,2 2 1 16,-3 3 0-16,-1-3 0 15,-2 0 0-15,-1 0 0 16,-1 2 0-16,-2-2 0 15,0 0-1-15,-2 0 1 0,2 2 0 16,0-2 0 0,0 3-1-16,0-4 1 0,0 1 0 15,0 0 1-15,2 0-1 16,0 3 0-16,0-2-1 16,1-1 1-16,1 2 0 15,0 0 1-15,3-3-1 16,1 5-1-16,-1-5 0 15,-2 1 0-15,-6 1 1 16,-5-2 0-16,-3-1 1 16,-5 2 10-16,-1-2-11 15,-1 0-4-15,1 0-2 16,-1 0 6-16,-1 0 0 16,-4 0 0-16,-3 0 1 15,-1 0-1-15,-4 0 0 0,0 0 0 16,0 0 0-16,0 0 0 15,-17 0-66-15,-14 0-120 16,-10-6-315-16</inkml:trace>
  <inkml:trace contextRef="#ctx0" brushRef="#br0" timeOffset="75370.4659">1551 11981 342 0,'0'0'0'0,"0"0"-55"15,0 0 13-15,0 0 42 0,0 0 12 16,0 0 38-16,-21-2-49 16,21-1 15-16,-2 3 53 15,2 0-17-15,-2 0-33 16,0 0-19-16,0 0-3 16,0 0 3-16,-3 0 16 15,-1 0-16-15,2 0 6 16,-6 0-5-16,-1 0-1 15,0 0 0-15,0 0 2 16,2 3-1-16,0-1-2 16,2 0-4-16,5-2 5 15,0 2 17-15,2-2-5 16,0 0 50 0,0 0-39-16,0 0 23 0,0 0-1 15,0 0-39-15,2 0-6 16,0 0-10-16,-2 0-3 0,2 0 11 15,6 0-9-15,-2 0 9 16,7 0 2-16,5 0 25 16,5 3 2-16,6-2 1 15,2 1-2-15,4 0 17 16,3 1-27 0,4-3-16-16,3 0 23 0,1 0-10 15,4 0 9-15,-1 0-22 16,2 0 2-16,-2 0 17 15,-1 0-18-15,-4 0 8 0,-2-3-9 16,-4 1 10-16,-2 2-12 16,-5 0 2-1,2 0 0 1,-4 0 3-16,3 0-3 0,-1-2 0 0,2 1 21 16,-2-2-14-1,3 3 10-15,-1-2-17 0,2 0 1 16,0 2 12-16,0 0-13 15,-1 0 1-15,1 0 3 16,1 0-3-16,-3 0 0 16,2 0-1-16,0 0 7 15,0 0-5-15,3 0-2 16,-1 0-5-16,6 0 5 16,-1 0 1-16,0 0 7 15,-1 0-8-15,-1 0 0 0,-2 0 2 16,-3-2-2-16,-1-1 0 15,-2 3-6-15,-1 0 6 16,-4-3 0-16,1 3-1 31,-4 0-1-31,1-2 1 0,0 2 1 16,0 0 0 0,-1-2 7-16,0 2-7 0,3 0 0 15,0 0 0-15,0 0 0 16,-1 0 0-16,1 0 0 15,2 0 1-15,0 0 2 16,3 0-3-16,-3 0 0 16,4 0-2-16,0 0 2 0,3 0-1 15,1 0 0-15,4 0 1 16,1 0-4-16,2 0 6 16,1 0-2-16,2 0 0 15,0 0 8-15,0 0-14 16,-1 0 6-16,4 0-2 15,0 0 2-15,4 0 0 16,4 0 0-16,-2-5-2 16,0 0-8-16,0-1-2 15,-1-3 5-15,-4 4-6 16,1-1 3-16,-4 0 17 16,0 0-7-16,-4 3 0 15,-1-2 3-15,-1 3-9 0,-1-2-2 16,-2 1 7-1,-1-3 1-15,-3 5-11 0,3-1 11 16,-4 0 14-16,2 0-14 16,-3 2 0-16,3 0-1 15,-1 0 2-15,1 0-9 16,2 0 8-16,2 0-2 16,4 0 2-16,4 0 0 15,1-2 0-15,6 0 0 16,1 0-2-16,4-2-14 15,0 0 15-15,3-1 2 16,-3 0-7-16,2 3 20 0,-2-3-27 16,3 5 19-1,-1 0-6-15,0-3 3 0,2 3-2 16,0 0-1-16,-1 0 3 16,-1 0-3-16,-2 0-1 15,-2 0-6-15,-5 0 7 16,1 0 3-16,-3 0-3 15,1 0-5-15,-2 0 4 16,0 3-14 0,-2-3 14-16,-3 0-1 0,0 0-9 15,-2 3 11-15,-4 1 0 16,1-2 1-16,-3 1-2 16,0 2 1-16,-3-3 0 15,1 2 1-15,-2 0 1 16,1-2-1-16,-3 2-1 15,0 0-4-15,0 0 4 16,-2-1 6-16,0 0-5 0,0 1-1 16,0 0-10-1,-2 2 10-15,2-2 0 0,-2 1 1 16,0-2-5-16,2 1 4 16,0 0-1-16,0-1-5 15,2 3 6-15,3-5-2 16,-1 1-17-16,0-2 17 15,-2 2-8-15,3 0 10 16,-1-2 0-16,0 2-1 16,-1-2-11-16,2 3 11 15,-1-1 2-15,1 1 7 16,-1-1-8-16,2 0-8 16,3 0 8-16,3 1-1 15,-1-3 1-15,4 0-12 16,-1 0 12-16,1 0 0 0,1 0 0 15,-1 0-2-15,1 0 2 16,-1 0 0 0,4 0 2-16,-2 0-8 0,1 0 19 0,-1 0-13 15,4 0 0-15,-2 0-29 16,2 0 29-16,1 0 27 16,-2 0-27-16,0 0 2 15,3-3 13-15,-4 1-6 16,4-2-1-16,-1 2-8 15,0-1 7-15,3 0-15 16,-3-1 16-16,3 2-8 16,4-1 2-16,2-4 7 15,-1 3-12-15,7-2 10 16,-2 3-4-16,-1-4 13 16,-1 2-16-16,-4 2 0 15,0 1-5-15,0-2 5 0,-3 2-7 16,3 0-7-16,0 1 12 15,-2-2 4-15,2 0 5 16,0 2-6-16,0-3-1 16,3 2-9-16,-6-2 2 15,4 2 4-15,-7-2 6 16,2 2 14-16,-2 2-17 16,-4 0 0-16,4 0 0 15,1 0 0-15,1-2 5 16,-3 0-5-16,2-1 8 15,-1 3-8-15,2 0-10 16,-2-3 10-16,2 1 2 16,0 0 12-16,-4 0-14 0,4-1-33 15,-2 3 33 1,-3-3 30-16,2 1-30 0,-4 2 0 16,2-2-6-16,0 2 14 15,-2-2-16-15,-1 2 16 16,0 0 0-16,-2 0 2 15,3 0-10-15,-3 0-17 16,0 0 17-16,1 2 9 16,-1 2-9-16,2 2-12 15,-2-2 12-15,-1 1 9 16,1 2-9-16,1-3-7 16,-3 2 1-16,1 0 6 15,1 0 10-15,0 2-10 16,1-2 7-1,1 0-13-15,2 0 6 0,-1-3 0 16,-1 4-1-16,4-5-4 16,0 2 5-16,4 0 0 15,0-1-26-15,4 0 26 16,2 1 6-16,2 1 3 16,1-2 3-16,-1 1-4 0,0 3-7 15,1-4-1-15,-1 3 2 16,3-2-12-16,-1 0-5 15,4-1 15-15,-2-2-14 16,3-1 35-16,-4 2-21 16,1-2 21-16,2 2-20 15,-1 0-1-15,-1 0-22 16,-1 1 22-16,-3-1 2 16,1-1-2-16,-3 1 7 15,0-2-26-15,2 2 38 16,1-2-19-16,-1 0 0 15,1 0 2-15,-5 2-19 16,0-2 27-16,-2 0-10 0,-1 2 0 16,-1-2 26-16,-1 0-36 15,-1 0 10-15,1 0 0 16,-1 0 0-16,-2 0-7 16,2 0 7-16,0 0 7 15,-2 0-7-15,4 0-1 16,-3 0-9-16,-2 0 10 15,2 0 0-15,-3 0 29 16,0 0-28-16,4-2 25 16,-3 2-26-16,2-2 6 15,-2 2-8-15,3-2 2 16,1 2 0-16,-2 0 10 16,3-2-10-16,0 2-3 15,0-1-14-15,0-1 34 16,2-1-22-16,-2 1 19 0,0 0-5 15,-2 2-9-15,0-2-31 16,2 2 31-16,-2 0 11 16,2-2 6-16,0 2-17 15,0-1-4-15,-1-2 2 16,-2 1 2-16,3 0 0 16,-1 2 10-16,-2-1-10 15,3 1-1-15,-3-3 1 16,3 1-1-16,-3 2-12 15,0 0 13-15,1 0 0 16,-4 0 0-16,4 0 0 16,-1 0 0-16,2 0 5 15,1-2-5-15,-3 2 1 0,1-2 8 16,-1-1-9-16,0 3 3 16,1 0-3-16,-2-3-4 15,0 1 3-15,1 0 2 16,0 0-1-16,0 2 0 15,3-2-1-15,0 2-1 16,1-1 4-16,3-1-4 16,0-1 8-16,2 1-6 15,3 0 10-15,-1 0-10 16,2 0 0-16,0 1-1 16,0-2-15-16,-1 0 16 15,-1 3 8-15,0-1 4 0,-4 1-6 16,0-2-5-16,-3 2 4 15,-1 0 12-15,0-2-10 16,0 2-7-16,-4-2 1 16,0 2-2-16,-1-2 2 15,-3 2 0-15,2 0 5 16,0-2-6-16,1-1 0 16,3 3 3-16,-1 0-2 15,0-3 23-15,-4 1-24 16,2 2 1-16,-4-2 14 15,-1 2-15-15,3 0-1 16,-3 0 1-16,2 0 7 16,-2 0-7-16,-1 0 0 0,-1-2-10 15,0 2 10 1,0 0 6-16,3-3-6 0,2 3 0 16,-1 0-13-16,1-3 16 15,2 1-3-15,-2 0 1 16,-1 0 1-16,2 0-1 15,-1 0-1-15,-3 1 0 16,3-2 12-16,0 0-12 16,-2 2-2-16,-1-1 2 15,1 0 7-15,-3 0-7 16,-2-2 0-16,0 2 0 16,-2-2 3-16,-2 2 6 15,-3 0-18-15,0 0 8 16,-2-1 1-16,1 0 10 15,1 1-4-15,-2 0-7 0,3-3 2 16,-2 5 8-16,1-5-2 16,0 3 6-16,-1-2-11 15,-1 2 12-15,-4 1-14 16,-1-5 7-16,-2 5-7 16,1-1 25-16,0-1-5 15,-1 2 0-15,1-1-20 16,-3 0 25-16,0-1-13 15,1 2-11-15,-4-1 9 16,2 0-10-16,-3 2 0 16,-3-2 15-16,-3 2-15 15,-6-3 1-15,-4 3 11 0,0 0-12 16,1-2 14-16,1 2-14 16,4-2-1-16,4 1 0 15,3-1 1 1,-1 0 2-16,-3 0-2 0,-4-1-8 15,-3 3-1-15,-4-4-49 16,-4 0-127-16,-16-1-133 0</inkml:trace>
  <inkml:trace contextRef="#ctx0" brushRef="#br0" timeOffset="81814.2399">383 10655 201 0,'0'0'226'0,"0"0"-168"16,0 0-51-16,0 0 6 16,0 0-6-16,0 0-14 15,9-45-162-15,-3 34 169 16,-1 2 199-16,-1 1-86 0,1-1-113 16,-3 1 36-1,1 3 36-15,-1 0 41 0,-2 5-37 16,2 0-19-16,-2 0 22 15,0 0-27-15,0 0-27 16,0 0-24-16,0 0-1 16,0 0-36-16,0 9 4 15,0 5-2-15,0 5 16 16,6 6 18-16,1 1 2 16,2 3 5-16,0-3-7 15,-2-1 0-15,-1-6 11 16,2-2-11-16,-6-7-6 15,0-4-7-15,-2-4-15 16,0-2 28-16,0 0 0 16,0 0 0-16,0-4 13 15,0-14-13 1,0-7-187-16,-8-2 165 16,2-1 42-16,-1 0-20 0,5 5 12 0,-2 5-4 15,4 6 75-15,0 7 9 31,0 1-54-31,0 4-38 16,0 0-18-16,9 0 4 16,11 0 11-16,9 4-3 0,6 8 6 0,3 0 0 15,0 1-13-15,-5-1 11 0,-4-1-25 32,-4-1-24-32,-9-5-15 15,-7 0 2-15,-9-2-4 16,0 0-28-16,0 1 50 15,-21 1 46-15,-3-5 2 16,-2 5 17-16,-1-3 23 16,2 0 0-16,2-2-16 15,8 0 39-15,4 0-33 16,4 0-6-16,5 0-26 0,2 0-20 0,0-12 7 31,6-8-25-31,13-4-328 0,3-4 350 0,2-3 16 31,1 3-104-31,2 2 104 0,-7 4 38 16,-3 5 52-16,-5 6-22 16,-6 5 12-16,-3 4-4 15,-3 2-7-15,0 0-12 16,0 0-57-16,0 8-27 16,0 8 27-16,0 6 36 15,0 7 13-15,0-2-34 16,0 1-14-16,0-1 24 15,0-7-24-15,0-2-1 16,0-7-7-16,0-2-36 16,0-6-21-16,0-3-22 15,0 0 35-15,-5-3 46 16,1-15 4-16,0-7-442 0,-2-7 443 0,6-1 0 0</inkml:trace>
  <inkml:trace contextRef="#ctx0" brushRef="#br0" timeOffset="82236.2518">712 10483 183 0,'0'0'304'0,"0"0"-177"31,0 0 0-31,0 0 16 16,0 0-81-16,0 0-62 16,10-46-10-16,5 53 10 15,10 6 0-15,4 6 12 16,2 0-12-16,4 3 19 16,-3-2-19-16,-1-2 0 15,-4-4-1-15,-5-1-25 16,-7-5-6-16,-3-4-27 0,-8-2 4 0,-4-2 19 0,0 0 28 15,-6 0 6-15,-14-14-114 32,-5-7 116-32,-4 2 1 15,2-6 24-15,1 1-5 16,6 2 3-16,1 0 9 16,6 3 34-16,7 2-44 0,4 3-22 0,2 6 72 15,0 0-71-15,0 4-1 31,8 4-18-31,10 0 18 16,0 0 0-16,5 0 0 16,-4 0-20-16,-1 10-2 15,3 2 6-15,-6 0 3 16,1 0 13-16,-3 2 0 16,1 0 0-16,-6-2 1 0,1-1 0 15,-5-6-1-15,-2-1-17 16,1-4-52-16,-3 0 27 15,0 0 29-15,-11-9 13 16,-4-8-21-16</inkml:trace>
  <inkml:trace contextRef="#ctx0" brushRef="#br0" timeOffset="82517.367">1152 10233 15 0,'0'0'49'0,"0"0"55"31,0 0-29-31,0 0 20 0,44 114 9 16,-44-80 30-16,-4 3-33 0,-13 6-13 0,-8 1 7 31,-4 2-28-31,-2 0-5 16,-7 2-36-16,-3 1 10 15,1-1 3-15,-4-4-33 16,-1-2 21-16,3-5-13 15,1-2-14-15,6-5-19 16,4-7-24-16,8-8-19 16,6-4 8-16,10-7-3 15,7-4 19-15,7-11-75 16,15-11-146-16</inkml:trace>
  <inkml:trace contextRef="#ctx0" brushRef="#br0" timeOffset="82814.2384">1497 10374 378 0,'0'0'235'0,"0"0"-220"0,0 0 41 31,0 0 113-31,0 0-56 0,-115 65-41 0,68-28-4 31,-5 4-45-31,4 6 13 0,-2 3-6 0,1 2-29 31,0 0 26-31,0 2-26 0,1-2 5 16,0-2 9 0,6-6-8-16,6-4-7 0,3-5 0 0,7-7-6 0,5-6 5 15,5-8-8-15,8-4-42 16,1-4-27-16,7-4-54 31,0-2-22-31,0 0-44 0,0-4-203 0</inkml:trace>
  <inkml:trace contextRef="#ctx0" brushRef="#br0" timeOffset="92552.246">22405 11930 48 0,'0'0'79'0,"0"0"9"16,0 0-17-1,0 0-8-15,0 0 47 0,0 0-28 16,0-3-33-16,0 3-20 15,0 0-7-15,0 0-5 16,0 0 0-16,0 0-1 16,0 0 2-16,0 0-18 15,0 0-9-15,0 0-1 16,0 0-7-16,0 0-3 16,0 0 20-16,4 0 9 15,2 3 7-15,2 2-15 16,5 1 14-16,3 0 5 15,3 0 6-15,8 3 3 16,4-4 1-16,5 1-14 16,7-3 7-16,5 2-1 0,8-1-21 15,4-4 13-15,5 3-13 16,3-3-1-16,0 0 0 16,1 0 0-16,-2 0 17 15,-5 0-17-15,-4 0-5 16,-4 0 5-16,-5 0 0 15,2 0 0-15,-4 0 0 16,-3 0-5-16,2 0 5 16,-7 0-12-16,-1 0-2 15,1 0 14-15,-2 0 6 16,3 0-6-16,1 0-8 16,1 0 3-16,2 0 3 0,1 0-12 15,1 0 12-15,2 1-9 16,-2 1 11-1,1 0-12-15,3 1 11 0,0-3 1 16,0 0-1-16,1 0 0 0,-5 0-6 16,2 0 6-16,-2 0-11 15,1 0 6-15,0 0 5 32,-2 0 1-32,1 0-1 0,1 0-7 15,-3 0 8-15,1 0 5 16,2 0-5-16,-2 0-2 15,1 1 2-15,3 1-9 16,-1 0 2-16,-2 0-3 16,1 0 10-16,0-2 14 15,0 3-12-15,-3-1-1 16,3-2 0-16,-5 0 12 16,0 1-13-16,-1-1 0 15,-1 0 0-15,0 0-1 16,3 2 1-16,1-2 0 15,1 0 4-15,3 0-4 16,2 0 0-16,-1 0-1 16,-1 0-33-16,4 0 21 15,0 0 10-15,0 0-5 0,2 0-5 16,2-2-12-16,0-1-15 16,0-4 11-16,-4 3-18 15,2-2 46-15,-4 3-11 16,-2-2 12-16,2 1 19 15,1 1-19-15,0 0 0 16,2 1 0-16,-1 0 8 16,2 0 10-16,-6-1-2 15,-1 1 0-15,-2 2-4 16,-5-3 6-16,-2 1-18 16,0 0 65-16,-3 2-42 15,-2-2 2-15,-1 0-25 16,-5 1 0-16,-5-2 24 0,-2 3-22 15,-9-3 9-15,-2 2-4 16,-7-1 1-16,0 2 23 16,-2 0-1-16,0-2 0 15,0 0-30-15,-4 0 0 16,-11 0-114-16,-23 2 39 16,4 0-32-16,-2-3-263 0</inkml:trace>
  <inkml:trace contextRef="#ctx0" brushRef="#br0" timeOffset="94313.0321">22635 12104 33 0,'0'0'45'0,"0"0"-13"0,0 0 72 16,0 0-32-16,0 0-32 16,0 0 5-16,0 0 10 15,-116 10 8-15,107-9-30 16,2 1-25-16,-4 3 5 16,0 1-2-16,-5-1-11 15,-2 3 0-15,-2 1 1 16,-4-1 12-16,1 0-5 15,1-1-7-15,4-3 13 16,7 1-5-16,4-3 7 16,7-2 7-16,0 2 4 15,0-2-9-15,14 0-18 16,13 0 0-16,13 0 40 0,13-2-11 16,10-5-6-1,3 2-10-15,3 1-12 0,1 2 8 16,-6-1-9-16,-3 3 7 15,-3 0-4-15,-8 0-3 16,2 0 1-16,-5 0-6 0,-1 0 6 16,2 0-1-1,-2 0 0-15,6 0 1 0,1 0 4 16,0 0-5-16,5 3 0 16,0-3 8-1,0 0-8-15,2 2 0 16,1-2 2-16,-1 2-1 0,0-2 5 15,-2 2-6-15,2-2 1 16,-2 0-9-16,-2 0 8 0,-3 0 0 16,1 0 0-1,-3 0 1-15,1 0 9 16,1 0-10-16,0 0 0 0,1 0-1 16,2 0 1-1,2 0 0-15,-3 0-7 0,3 0 7 16,-2 0 8-16,0 0-8 0,2 0 0 15,2 0 15-15,4 0-15 16,-1 0 0-16,1 0 8 16,1 0-7-16,-5 0 11 15,2 0-6-15,-1 0-5 16,-1 0 26-16,0 0-27 16,0 0 10-16,0 0 0 15,1 0 19-15,-1 0 10 16,-2 0-14-16,0 0-18 15,-4 0 25-15,-1 0-15 16,-2 0-5-16,1 0 5 16,-1 0-10-16,2 1 3 0,-4-1-4 15,1 0-5 1,-4 0 21-16,-3 0-22 0,-5 0 0 16,-3 0 11-16,-6 0-11 15,-4 0 6-15,-3 0-5 16,0-1 7-16,-2-3 18 15,3-1-18-15,-2 2-8 16,2 1 7-16,4-2-6 16,0 1-1-16,2 2 0 15,0 1 0-15,0-3 9 16,2 3 0-16,2 0-3 16,-1 0 25-16,3 0-15 15,1 0-4-15,1 0 2 16,2 0-14-16,-2 0 7 15,-1 0-7-15,-3 0 0 0,-4 0 17 16,-2 3-15-16,-4-2 5 16,-4-1-1-16,-3 3-6 15,-5-3 23-15,-1 0-23 16,-2 0 6-16,-1 0 14 16,-1 0-20-16,2 0 11 15,0 0-2-15,3 0-8 16,1 0 16-16,1 0-17 15,5 0-5-15,-3 0 4 16,3-3 1-16,-3 3 0 16,-1-1 0-16,-5 1 0 15,-5 0 2-15,-2 0 4 16,1 0 5-16,-3 0 23 0,0 0-27 16,0 0-7-1,0 0 8-15,0 0-7 16,0 0-1-1,0 0 0-15,0 0 0 16,0 0 6-16,0 0-6 0,0 0 0 16,0 0-2-16,0 0 2 0,0 0 0 15,0 0-23-15,0 0-42 16,-22 0-89-16,-5-3-236 16,-8-1-220-16</inkml:trace>
  <inkml:trace contextRef="#ctx0" brushRef="#br0" timeOffset="111428.8131">2541 14205 178 0,'0'0'385'0,"0"0"-306"15,0 0-79-15,0 0 55 16,0 0 54-16,0 0-38 16,0 0-35-16,0 0-23 15,0 0 48-15,0 0 0 16,0 0-18-16,0 0 18 16,0 0-6-16,0 0-10 15,0 0-6-15,0 0-16 16,0 0-7-16,0 0 4 15,0 0-19-15,0 0 10 16,0 0-11-16,0 0-13 16,0 0 12-16,-2-2 1 15,-8-1-21-15,2 3 13 0,-5 0 7 16,-1-5 1 0,-3 3 0-16,-2 2-20 0,-3 0 0 15,-3 0-35-15,-1 0 43 16,-5 0 4-16,0 0 8 15,-4 7 0-15,4-2-16 16,0 2 6-16,0 0 10 16,0-1 0-16,4 0-1 15,1-2 1-15,6 0-7 16,1 0-1-16,4-2 7 16,1 0 2-16,4 0 12 15,-1 0-13-15,-1 0 0 16,1-2 1-16,-1 5-1 15,-1-5-1-15,1 0 1 16,-5 3-23-16,-1 1 23 0,-1 1 13 16,-2 0-12-16,2-1-2 15,-1-2-4-15,-1 4-1 16,-1-2 6-16,0 2 2 16,2-2 15-16,-1 2-17 15,4-2 0-15,1 1-2 16,1 0 2-16,1-1 0 15,1 3 0-15,-1-2 2 16,5-3-15-16,-1 2 13 16,3-2 0-16,0 3-1 15,0-4 1-15,1 3 0 16,1-4 7-16,-1 2-7 0,-4 3 5 16,4-3-5-16,-3-1-1 15,3 3-8-15,-4 1 9 16,2-2 0-16,-1-1 14 15,-1 2-14-15,4-1 0 16,2-1 0-16,-1 0 0 16,3-1 9-16,0-1-9 15,-2 4 0-15,0-4-2 16,0 2 3-16,0-2-2 16,2 3 1-16,-3-2-11 15,1 3 11-15,0 0-1 16,-4 0 1-16,2-2 9 15,-3 5-9-15,1-4 0 0,-4 4-1 16,-1-2 2 0,-1 2 0-16,1 3-1 0,-3-5 0 15,1 2-1-15,-1 3 2 16,3-4-1-16,-3 0 0 16,3 1-5-16,2 2 5 15,1-1 0-15,2-3-8 16,1 4 7-16,-1 1-14 15,0 0 9-15,2 2 4 16,-1 0-16-16,1 2 18 16,1 0-1-16,-2 2 1 15,5-4 4-15,-2 2-4 16,-1 0 0-16,3 0-1 16,-2 0 1-16,2 2 5 15,-1 0-5-15,3 0 0 0,0 3 0 16,0-2 1-16,0-3-1 15,0 3 5-15,0-2-4 16,3 2 5-16,3 0-6 16,3 2 0-16,2-3-2 15,0 0 2-15,2 2 0 16,1-3-1-16,3 5 2 16,6-8-1-16,2-1 0 15,-1 1 7-15,3-2-4 16,2-2-3-16,-1-3 1 15,7 0 13-15,-2-3-14 16,5 0 0-16,-1 1 0 0,6-3 1 16,-1 0 7-16,2 0-8 15,1 0 0-15,-3 0-1 16,-1 0 1-16,-3 0 0 16,-3 0 0-16,-4 0 0 15,3 0 2-15,-3 0-2 16,2 0-1-16,1 0 1 15,2 0 0-15,0 0-1 16,-1-3 0-16,1 1-3 16,-1 0-2-16,4 0 3 15,1 2 2-15,-1-3 0 16,-1 3 1-16,3 0-1 16,-6 0-1-16,1 0 2 0,-3 0-1 15,0 5 1-15,1 2 0 16,0 2-1-16,2-1 1 15,-3 2-1-15,0-2 1 16,3 3-1-16,-3-4 1 16,5 3 0-16,0-6 0 15,0 2 2-15,4-2-2 16,-1 0 0-16,1 0 5 16,0-2-5-16,1 0-3 15,-4-2 3-15,1 3 0 16,-1-2 3-16,-4 1-3 15,3 2-1-15,-2 1-1 16,-1-2 1-16,2 2 1 16,0-1-1-16,3 1 2 15,3-1 2-15,1-4-3 0,1 2 0 16,4 1 0-16,2-3 0 16,1 1 0-16,1-1-2 15,0 0 4-15,3 0-2 16,0 0 0-16,2 0-6 15,-3 0 6-15,3 0 0 16,0 0 0-16,2 0-1 16,0 0 2-16,1 0-2 15,-5 0 1-15,-1 0-3 16,-3 0 2-16,1 0 1 16,1 0-1-16,-1 0 1 15,-1 0 0-15,1 0 0 0,0 0 0 16,-1 0 0-16,2 0 2 15,-2 0-2-15,2 0-1 16,0 0 0-16,0 0-4 16,-2 0 5-16,4 0 0 15,2 0 0-15,0 0-9 16,0 0 9-16,-2 0 0 16,2 0 3-16,-2 0-3 15,-3 0-1-15,3 0 0 16,2-1-19-16,0 1 19 15,0-3 1-15,0 3 0 16,2 0 0-16,-4 0 0 16,1 0-1-16,-1 0 0 0,0 0 0 15,-2 0 0 1,-1 0 1-16,-2 0 0 0,-4 0-7 16,0 0 9-16,-2 0-2 15,-6 0 0-15,2 0 0 16,-3 0 5-16,0 0-5 15,1 0 0-15,0 0-2 16,1 3-6-16,0-3 7 16,3 0 0-16,-1 0 1 15,0 0 0-15,3 0 0 16,-1 0 0-16,1 0 5 16,-1 0-5-16,3 0-1 15,-3 0-5-15,4 0 6 0,-2 0 1 16,-1 0-1-1,1 0 1-15,2 0-2 0,-1 0 1 16,-1 0 0-16,1 0 0 16,2-3 0-16,-2 3 0 15,1-2 0-15,0 2 0 16,1 0 0-16,0 0 0 16,0-4 0-16,2 4-1 15,-2-4 1-15,3 3 0 16,-6-2 0-16,1 3 0 15,-3 0-1-15,1 0 1 16,0 0 0-16,0-1-1 16,1 1 1-16,3 0 0 15,-2 0-1-15,2 0 1 16,0-3-3-16,0 3 2 0,2-2 1 16,-1 0-2-16,0 1 4 15,2 1-2-15,-3-5 0 16,-2 5 7-16,0-4-14 15,-1 4 7-15,2-2 0 16,-2 2 3-16,-1 0-3 16,-3 0 0-16,1 0 0 15,-3 0 1-15,-3 0-1 16,1 0 0-16,1 0 0 16,-4 0-1-16,1 0 1 15,-3 0 0-15,0 0-2 16,-2 0 2-16,1 0 0 0,-1 0 0 15,0 0 0-15,0 0 7 16,0 0-7-16,-2 0-1 0,3 0 0 16,-3 0 0-16,0 0 1 15,-3 2 0-15,3 2 0 16,3-4 1-16,-3 0-1 16,-2 5 0-16,2-5-1 15,-3 0 1-15,-1 1-7 16,1 1 7-16,1-2 0 15,0 2 1-15,2-2-1 16,2 3 0-16,0-2 0 16,0 2 0-16,3-3 0 0,-1 1 0 15,1-1 1 1,0 0 3-16,-3 0-3 0,0 0 0 16,0 0-2-16,0 0 2 15,3 0-1-15,1 0 14 16,3 0-12-16,5 0 4 15,-1 0-6-15,3 0 0 16,-1 0 11-16,0 0-11 16,1 0 0-16,3 0 7 15,0 0-7-15,1 0 11 16,2 0-11-16,1 0 0 16,-1 0 3-16,-2 0-3 15,0 0 0-15,-4 0 0 16,-1 0 1-16,-2 0-1 15,1 0 0-15,-3 0 1 0,0 0 4 16,-2 0-5-16,2 0 0 16,-4-1 0-16,1 1 0 15,0 0 1-15,-2-3-1 16,3 3 1-16,2 0 3 16,1-1-4-16,-2-2-2 15,1 1 2-15,1 0 0 16,-3 1 0-16,-3 1 0 15,-2 0 0-15,1 0-5 16,-1-5 5-16,-2 5 0 16,0 0 9-16,1 0-9 15,-5-4 0-15,-3 4-9 16,-1 0 16-16,-3-2-7 0,-5 2 0 16,-2 0 0-16,-1 0 3 15,-1 0-3-15,-3 0 0 16,0 0-1-16,-2 0 2 15,1-1 2-15,-3 1-3 16,4 0 0-16,-2-3 11 16,3 3-5-16,1-2-3 15,2 2 1-15,1-2-2 16,3 2 2-16,1-4-4 16,2 4 0-16,-4-4-2 15,3 2 2-15,-2 0 0 16,-1 0 0-16,1 0 0 15,-3 0 6-15,0 2-6 16,1-4 0-16,-5 4 4 16,-1-4-4-16,2 3 0 0,-6-2 11 15,1-1-11-15,-1 2 7 16,-2-1-7-16,2 3 1 16,2-5 6-16,-2-2-7 15,5 0-1-15,-1-6 1 16,4 4-26-16,1 1 10 15,-2-1 3-15,3 0 3 16,-1 1 10-16,1 2 0 16,-1-4 0-16,0 4-1 15,-2-1 0-15,0 4 0 16,-1 1 1-16,-4 0 0 16,-2 0 3-16,1-1-3 0,-1 3 1 15,0 0-1-15,2-5 0 16,-2 5 1-16,0-6 0 15,3 0-1-15,-1 0 10 16,2-3-10-16,0 0 1 16,1-3 8-16,3-2-9 15,1 0-1-15,0-2 0 16,-2 2 1-16,2 4-2 16,1-3 2-16,-3 4 0 15,0 0-6-15,1-1 6 16,-2 2 0-16,-3 0 5 15,0 2-5-15,0-2 7 16,-3 2-7-16,-2-2 0 0,2 1 4 16,-1 0-4-16,-1-6-1 15,0 0-9-15,-2 0 17 16,0-6-8-16,0-1 1 16,0 1 0-16,0 0 23 15,-7-1-21-15,-3 1 5 16,1-2 22-16,-3 1-28 15,-1 2 1-15,-3-3-2 16,1 4-23-16,-5 1 23 16,2 2-33-16,-2 2 19 15,2-2 8-15,-1 1 4 16,-4 1-3-16,0 3 4 16,-1-2-15-16,-1 3 8 0,-4-2-19 15,1 2 23-15,-3 2-2 16,-1-2 7-16,0 3-1 15,-1-2 10-15,0 1-9 16,-1 3-2-16,3-6 1 16,0 3 0-16,2 2 16 15,0-4-14-15,0 3 8 16,0 0-1-16,0-4-9 16,0 2 0-16,0 2 0 15,0-6 7-15,-2 3-6 16,2 0 0-16,1 2 7 15,-1 0-8-15,2 4-8 16,-2-3 8-16,-3 0 0 16,1 3 1-16,-5 0 0 0,2-1 0 15,-1 3-1-15,-1 0 1 16,1 0-1-16,0 0-6 16,-6 0 6-16,1 0 0 15,-4 0 1-15,1 0 0 16,-3 0-1-16,-2-5 5 15,-1 5-4-15,0 0-1 16,-2-2 0-16,-1 0 3 16,2 0-4-16,-2-2 1 15,-2 2-6-15,4-2 5 16,-2 2 2-16,5-4 5 16,3 1-6-16,4 2 1 15,1-1 1-15,4-1-2 0,2 2 0 16,1-1 1-16,3 2 10 15,-2 2-10-15,-2-3-1 16,-3 2 7-16,1 1-5 16,-4 0-2-16,-1 0 0 15,1 0-1-15,-4 0 1 16,-1 0-1-16,2 0 0 16,-6 0 1-16,1 0-1 15,-4 0 1-15,-2 1-5 16,-5-1 4-16,-5 0 1 15,3 0-36-15,-2 0 23 16,2 0 13-16,4 0 8 16,4 0-8-16,4-1 0 0,5-6 8 15,-1 2-8 1,4-2-10-16,-3 0 10 0,1 0 19 16,4 0-13-16,-3-3 7 15,6 2-13-15,-3-2 1 16,1 1 12-16,0 2-12 15,-1 0 24-15,5 2-24 16,2-2 0-16,0 3 17 16,2 0-7-16,2 0 12 15,0 0-13 1,0 3-4-16,1-5 2 0,-1 2-8 16,3-1 13-16,-3 3-13 15,0 0 1-15,2 2 4 16,2-3 5-16,-2 1-9 15,0-1 5-15,0 3-6 16,3-2 0-16,-2 0 0 16,-3 2-5-16,0 0-3 15,-2 0 8-15,-2 0 0 16,-2 0 3-16,-1 0-3 16,-4 0 0-16,0 0-2 15,-2 0-2-15,3 2 3 16,-6 0 1-16,1 1-5 15,-1-1 4-15,-3 1-9 0,-2-3 9 16,0 2 1 0,-6 0 0-16,3 0 0 0,-3-2-2 15,1 3-28-15,2-1 27 16,1 0 3-16,2-2 0 16,0 0-2-16,4 1 11 15,-1-1-18-15,1 0 2 16,-1 0 7-16,1 5 0 15,-1-5 0-15,1 1 0 16,-2 3 0-16,2-1 0 16,-1 1-1-16,1 0 1 15,0 2 0-15,1-4 0 0,1 1 0 16,-1-1 0 0,3 3-12-16,-2 1 12 0,2-6 0 15,0 3-1-15,0 2-2 16,-1-3 3-16,4 2 0 15,-3 0 1-15,-1 0-8 16,1-3-10-16,0 4 17 16,-3-1 0-16,1-1 6 15,3 2-5-15,-2-3-1 16,3 0-1-16,1 1-7 16,1-1 8-16,1 3-1 15,-2-1 0-15,4-4-4 16,2 0 4-16,-1 1 1 15,1-1-19-15,0 0 19 16,2 0-2-16,0 0 2 0,2 0-2 16,0 0 0-16,-1 0-29 15,1 0 20-15,0 0 22 16,-2 0-11-16,0 0 0 16,0 0-24-16,0 0 22 15,0 0-4-15,2 0 12 16,-2 0-5-16,3 0 0 15,-1 0 10-15,1 0-11 16,-1 0 0-16,0 0-6 16,-2 0 6-16,-2 0 0 15,0 0 0-15,2 0-1 16,-3 0 1-16,1 0 0 16,0 0 14-16,0 0-24 0,0 0 12 15,-3 0-2-15,3 0 1 16,-1 0 0-16,1 0-1 15,0 0-19-15,3 0 19 16,-1 0 16-16,0 0-6 16,-3 0-13-1,3 0 3-15,-2 0 0 0,0 0 5 16,0 0-5-16,-1 0-10 16,1 0 10-16,-1 0 0 15,1 2 0-15,0-2 0 16,-2 3 6-16,1-3-6 15,-1 2 0-15,0-2-4 16,-3 2-2-16,1 2 7 16,-1-3-1-16,0 2 0 15,0 1-1-15,3-3 1 16,0 2-9-16,1-1 21 16,1 0-21-16,0-2 21 15,0 2-12-15,0-2 0 16,0 0 0-16,-3 3 1 0,3-3-3 15,-2 0-3 1,-2 0 4-16,2 0-24 0,0 0 19 16,-1 0 6-16,-1 0-24 15,2 0 24-15,-3 0 0 16,3 0-6-16,-2 0 6 16,4 5 1-16,0-5-1 15,-2 2 14-15,2-2-14 16,-3 2-15-16,1-2 14 15,-3 2 2-15,-1-1 6 16,-2 1-7-16,1 3-3 16,-1-1 3-16,1-2 0 0,1-1 1 15,2 4-1 1,-1-1 6-16,3-2-15 0,2 0 9 16,-2 0 0-16,4-2-5 15,-3 0 5-15,6 0 10 16,-1 0-9-16,4 0-1 15,2 0 9-15,0 0-9 16,5 0 0-16,-1 0 8 16,1 0-8-16,-1 0-1 15,-2 0-10-15,2-2 4 16,-3 0 7-16,-3 2 0 16,2 0-11-16,-2 0 11 15,-2 0-1-15,-2 0-10 16,0 0-6-16,1 0-5 15,1 0 22-15,1 0 0 0,4 0-7 16,-1 0 5-16,6 0 1 16,4 0 1-16,0 0 7 15,2 0-7-15,3 0 1 16,0 0 8-16,0 0-8 16,2 0 21-16,1 0-12 15,-1 0 0-15,-2 0 21 16,0 0-21-16,0 0-9 15,-5 0 12-15,0 0-13 16,-5 0 20-16,-2 0-9 16,-1 0-10-16,-2 0-1 15,-4 0 25-15,2 0-2 16,-2 0 13-16,-2 0 5 0,5-4 4 16,-1 0-22-16,6 1 6 15,3 2 8-15,3-1-26 16,5 2-3-16,3 0 5 15,1-4-11-15,2 4 3 16,0 0-5-16,0 0-18 16,0 0 5-16,-2 0-27 15,-1 0-5-15,-3 0-15 16,-7 0-34-16,-3 6-42 16,-18 10-21-16,7-4-31 15,-2-2-415-15</inkml:trace>
  <inkml:trace contextRef="#ctx0" brushRef="#br0" timeOffset="123459.671">16478 14193 312 0,'0'0'41'0,"0"0"-20"15,0 0-21-15,0 0 42 16,0 0 10-16,0 0-33 16,0-13-19-16,0 10 30 15,0-1 47-15,0-1-51 16,0 3 21-16,0 1-22 15,0 1 24-15,0 0 7 0,0 0-18 16,0 0-11-16,0 0 1 16,0 0-13-16,0 0-12 15,0 0-3-15,0 0-13 16,0 0 12-16,-5 0-35 16,-4 0 18-16,-2 0 11 15,-5 0 14-15,-1 0-7 16,-2 0 11-16,-2 0-9 15,0 0 13-15,-1 0-15 16,2 0-6-16,0 0-3 16,0 0 9-16,0 0-3 15,0 0-65-15,-3 0 67 16,3 0 1-16,0-2 7 16,2 0-7-16,1 2 1 15,-1-2-1-15,-1 2 10 0,4 0-8 16,-1 0-2-16,3 0 6 15,-3 0-6-15,1 0-1 16,-1 0-25-16,-1 0 25 16,1 0-7-16,-2 0-12 15,-2 0 40-15,3 0-10 16,-1 0 6-16,-3 0-15 16,4-5 12-16,1 5-13 15,-1 0 0-15,3 0 0 16,1 0 10-16,-1 0-10 15,3 0 0-15,0 0 1 16,-1 0 1-16,0 0-2 16,-2 0 0-16,-1 0 7 0,-2 0-7 15,2 0 0-15,-3 0 0 16,1 0 0-16,-6 0-6 16,3 0 6-16,-1 0-9 15,2 0 9 1,1 0 5-16,3 5 11 15,-4-5-16-15,2 4 0 0,1-2 7 16,-2 1-7-16,1 0 0 16,-2-1 7-16,0 2-5 15,1-4-2-15,0 2-10 16,-2 2 10-16,2-2 24 16,1 0-22-16,-2 0-2 15,4 2 11-15,-3-2-11 16,0 3 0-16,3-5 0 15,-1 5 0-15,1-1-4 16,-2-1 4-16,7 2 0 16,-1-3 9-16,-1 2-9 15,3-1-1-15,-1 0 1 16,2-1 0-16,0 0 8 0,1 0-8 16,1 2 0-1,-4-2 0-15,4 0 0 0,-1 2-2 16,1 0 1-16,-2 3-5 15,2-7 6-15,-3 7 0 16,0-2 0-16,-2 4 5 16,0-1-4-16,-3 2-1 15,3-6 10-15,3 4-10 16,-4-1 7-16,3-2-7 16,1 3 1-16,-1 0 12 15,-1-3-13-15,2 0 0 16,1 3-1-16,-2 1-5 0,0 1 6 15,3 2 0 1,-1 2 0-16,0-1 8 0,0 1-8 16,1 3 0-16,-1-2 0 15,-1 2 0-15,-4-3 0 16,1 0 0-16,-1-2 1 16,4 1 10-16,-1-6-11 15,3 0 0-15,0 2 0 16,2 0-1-16,0-4 1 15,1 4 0-15,1 0-1 16,0 3 1-16,2 2 0 16,-2-2-6-16,2-1 5 15,0 1 1-15,0 1 0 16,0-3-1-16,0 1-2 16,0-4 3-16,0 1 0 0,4 2 0 15,1-2-2-15,1 2 3 16,-1-2-1-16,2 1 0 15,-3 1 1-15,3-2 3 16,-1-3-4-16,2 3 0 16,-2 1-4-16,0 0 4 15,3-2 0-15,1 0 5 16,0 2-4-16,3 1-1 16,1-2 0-16,-1 0 0 15,3 1 8-15,2 3-8 16,2 0 0-16,0 1-1 15,0 1 2-15,2 0 9 16,3-2-10-16,-2 1 0 0,0-4-7 16,0 1 8-16,2-3-1 15,-1 2 11-15,3-4-10 16,0 4-1-16,1-6 0 16,1 3 1-16,0-1-2 15,6-1 1-15,-2 1 0 16,2-5-1-16,1 3-2 15,-3-1 3-15,3 0 0 16,-1 0 0-16,6 1 4 16,-1-3-4-16,0 0 0 15,0 5-3-15,0-5 3 16,0 2 0-16,-1 2 0 0,-2-1 2 16,1 3 1-1,2-3-3-15,-2 3 0 0,4 2 1 16,0 1-1-16,3-4 0 15,-1 2 8-15,4-2-7 16,1 3 0-16,0-2-1 16,0 2-2-16,-1 0 2 15,2-2 0-15,-1 0 0 16,0 1 0-16,2-2-1 16,1-1 1-16,-2 0 0 15,2-2 0-15,-2-2-3 16,0 0 3-16,0 0 0 15,-4 0 7-15,-1 0-7 16,-3 0 0-16,-1 0 0 16,-2 0 0-16,1 0 1 0,1 0-1 15,-1 0 1-15,4 0-2 16,1 0-1-16,-1-2 2 16,1-2 0-16,2-1 1 15,-4 1-7-15,-1-1 6 16,0 2-3-16,-2-2 3 15,0 1-1-15,-2 1 1 16,0-2 0-16,2 3-4 16,-2-2 4-16,3 0 1 15,-2 0 0-15,1 2 4 16,1 0-5-16,-1 2-2 16,2 0 2-16,3 0-1 15,1-2 1-15,1 2 0 0,2 0 0 16,2-4-1-16,3 4 1 15,0-4 0-15,1 0 0 16,-1 2-6-16,1-2 5 16,1 1 1-16,0-2-1 15,0 1-2-15,-3 1 3 16,1 0 0-16,-3 1 0 16,0 0 2-16,-2 2 2 15,3 0-4-15,-4-4-1 16,-1 4-9-16,3 0 11 15,-2 0-1-15,2 0 8 16,-4 0-7-16,3 0-1 16,-2 0 0-16,0 0 0 0,-3 0 0 15,1 4 0 1,-5-4 0-16,1 4-2 0,-6-1-3 16,3-2 5-16,-3 1 0 15,3-2 1-15,1 4 6 16,1-4-7-16,-3 5 0 15,4-5-2-15,-3 0 2 16,-1 3 0-16,1-1-1 16,1-2 2-16,-2 2 4 15,1-2-5-15,0 0 0 16,2 2-1-16,0-2 1 16,0 0 0-16,1 0 0 15,-1 0 0-15,-1 0 0 16,0 0 0-16,-1 0 0 0,1 0 0 15,-1 0 0-15,5 0 0 16,-1 3 0-16,1-3 0 16,3 0 0-16,-1 0 0 15,2 0 1-15,-2 0 8 16,-1 0-9-16,3 0 0 16,-3 0 6-16,0 0-6 15,1 0 7-15,0 0-7 0,0 0 0 16,1 0 1-16,1 0-1 15,3 0 0-15,-4 0 0 16,1 0 1-16,-1 0-2 16,2 0 1-16,-2 0 0 15,6 0 0-15,-1 0 0 16,5 0 0-16,-1 1-1 0,5-1 2 16,0 0-1-1,3 4 0-15,-3-4 0 16,0 0 4-16,-2 0-4 0,0 0-5 15,-2 4 5-15,0-4 0 16,0 2 0-16,-3-2 0 16,0 2 2-16,1-2-4 15,0 2 2-15,-4-2 0 16,2 2 6 0,-3-2-6-16,2 2 0 0,-2 2 0 15,1-4 1-15,-2 0 2 16,2 4-3-16,-2-4 0 15,4 0 0-15,-3 0 0 16,0 2 0-16,2 0 0 16,-4-2 0-16,2 3 4 15,0-3-4-15,0 1 0 16,0 1 10-16,1-2-9 16,-2 4 0-16,4-4 0 15,1 5 0-15,1-5 8 16,1 1-9-16,3 1 0 15,0 0-2-15,-2-2 2 0,2 3 0 16,-2-2 2-16,0 3-2 16,-1 0 1-16,1 0-1 15,-1-4 6-15,4 0 1 16,-4 2-7-16,1-2 0 16,-3 0 5-16,1 0-5 15,0 0 0-15,-3 0 0 16,0 3 1-16,0-3 0 15,1 0-1-15,-4 1 0 16,0-1 0-16,-2 0 0 16,-1 0 1-16,1 0-1 15,-1 0 5-15,-3 0-5 16,3 0 0-16,2 0 0 0,0 0 2 16,5 0-2-1,-2 0-1-15,4 0 1 0,2 0-3 16,2 0 3-16,-2 0 0 15,4 0 0-15,0 0 6 16,0 0-6-16,-1 0-1 16,3 0 0-16,-3 0 0 15,4 0 1-15,0 0 0 16,-1 0 0-16,0 0 2 16,-1 0-2-16,-1 0 0 15,-2 0-1-15,2 0 1 16,-5 0 0-16,3-1 0 15,-2 1 0-15,-2-3 0 16,-3 3 0-16,-2-2-5 16,0 2 4-16,-1 0 1 0,-2 0 0 15,-2 0-1-15,-1 0 1 16,-1 0-1-16,1 0 1 16,-2 0 0-16,1 0 4 15,4 0-4-15,-2 0-1 16,1 0 1-16,-1 0 0 15,3 0 0-15,-5 0 0 16,3 0 0-16,-1 0 0 16,1 0 0-16,2 0 0 15,2 0-1-15,2 0 1 16,7 0 5-16,0 0-5 16,0 0-7-16,0 0 7 15,-4 0-5-15,-1 0 5 16,0 2 1-16,-1-2-1 15,-1 0 13-15,0 3-13 16,-4-3 0-16,-5 1 4 0,1-1-3 16,-3 0 6-16,0 0 9 15,-4 0-15-15,2 0 13 16,-5 0-13-16,3 0 0 16,-3 0 17-16,-2 0-18 15,0 0 1-15,1 0 12 16,-1 0-12-16,0 0 12 15,0 0-8-15,2 0-4 16,-1 3 7-16,4-3-8 16,-3 0 0-16,1 1 0 15,1-1 0-15,-1 0 0 0,-1 0 0 16,2 4 1-16,0-4 1 16,-2 0-2-16,3 0-1 15,-1 0 0-15,1 0-6 16,-1 0 7-16,4 0 0 15,-2 0-8-15,3 0 6 16,-2 0 2-16,3 0-5 16,-2 0 5-16,-1 0 0 15,3 0 0-15,-1 0 0 16,-1 0 1-16,-1 0-1 16,1 0 0-16,-4 0-10 15,-1 0 10-15,-3 0-6 16,-2 0 5-16,-2 0 1 0,0 0 0 15,-1 0-1-15,-2 0 1 16,3-4 0-16,2 3-1 16,0 1 1-16,2-3-1 15,0 3 1-15,3 0 0 16,-1 0 2-16,1 0-2 16,2 0 0-16,-1 0-1 15,3 0 1-15,0 0 0 16,0 0 0-16,2 0 0 15,-2 0 1-15,-3 0 3 16,4 0 3-16,-4 0 12 0,3 0-19 16,-2 0 0-16,-1 0 8 15,2 0-7-15,-4 3-1 16,2-3 0-16,1 1 0 16,-1-1 1-16,1 0-1 15,0 4 0-15,2-4 6 16,0 0-6-16,-1 0 0 15,0 0-1-15,-4 0 1 16,-2 0 1-16,-2 0-1 16,0 0 0-16,-5 4 0 0,3-4 0 15,0 2 0-15,-3 1 1 16,1-1 0-16,0 0 13 16,-1-1-2-1,2 1 9-15,4 0 18 0,-4 3-33 16,6-5 0-1,-3 4 3-15,0-3-9 0,2 2 10 16,-2 1-9-16,2-3 0 16,0 4 12-16,-2-1-12 15,2-4 0-15,3 0 18 16,-3 0-18-16,0 0 18 0,2 1-18 16,3-1 7-16,0 0 2 15,0 0-10-15,2 0 1 16,1 0 0-16,4 0 0 15,-1 0 7-15,3 0-8 16,-3 0 0-16,-2-1 6 16,-1-3-6-16,-4-2 1 15,-1-1-2-15,-3 2-3 16,-4-4 4-16,-3 4-2 16,-4 0-9-16,-2-3 10 15,-3 4 0-15,1 0-9 16,-3 2 9-16,-1-2 1 0,-1-1 0 15,-1 2 0 1,0-1-1-16,1 0 1 0,-3 3 0 16,2-4 1-16,1 1 3 15,0 2-4-15,0-2 0 16,2 2 3-16,-1 0-2 16,-1-2 5-16,0 0-6 15,0 0 0-15,2 0 13 16,-2 2-12-16,3-6-1 15,-1 2 0-15,-1-1-6 16,-1-5 6-16,-1 1 0 16,0-5 6-16,-4 0 3 15,-1 0-9-15,-3-4-1 16,-2-2-18-16,0-1-14 16,0 2 5-16,-2-1-18 0,-9 0-11 15,-1 0 15-15,-3 4-23 16,1-5 29-16,-1 5 30 15,-3 0-2-15,3 1-15 16,-3-6 5-16,2 1-3 16,-2 0 21-16,3 2-11 15,-3 0 5-15,3 0 6 16,-1 2 1-16,3-2-1 16,-3 0 0-16,-3-1 0 15,2 0 1-15,-1-1-1 16,1 0 0-16,-4 2 15 15,1-1-15-15,0 2-3 16,-2 1 3-16,-1 0 0 0,4 0 7 16,-4-1-7-16,3 3-2 15,1 3 2-15,-2-6 2 16,1 6-1-16,3-1-1 16,-2 5 0-16,1-1 0 15,1 4 0-15,-1 0 0 16,-4 0-1-16,2 2 1 15,-5 0-2 1,-2 2 2-16,-2 2 0 0,-2-2 5 16,0 0-5-1,-7 0 0-15,-2 2 8 16,-1-5-8-16,-3 0 0 0,-1 1 0 16,-1 1 0-16,-4-6 6 15,0 3-6-15,-6-2-2 16,0-3-11-16,2 4 14 15,3-5-1-15,5 2 0 16,0 2 0-16,4-1-1 0,5 2 1 16,1 1 0-16,2 0 4 15,3 1-3-15,0 2-1 16,2-1 0-16,-3-1 10 16,1 4-2-16,-4-3 0 15,-1 1 0-15,-4 0 21 16,0 1-28-16,-7-3-1 15,-6 1 2-15,-8-1-1 16,-7-2-1-16,-9 2 0 16,-2-6 0-16,-4 3 15 15,0 3-15-15,-2-3-9 16,3-1 9-16,2 4 4 0,5-2 3 16,5 4-7-16,5-2 0 15,7 1 5-15,8-1 1 16,0 1-5-16,8 0 16 15,1-1-17-15,4 5 1 16,3-5 9-16,1 3-9 16,2-3 10-16,-2 3-8 15,1 0-3-15,-1 0 14 16,-3 2-13-16,0-3-1 16,-4 3 0-16,-3 0 6 15,-3-2-7-15,-3-1 1 16,-2 1-2-16,-1 0 2 15,1 0 0-15,0 1 1 0,4-2-2 16,1 1 0-16,-1 0 1 16,1 2 0-16,7 0 0 15,-1-4 12-15,0 4-12 16,1 0 0-16,2 0-2 16,-1 0-6-16,0 0 7 15,0 0 1-15,0 0 0 16,-2 0 4-16,2 0-4 15,2 0-4-15,1 0 4 16,-3 0 0-16,3 4 1 16,-4-2-2-16,3 3 7 15,-1-4-12-15,1 3 5 16,-1-2 1-16,-2 3 3 16,1-2-3-16,1-1-6 15,-1 2 5-15,-3 1-1 0,4-3 2 16,-1 3 0-16,0-5 0 15,2 2 2-15,2 1-2 16,-1 1-2-16,-1-3 2 16,3 2-6-16,-5 1 6 15,2-3 0-15,-4 3 0 16,3-1 0-16,-6-1 0 16,3-2-1-16,-2 0 1 15,-3 0 0-15,-2 0 3 16,-2 0-3-16,0 0-8 15,-4 0 8-15,-1 0 0 16,0 0 0-16,-2 0 0 0,2 0 0 16,-2 0-2-16,0 0 2 15,2 0 0-15,0 0 3 16,2 0-3-16,0 0 0 16,3 0-1-16,-2 0 2 15,2 0 4-15,-1 0-5 16,0 0-3-16,-2 0 1 15,0 0 3 1,2 0-2-16,-4 0 1 0,2 0 0 16,-1 0 0-16,0 0 0 15,1 0 1-15,-1 0-1 16,1 0 0-16,-1 0 0 16,0 0-4-16,-1 0 4 15,-2 0 0-15,3 0 0 16,0 0 7-16,-3 0-14 0,2 0 7 15,-2 0-6 1,3 0 6-16,0 0 1 0,-3 0 11 16,2 0-5-16,0 0-5 15,1 0 7-15,0 0-9 16,-3 0 0-16,2 0 8 16,-1 0-8-16,1 0-1 15,1 0 1-15,3 0-1 16,0 0 1-16,0 1 0 15,4-1 0-15,-6 2 3 16,3 0-2-16,1-2-1 16,-2 3 2-16,1-1-1 15,2-2 11-15,2 0-12 16,-1 0 0-16,1 0 3 16,1 0-3-16,-1 0 1 0,1 0 9 15,-4 0-9-15,4 0-1 16,-5 3-1-16,0-3-2 15,0 0 2-15,-3 2 1 16,4-2-1-16,-4 0 1 16,3 2 0-16,-2-2 2 15,0 0-2-15,1 0 0 16,0 0 10-16,0 0-10 16,2 0-10-16,-6 0 10 15,3 0 0 1,-5 0 0-16,0 0-1 0,1 0 1 15,-1 0 1-15,0 0-1 16,-2 0 0-16,0 0 3 0,0 0-2 16,-2 0-2-16,-3-2 0 0,3 0 1 15,-2 2 12-15,-1-5-12 16,3 2 1-16,0 1 0 16,2 0-1-16,2 1-1 15,3-4 0-15,0 3 0 31,-1 2-11-31,0-2 11 16,1 2 2-16,0 0 0 0,-3 0 6 16,0 0-7-16,0 0 0 0,3 0-2 15,-3 0-6-15,0 0 9 16,1 0-1-16,-3 0 7 16,0 0-7-16,-3 0-2 15,1 0 1-15,-2 0 1 16,-3 0 0-16,1 0 0 15,-1 0-1-15,1 0 1 16,1 0 8-16,-2 0-8 16,2 0 1-16,1-1 0 15,0-2 0-15,-1 3-1 16,3-1 2-16,0-2-7 16,4 3 6-16,1-1-1 15,4 1 11-15,-1-3-11 0,4 3 1 16,-2 0-1-1,1-1 0-15,0 1 13 0,-2 0-13 16,1-3 0-16,-2 3 5 16,0 0 1-16,-4 0-2 15,2 0-4-15,-1 0 0 16,0 0 0-16,-1 0 0 16,0 0 1-16,-2 0-8 15,0 0 7-15,-3 0 0 16,-1 0 0-16,-2 0 1 15,-1 0 3-15,-2 0-3 16,1 0 0-16,0 0 9 16,0 0-10-16,3 0 0 15,1 0 0-15,2 0 3 16,4 0-4-16,3 0 1 0,1 0 0 16,1 0 0-16,5 0 0 15,-2 0 0-15,4 0 0 16,3 0 0-16,2 0-4 15,1 0 5-15,2 0-1 16,0 0 1-16,5 0 5 16,0 0-5-16,2 0 10 15,0 0-11-15,-1 0 0 16,1 0 0-16,1 0 0 16,-4 0 0-16,1 0 0 15,-2 3 1-15,2-3-2 16,-1 1 1-16,-1-1 0 0,0 3-10 15,-1-2 20-15,1 2-12 16,0-2 2-16,2 2 0 16,-1-3 3-16,1 1-3 15,0 1 0-15,2 0-1 16,2 1 2-16,0-1 3 16,3-1-4-16,1 1 0 15,1 0-1-15,2 1 1 16,2-1-5-16,1 1 4 15,-2-1 2-15,4 0-1 16,1 3 0-16,1-1-10 16,3 2 9-16,0-5 1 15,-1 3-10-15,2 0 4 0,-2 0 0 16,0 5 5-16,-1-5 1 16,1-1 0-16,-2 4-6 15,-3-2 6 1,3 4 0-16,-3-4 1 15,1 2-1-15,-3 1 0 16,1-3 0-16,-1 2 0 16,-3-2 6-16,0 2-6 0,0-3 0 15,-1-1 0-15,1 2 0 16,0-3 1-16,0 2-1 16,-1 0 3-16,2 0 0 15,0-3-3-15,-1 2 0 16,0-1 1-16,-2 0 0 15,1 0-1-15,-3 1 0 16,1-3 9-16,-2 0-5 16,-1 5-4-16,-2-5 22 15,0 0 4-15,0 0-19 16,2 0 8-16,2 0 0 16,2 0-14-16,2 0 1 0,0 0-2 15,-3 4-9-15,-7 1 2 16,-36 10-102-16,7 2-99 15,-7-12-336-15</inkml:trace>
  <inkml:trace contextRef="#ctx0" brushRef="#br0" timeOffset="130997.301">1107 15350 78 0,'0'0'234'0,"0"0"-217"15,0 0 2-15,0 0 1 16,0 0 87-16,5 0-60 15,-5 0-29-15,0 0-7 16,2 0 1-16,-2 0 9 16,0 0-15-16,0 0-5 15,0 0 23-15,0 0-14 16,3 0 6-16,-3 0-4 16,0 0-5-16,0 0 3 0,0 0-10 15,0 0 1 1,0 0 18-16,0 0-18 0,0 0 25 15,0 0 25-15,0 0 12 16,0 0 46-16,0 0-14 16,0 0-27-16,0 0-29 15,0 0-27-15,0 0 4 16,0 0 24-16,2 0-15 16,0-2-2-16,-2-4-12 15,4-2-11-15,-2-1 9 16,3 4 0-16,-3-7-8 15,0 6 6-15,1-2-5 16,-3 4 38-16,0 2-24 16,0 2 33-16,0 0-8 15,0 0-26-15,0 0-15 0,0 0-7 16,0 14-19-16,0 14 15 16,-10 20 10-16,-5 28 1 15,-5 40 4-15,-7 26 1 16,0 8-4-16,6-22 2 15,5-34-1-15,7-28-2 16,-1-8 0-16,0 4 0 16,-1 7 0-16,-1 1 0 15,1-6 1-15,0-12 6 16,2-2-7-16,-2-10 0 16,2-8-8-16,2-2-35 15,-2-3-8-15,3-8-52 16,-1 2-14-16,0-3 10 0,0-4-23 15,-1-6 7 1,-1-8-67-16,0 0-132 0</inkml:trace>
  <inkml:trace contextRef="#ctx0" brushRef="#br0" timeOffset="131466.0808">918 15320 823 0,'0'0'127'15,"0"0"-127"-15,0 0 0 16,0 0 21-16,0 0 79 15,0 0-97-15,0 0-3 16,0 0 0-16,0 24 0 16,0 15 0-16,0 14 36 15,-11 31 23-15,-5 34-1 16,-1 37-9-16,-4 20-18 16,4-1-8-16,-4 0-4 15,3-17-18-15,1-6 6 16,1-35 3-16,5-31-8 15,3-22 9-15,2-10-10 0,0 0 12 16,-1 5-13-16,-1-4 8 16,0-9-8-16,4-13 0 15,-3-10 1-15,3-8 4 16,0-6-5-16,2-4 0 16,-1 0-17-16,1-4-75 15,-12 2-57-15,4 2-50 16,-4-4-86-16</inkml:trace>
  <inkml:trace contextRef="#ctx0" brushRef="#br0" timeOffset="132247.2586">138 15899 626 0,'0'0'277'0,"0"0"-274"16,0 0 26-16,0 0 23 15,0 0 92-15,0 0-109 16,0 0-35-16,-3 0-14 16,13 0 9-16,7 0 5 15,5 0 25-15,12-2 11 16,7-4-7-16,7 2 17 15,6-8-31-15,2 6-14 16,2-1 8-16,-8 0-9 0,-2 3 1 16,-11 4-2-16,-10-3 2 15,-9 3 5-15,-9 0-6 16,-5 0 0-16,-2 0 4 16,-2 0-4-16,0 0 0 15,0 0 8-15,0 0-8 16,0 0 0-16,0 0-33 15,0 0-59-15,0 0-42 16,0-9-92-16,0-1-156 0</inkml:trace>
  <inkml:trace contextRef="#ctx0" brushRef="#br0" timeOffset="132733.9016">488 15557 658 0,'0'0'57'0,"0"0"-57"0,0 0 0 16,0 0 117-16,0 0-99 16,0 0-18-1,0 0-22-15,6 4 19 16,10 1 3-16,4 9 19 15,0 2 13-15,7 3 27 16,0-1-13-16,0 3-8 16,2 2-11-16,-3 0-18 15,-4 0 1-15,-2 3-10 0,-7-5-5 16,-3 2 5-16,-6 3 0 16,-4 6 3-16,0 4-3 15,-20 9 20-15,-9 1 24 16,-7 5 6-16,-3-2-2 15,-2 1 10-15,5-10-17 16,5-8-7-16,10-6-5 16,2-8-11-16,13-4-10 15,2-10-8-15,4 0-10 0,0-4 10 0,0 0 0 16,0 0 0-16,0 0 10 16,0 0-10-16,0 0 0 15,0 0-2-15,0 0-65 16,-4 10-71-1,-9 2 14-15,3 2-89 0,-6-9-367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8T07:29:59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 4091 12 0,'0'0'108'16,"0"0"-81"-16,0 0-27 15,0 0-27 1,0 0-5-16,0 0 15 15,-121 5-53-15</inkml:trace>
  <inkml:trace contextRef="#ctx0" brushRef="#br0" timeOffset="2337.464">1141 3934 489 0,'0'0'117'31,"0"0"-45"-31,0 0 55 0,0 0-49 16,0 0-26 0,0 0-52-16,0 0-12 0,0 12 12 15,0 9 16-15,2 5 36 16,5 6-22-16,-1 0-18 16,1-1 1-16,0-2 1 15,4-5-14-15,-2-2 8 16,5-5-8-16,-1-2 1 15,0-3-2-15,-2-4-7 16,0-2-8-16,-5-4-23 16,0-2-19-16,0 0 56 15,1-6 2-15,1-14 0 16,2-6 0-16,-6-4-1 16,-4-2 1-16,0 1 13 15,0 3-6-15,-14 3 42 0,-3 10 18 16,-1 4-28-16,-2 5-19 15,0 6-10-15,-2 0 2 16,-8 15 8-16,-3 14-19 16,-5 7 2-16,1 5 7 15,0 2 3-15,8-1-13 16,3-6 7-16,8-1-2 16,5-9-5-16,4 1 0 15,4-8 5-15,5-4-5 16,0-4-10-16,0-4-3 15,3-5-20-15,10-2-4 16,7 0 11-16,2-12 2 16,10-11-2-16,-1-12-39 15,-2-2 8-15,-5-2 28 16,-6 0-12-16,-11 4 41 0,-5 0 4 16,-2 5 22-16,0 6 42 15,-9 4 14-15,-2 9-40 16,2 2 6-16,0 6-19 15,0 3-12-15,0 0-7 16,1 12 2-16,-6 13-11 16,3 8 0-16,2 4-1 15,4 2 15-15,5-3-15 16,0-2 0-16,5-4 1 16,13-5 0-16,4-2 16 15,1-7-17-15,1-9-9 16,0-4 0-16,1-3 5 0,0-3-15 15,-1-23 3-15,-2-9-11 16,-6-5 9-16,-5-10-35 16,-9-2-31-16,-2-3 59 15,-9 5 25-15,-11 8 5 16,-5 10 89-16,2 13-21 16,0 6-23-16,3 9-4 15,0 4-29-15,2 0-7 16,0 20-10-16,0 10 0 15,0 10 3-15,5 5-1 16,5-1-2-16,2-5 6 16,6-1-6-16,0-5 7 15,3-5-7-15,13-6 6 0,0-1-5 16,3-9-1 0,4-3-11-16,1-7-3 0,1-2-21 15,-1 0 3-15,3-11-7 16,-5-12-7-16,-4-5 3 15,-5-8-5-15,-8-5-4 16,-5 0 0-16,0-2 52 16,-21 4 4-16,-5 4 18 15,0 9-6-15,-3 9 26 16,0 12-6-16,4 5-19 16,4 0 28-16,2 12-44 15,3 14-1-15,1 6 0 0,5 4 2 0,4 2 8 16,6 1-10-16,0-4 7 15,4-4-5-15,14-1-1 16,3-7 16-16,2 0-16 16,4-7 0-16,4-6 9 0,1-6-10 15,1-4-19-15,3 0 10 16,0-18-23-16,-3-8-13 16,-2-9 14-16,-8-4-10 15,-8-10 19-15,-13-2-56 16,-2-3 9-16,-2 1 69 15,-20 11 28-15,-7 13 22 16,-5 8 9-16,-1 16-30 16,-1 5 6-16,1 0-6 15,1 23-15-15,3 12-1 16,4 5-12-16,5 12 0 16,9-2 12-16,5 0-13 15,8-4 12-15,0-4-12 0,8-8 2 16,9-5 12-16,3-8-13 15,5-7-1-15,-3-6 11 16,2-8-10-16,3 0 0 16,0-6 10-16,0-16-11 15,-2-5 0-15,-6 2-1 16,-7-1-19-16,-3 4-19 16,-9-7-50-16,0 7-127 15</inkml:trace>
  <inkml:trace contextRef="#ctx0" brushRef="#br0" timeOffset="6937.7332">26629 4451 383 0,'0'0'0'15,"0"0"-3"-15,0 0 3 16,0 0 150-16,0 0-69 16,0 0-65-16,0 0-3 15,-11-3 66-15,11 3 11 16,0 0-37-16,0 0-4 16,0 0-14-16,0 0-28 15,0 0 10-15,0 0-11 16,0 0 3-16,0 0 4 0,0 0-13 15,0 0 0-15,0 0 0 16,0 0-10-16,0 0 10 16,0 0-10-16,0 0 8 15,0 0-4-15,0 0-1 16,0 0-1-16,2 0-5 16,2 0-10-16,3 0 23 15,0 0 1-15,2 0 0 16,2 3 17-16,5 2-9 15,1-2-9-15,4 4 7 16,5-6-4-16,3 3 11 16,5 0-9-16,3-1-4 15,6-1 10-15,4-2-11 0,2 1 9 16,-3-1-9 0,4 2 0-16,-6 3-1 0,-1-4-1 15,-1 3 2-15,-2-1 2 16,0-2-2-16,2 1 0 15,1-2 1-15,-1 3 0 16,-2-3-2-16,-1 2-6 16,-2-2-7-16,-3 2 13 15,-5-1 0-15,0 3-2 16,-2 1 2-16,-4-1 1 16,0-3-1-16,4 3-1 15,0-1 2-15,2-2 4 0,2 4 0 0,0-3-2 16,0 1-3-16,3 0 1 15,-1-2-2-15,2 2 1 16,4 1 1-16,1-2 6 16,2-2-6-16,3 3 0 15,-1-3 5-15,1 0-5 16,-3 0 0-16,-2 0 0 0,-4 0 1 16,-2 0-2-16,-1 0 1 15,-2 0 0-15,5 0-1 16,-3 0-2-16,3 0 3 15,-3 0 0-15,3 0 3 16,0 0 1-16,-3 0-3 16,5 0-1-16,-1-3 6 15,4 3-6-15,1 0 0 16,3 0-1-16,-1 0 2 16,4 0-2-16,-4 0 1 15,3 0 0-15,-3 0-1 16,4 0 1-1,-4 0-1-15,1 0 1 0,-1 0 0 0,-2 0 0 16,1 0 0-16,-3 0 7 16,3 0-3-16,-1 0-4 15,-1 0 0-15,2 0 5 16,-1 0-5-16,3 0 0 16,0 0 0-16,-3 0 0 15,1 0 2-15,1 0-2 16,1 0 0-16,1 0 2 15,3 0-2-15,3 0-1 16,-1 0 1-16,0 0-1 16,1 0-1-16,-2 0 2 15,0 0 0-15,1 0 12 0,0 0-12 16,1 0 0 0,-1 0-1-16,0 0 2 0,-2 0 4 15,-2 0-5-15,-2 0-4 16,2 0 2-16,-3 0 2 15,3 0 0-15,2 0-1 16,2 0 2-16,1 0 4 16,-4 0-5-16,2 0-5 15,-2 0 5-15,-1 0 0 16,1 0 0-16,-2 0 6 16,1 0-5-16,-1 0 14 15,2 0-15-15,0 3 1 16,-1-1 9-16,2 1-9 15,-2 1-1-15,2-2 5 16,0-1-4-16,-2-1 14 0,2 0-15 16,-2 0 0-16,-1 0 11 15,-1 0-11-15,-3 0 0 16,-1 0 0-16,-3 0 0 16,-3 0 1-16,-2 0-1 15,3 0 1-15,0 0-1 16,0 0 0-16,-1 0-10 15,1 0 8-15,-1 0-3 16,-1 0 5-16,-1 0 0 31,1 0 0-31,0 0 1 0,3-1-1 16,5 1 1-16,3 0-2 16,2 0 1-16,2 0-1 15,1 0 1-15,-4 0-14 16,-6 0 13-16,-4 0-12 0,-12 0 8 15,-8 0 5 1,-7 0 6-16,-7 0 23 0,-2 0 61 16,0 0-13-16,-7 0-77 15,-20 0-3-15,-52-2-141 16,0 0-42-16,-6-3-103 0</inkml:trace>
  <inkml:trace contextRef="#ctx0" brushRef="#br0" timeOffset="8071.1534">1848 5715 39 0,'0'0'94'31,"0"0"-70"-31,0 0-5 0,0 0-8 0,0 0-11 15,0 0-1-15,0 0-1 16,-38 2 2-16,30-2 23 0,0 0-12 16,-1 0-4-16,-5 0-7 15,-5 0-46-15,3 0-15 16,-1 0-56-16</inkml:trace>
  <inkml:trace contextRef="#ctx0" brushRef="#br0" timeOffset="8966.7431">1150 5680 360 0,'0'0'79'0,"0"0"-51"16,0 0 44-16,0 0 42 16,0 0-110-16,0 0-4 15,0 0 0-15,11 0 7 16,0-2 24-16,-2-1-13 15,2 1-17-15,-2 0 20 0,4 2-10 16,6-3-11-16,0 1 20 16,8 0 0-16,6-1 6 15,8-1 3-15,5-3 0 16,8-1 16-16,8 0-25 16,3-2-10-16,4 1 4 15,1 0-14-15,-2-1 0 16,-1 0 0-16,-5 0 0 15,-4 0 7-15,-4 1-7 16,-5 0 0-16,-6 3 7 16,-8 2-6-16,-4 0-1 15,-6 0-1-15,-2 2 1 16,-2 2 8-16,-3-3-8 16,5 3 0-16,1-3 5 15,0 1-5-15,5-2 12 0,3 1-6 16,-3-2-5-16,4 1 26 15,0 2-14-15,4 0-6 16,-2 1 12-16,1-2-18 16,-3 1 1-16,0 2 4 15,-1 0-5-15,-3 0 8 16,0 0-9-16,-3-2 0 16,-1 2 10-16,-3 0-10 15,-4 0 0-15,-5 0 7 16,-1 0-7-16,-2 0 0 15,0 0 0-15,-1 0 1 16,-5 0-1 0,0 0 0-16,-2 0-1 0,3 0 1 15,-1 0-10-15,1 0 10 16,4 0 0-16,2 2 1 0,1 3 13 16,1-4-14-16,-3 1 0 15,4-2 1-15,-1 2 0 16,-3 0-1-16,1 0 0 15,-7 1 8-15,0-1-3 16,-2-2 5-16,-2 0 20 16,0 0 41-16,0 0-7 15,0 0-3-15,0 0-9 16,0 0-32-16,0 0-1 16,0 0-19-16,-4 0-101 15,-11 0-196 1,-8 0-493-16</inkml:trace>
  <inkml:trace contextRef="#ctx0" brushRef="#br0" timeOffset="18537.4431">13027 5629 124 0,'0'0'146'0,"0"0"-100"16,0 0 46-16,0 0 56 16,0 0-49-16,0 0-77 15,0 0-15-15,0 0 13 16,2 0 11-16,2 0 10 16,3 0-22-16,-2 0 6 0,1 0-2 15,5 0-9 1,1 0 9-16,3 0-15 0,7 0-7 15,3 0 24-15,6 0-24 16,5-5 6-16,8-1 8 16,5 1-14-16,7-2-1 15,2 4 0-15,3-4 2 16,-1 3 9-16,-4 0-11 16,-8 2 0-16,-5 2 4 15,-5 0-2-15,-3 0-2 16,1 0 0-16,-1 0 1 15,2 0 5-15,0 0-6 16,-3 0 0-16,1 0-10 16,-2 0 10-16,3 0 0 15,-1 0 0-15,4 0 1 0,1 0 1 16,2 0-2-16,3 0 0 16,-1 2 5-16,3 2-5 15,-3-1 0-15,4-2-1 16,-4 3 1-16,1-1 0 15,-1 0 0-15,1-1 1 16,-1-2 0-16,-3 2-1 16,-1-2 0-16,0 0 0 15,-5 0 2-15,2 0-2 16,-4 0 0-16,-2 0 0 16,3 0 2-16,1 0-2 15,1 0-1-15,-1 0-1 16,4 0 2-16,0 0-1 0,1 0 1 15,3 0-1 1,-1 0-6-16,0 0 7 0,3 0 0 16,-1 0 11-16,4 0-11 15,1 0 0-15,-1 0 0 16,0 0 1-16,0 0 3 16,2 0-4-16,-4 0 0 15,-1 0 0-15,-1 0 0 16,1 0 0-16,-3 0-1 15,1 0 1-15,-1-4 1 16,3 1-1-16,1-1 0 16,2-3-1-16,-2 3 1 15,6 0-2-15,-1 1 1 16,0-2 1-16,0 3-2 16,-1 1-2-16,-2 1 4 0,-1 0 5 15,2 0-5-15,2 0-1 16,1 0 1-16,4 0 0 15,1 0 1-15,1 0-1 16,2 0-6-16,0 0 6 16,1 0-3-16,1 0 3 15,-2 0 0-15,3 0 0 16,-3 0 14-16,-2 0-14 16,0 0-11-16,-4 0 11 15,-3 0 1-15,-2 0 5 16,-2 0 0-16,-1 0-5 15,1 0-2-15,2 0 0 0,0 0 1 16,1 0 1-16,0 0-1 16,0 0-5-16,-1 0 5 15,0 0 0-15,-2 0 2 16,-1 0-2-16,1 0 1 16,0 0-2-16,0 0 1 15,0 1 0-15,2-1 0 16,2 2 1-16,1 0 7 15,1 1-8-15,2-1 0 16,-1-1 1-16,0 1 6 16,1 0-6-16,-4 1 5 15,3-3-6-15,0 1-1 16,-4-1 0-16,2 3 1 0,2-2 0 16,2 3 0-1,0-1 0-15,1-2 0 0,3 3 0 16,-2-2 0-16,0 3 10 15,-2-3-8-15,-2-1 9 16,1-1-3-16,-2 0-7 16,3 0 25-16,2 0-10 15,0 0-16-15,0 2-7 16,0 0 7-16,0 0 12 16,0 1-12-16,0-3-5 15,-1 0 4-15,-1 2 2 16,0-2-1-16,-2 0 0 15,-2 0 0-15,-4 0 1 16,-3 0-1-16,-3 2 1 16,-2-2-1-16,-4 0 0 0,0 0 0 15,-1 0 4-15,1 0-3 16,-3 0-1-16,0 0 9 16,4 0-8-16,-4 0 1 15,3 0-2-15,-3 0-2 16,3 0 2-16,-3 0 0 15,0 0 7-15,1 0-7 16,-1 0 0-16,3 0 4 16,0 0-4-16,2 0 0 15,1 0 1-15,2 0-1 16,1 0 0-16,5 0-1 16,0 0 7-16,0 0-7 0,1 0 1 15,0 0 0-15,-2 0 9 16,1-2-9-16,3-3-2 15,0 3 2-15,2 0 0 16,2 0-7-16,1 2 7 16,0-1 0-16,3-1-1 15,3 0 1-15,-1 2 0 16,0-3 0-16,2 1 0 16,1 0 5-16,-1 0-5 15,0 1 0-15,-1-2 4 16,2 2-4-16,-4-2 0 15,-1 2-1-15,2-2 2 16,-4 2-2-16,0 1 1 0,-2-3 0 16,0 3 1-16,-4-2-1 15,0 0 1-15,-1 1 0 16,-3-1-1-16,2-3 1 16,-4 3-1-16,-4 2 0 15,0-1 1-15,-4 1-1 16,-5-2-5-16,-2 2 4 15,0-2 1-15,-2-1 0 16,-2 1 0-16,1 2 0 16,0-2 3-16,-1 2-3 15,0-2 1-15,0 1 0 16,-2-1-1-16,4-1-3 16,-2 1-4-16,4 0 14 15,-2 2-5-15,0 0-2 16,2 0 0-16,-2 0-1 0,2 0 1 15,-3 0-1-15,3 0 0 16,-1 0 1-16,2 0 1 16,-1 0-1-16,0 0-3 15,2 0 2-15,2 0 1 16,1 0 0-16,2 0 0 16,-3 0 1-16,3 0 0 15,-3 0-1-15,0 4 0 16,-1-1 4-16,-1-3-4 15,0 2 0-15,0-2-1 16,-2 1 2-16,0 1-2 16,-2 0 1-16,2 0 0 0,-2 1 0 15,2-1 0-15,0 0-1 16,0-1 1-16,0-1 0 16,-2 0-1-16,0 2 1 15,-4-2 0-15,0 0 9 16,0 0-9-16,-4 0 0 15,-1 0-6-15,3 0 12 16,-4 0-6-16,3 0 0 16,1 0 0-16,-2 0 0 15,4 0 0-15,-1 0-1 16,1 0 0-16,-2 0 1 16,2 0-1-16,-3 0 1 15,2 0 0-15,0 0 3 0,1-3-3 16,0 1 2-16,0-3-4 15,6-1 1-15,0 3 1 16,2-2 0-16,1 1 1 16,1 2-7-16,-2 1 6 15,3-3 0-15,-4 1 0 16,1-1 0-16,0 2-6 16,0-2 4-16,2 1-20 15,3 3 21-15,-3-3-7 16,1 1 2-16,-3 0 6 15,2 0-9-15,-4 2 9 16,2 0 0-16,-2 0 0 16,-2 0 2-16,0 0-2 0,-2 0 0 15,-6 0 7 1,2 0-7-16,-5 0 0 0,-3 0 0 16,0 0 0-16,-2 0 5 15,-2 0-5-15,3 0 0 16,-4 0-6-16,1 0 6 15,0 0 0 1,0 0 5-16,2 0-4 0,-2 0-1 16,2 0 0-16,0 0 0 15,0 0 0-15,1 0 0 16,1 0-3-16,1 0-4 16,-2 0 6-16,5 0 1 15,0 0 0-15,-1 0 0 16,-1 4 2-16,3-2-2 15,-3 1 0-15,4-3 4 0,-4 3-4 16,1-1-6-16,-1 0 5 16,-3 0 2-16,1 1 6 15,-4-2-7-15,0-1 1 16,-1 3-2-16,-1-3 2 16,0 1-1-16,-2-1 0 15,-1 0 1-15,0 3 4 16,-2-3-5-16,3 0 0 15,-3 0 2-15,2 0-2 16,4 1-1-16,-2 1 0 16,5 2-12-16,5-2 13 15,-1 4 0-15,6 0-8 0,-1 1 8 16,1-2-10-16,2 1 8 16,-3 1 2-16,3-2 0 15,-6 2-4-15,-3-4 4 16,-5 1 0-16,-5-1-2 15,-2-3 2-15,-2 2-1 32,0-2-6-32,0 0 7 0,0 0 13 0,0 0-4 15,0 0-8-15,0 0 14 16,0 0-15-16,0 0 0 16,0 0 10-16,0 0-9 15,0 0 11-15,0 0 0 16,0 0-11-16,0 0 25 15,0 0-26-15,0-7 0 16,2-2 0-16,1-4-7 16,1 0 4-16,0-3-4 15,2-4-10-15,-2-3 16 0,-2-5-15 16,2 0 13 0,-2-4-7-16,1 1-5 0,-3-1 9 15,0 1 5-15,0-1 1 16,0 2-6-16,0 0 6 15,-7-1-12-15,-4 4 11 16,0-2-6-16,0 1-7 16,2 0 4-16,0 0 18 15,0 2-8-15,0 3 0 16,2-2 0-16,3 1 6 16,-3 2-6-16,3 3 0 15,-1-2 0-15,3 3-1 16,2-1 1-16,0 0-8 15,-2 0 8-15,2-1-3 16,0 2 3-16,-2-3 0 0,2 2 8 16,-5 1-7-16,0-3-2 15,-1 2 0-15,-3-1-5 16,-3 1 5-16,2 2 2 16,-1 3 10-16,-3 2-10 15,1 2-1-15,1 4 6 16,-1 2-6-16,-3 0 0 15,-1 2 5-15,-6 2-5 16,-3 0 0-16,-6 0 11 16,-5 0-11-16,-5 6 1 15,-5 2 0-15,-5-2-1 16,-4 2 5-16,-3-4 6 0,-7-1-11 16,-2 0 0-16,-6-3 1 15,-6 0 5 1,-5 0-6-16,-4 0 1 0,-1 0 2 15,-1 0-3-15,0 0 0 16,-1 0 1-16,3-3-1 16,3 0 1-16,1 1-1 15,0-2 7-15,2 1 0 16,2 3-5-16,-4-5-1 16,2 3 15-16,2 2-16 15,4 0 0-15,1 0-2 16,2 0 9-16,3 0-7 15,4 0 0-15,0 0-5 16,5 0 5-16,2 0 1 16,-1 4-1-16,1-1 1 0,0 0 8 15,0-1-7-15,-5 0 0 16,-1-2-2-16,-6 0 0 16,-6 0-6-16,-3 0 5 15,-6 0-1-15,-2 0 2 16,1 0 2-16,-3 0-2 15,-1 0-6-15,-2-4 6 16,0 1-6-16,-2-4 8 16,1 1-2-16,1-1 0 15,3 1 13-15,2-1-2 16,4 1-11-16,5-1 20 16,6 4-20-16,3-1 10 15,6-1-2-15,3 5-7 0,0 0 4 16,4-3-5-16,0 3 0 15,0 0-6-15,-1 0 6 16,1 0 0-16,0 0-1 16,-2 0 1-16,2 3 1 15,0-1-1-15,-2 1-8 16,2-1 8-16,-2 0 2 16,-3 1 4-16,-1 0-9 15,-3-1 3-15,-4 0-7 16,-1-2 6-16,-3 1 0 15,-4-1 1-15,2 0 0 16,-2 0-15-16,-1 0 15 16,0 0 10-16,0 0-10 15,0 0 0-15,-3 0 0 16,-2 0 18-16,0 0-18 0,1 0 0 16,0 0 0-16,-1 0 0 15,4 0 0-15,4 0 4 16,0 0-3-16,2 0-1 15,1-1 0-15,3-1 2 16,0 0-2-16,1-1 0 16,1 3 1-16,3-1-2 15,-3-1 10-15,1 2-20 16,1-2 5-16,3 0 6 16,-1-1 11-16,-1 1-3 0,-2 2-7 15,1-3-1 1,-1 3 2-16,-3-2-4 0,-4 0-7 15,-2 0 9-15,-1-1 11 16,-3 2-10-16,1-2-1 16,2 0 12-16,0 1-12 15,2-4-7-15,1 2-9 16,-1 0 16-16,0-2 20 16,2 1-20-16,1 0-5 15,1 0 5-15,3 2-1 16,2-1 1-16,3 0 10 15,2 1-10-15,1 3 0 16,3-2 0-16,2 2 0 16,1 0 6-16,4 0-6 15,-1 0 0-15,3 0 0 0,1 0 1 16,-2 0 6-16,3 0-7 16,-2 0-4-16,0 0-2 15,-5 0 6-15,-1 5 0 16,-3-1 0-16,-2 0-3 15,-4-1 2-15,-6 2 1 16,-1-2-10-16,-5 4 10 16,-2-4 0-16,-5 4 1 15,-2-2-10-15,1 0 11 16,0-1-2-16,1 0 0 16,0-3 10-16,6 2-10 15,0-1 0-15,4 0 1 16,2-2 6-16,1 0-7 0,8 0 0 15,2 0-1-15,4 0-11 16,7 0 12-16,0 0 0 16,7 0 1-16,1 0-2 15,8 0 9-15,4 0-8 16,2 0 0-16,8 0 2 16,0 0-2-16,4 0 1 15,1 0-1-15,1 0 0 16,-3 0-4-16,3 0-4 15,-5 0 7-15,1 0-9 16,-6 0 10-16,1 0 1 16,-3 0 0-16,1 0-1 0,-3 0 7 15,3 0-7 1,-3 2 0-16,4 1 1 0,2-3 8 16,0 0-9-16,5 2 0 15,6-2-1-15,-1 3 1 16,-1-1-1-16,3 2 0 15,-4-3-18-15,-1 6 6 16,-1-3 4-16,-3 2 9 16,0 0 2-16,-2 0-2 15,-4-1 0-15,-3 4 5 16,-2-3-5-16,2 0 0 16,0 0 0-16,3 0 1 15,2 0 1-15,-1-1-2 16,3 0 0-16,3-1 6 15,-2 1-6-15,4-2 6 0,4-1-6 16,0 2 0-16,4-1-6 16,1-3 6-16,-2 3-1 15,2-1-5-15,-3 2-1 16,-5 0 7-16,-1 3-2 16,-1 0 2-16,-1 0 3 15,1-2-3-15,1 2 1 16,1-2 2-16,1 2-3 15,2-4-1-15,-1 3 1 16,2-2 0-16,0 0-6 16,1 0 6-16,3-2 0 15,-1 2 4-15,1 1-4 16,-2-2 0-16,2 1-1 0,-1 3-4 16,-1-2 5-16,-2 2 2 15,-1-2 6-15,1 1-8 16,0 1 0-16,-1 0 0 15,3 0 0-15,-4-2-7 16,3 4 7-16,1-4 0 16,-4 2 7-16,3-2-4 15,-2 0-3-15,2 0 1 16,0 0-1-16,1 1 0 16,-2-3-1-16,6 2 1 15,-3-2-9-15,3 1 2 16,2 1 5-16,-3-1 2 0,1 1-2 15,-1 2-2 1,0-1 3-16,1 2 0 0,0 1-15 16,0 2 15-16,-1 1 1 15,1 0 0-15,-1 2-1 16,0-2-3-16,-1 0 4 16,2 2 0-16,-1-2 10 15,1 0-10-15,-1 0 0 16,0 2 0-16,3-2-6 15,0 1 1-15,0 2 5 16,2-1-1-16,0 3 2 16,0-2-6-16,0 3 5 15,0-2 0-15,0 0 4 16,0-2-3-16,0 0-1 16,0-2 3-16,0 1 3 0,0-2-5 15,2 1-1-15,0-2 0 16,0 3 0-16,0-3 5 15,4 2-3-15,-4 0-4 16,2 1 9-16,1 4-3 16,1-3-4-16,-2 1 0 15,1-1 1-15,0-2-1 16,-3-3 0-16,2 2 0 16,-1-4 1-16,-1 1 5 15,0-2-6-15,0 2-2 16,0 1 2-16,0-2 0 15,0 3 0-15,1-2 0 16,-1 1 0-16,0-2 6 0,1-2-6 16,-1 2-3-1,-2-2 1-15,5-1 2 0,-3 0-5 16,0-3 3-16,0 3-5 16,2-2 6-16,1 3-16 15,2-3 17-15,2 1-6 16,-1-1 6-16,3 3 0 15,1-3 6-15,-1 1 1 16,3 1-6-16,-4 1 0 16,3-2-1-16,-1-1 17 15,-1 2-17-15,-2 0 1 16,2 0 0-16,-2 0 1 16,0 0-2-16,0 1 0 0,2-1 6 15,0-1-1 1,3 4-5-16,6-3 0 0,4-1 6 15,9 2-6-15,10-5 0 16,32 0-39-16,-7-3-146 16,-6-13-315-16</inkml:trace>
  <inkml:trace contextRef="#ctx0" brushRef="#br0" timeOffset="24547.791">26975 5522 28 0,'0'0'157'16,"0"0"-89"-16,0 0-6 15,0 0 40-15,0 0-5 16,0 0-42-16,0 0-12 16,0 0-1-16,0 0-5 15,0 0-2-15,0 0-2 0,0 0 15 16,0 0 4-16,0 0-16 16,0 0-9-16,0 0-3 15,0 0-23-15,0 0 4 16,0-2-5-16,0 2 0 15,0 0 8-15,0 0-6 16,0 0 8-16,0 0 6 16,0 0 0-16,0 0 1 15,0 0-9 1,0 0-7-16,0 0 12 0,0 0-13 16,0 0-9-1,0 0 9-15,2 0 0 0,5 0 0 16,1 0-5-16,8 0 5 15,6 2 1-15,7 1-1 16,4 0 0-16,10 1 5 16,3-2-5-16,6 1-2 15,6 1-14-15,2-3-7 16,3 2 22-16,1 0-31 16,-2 1 8-16,-1 3 15 15,-1-2-23-15,-4 2-5 16,-7-4 12-16,-3 4 15 0,0-4 10 15,-4 1 0 1,-3-1-12-16,4 1 12 0,-5-4-22 16,2 0 5-1,-2 0 16-15,-2 0-2 0,2 0 2 16,-3 0 1-16,3 0 0 16,-2 0-1-16,0 0 1 15,-3 0 0-15,2 0-1 16,-1 0 2-16,-3 1 0 15,2 2-1-15,1-3 0 16,0 0 0-16,-1 1 5 16,-1-1-3-16,-1 0-4 15,-2 3 2-15,-2-3 0 16,1 0 0-16,1 0 0 16,0 0-1-16,2 0 2 0,0 0 5 15,-2 0-6-15,2 0 1 16,4 0 0-16,-2-3-1 15,2 2 0-15,3-3 1 16,2 0-1-16,1-1-6 16,1 2 6-16,-3 1 0 15,4-3 0-15,-3 3 0 16,0 1 2-16,1-1-2 0,-4 2 0 16,-1 0 1-16,2 0 11 15,-4 0-11-15,1 0-1 16,-1 0 6-16,-1 0-5 15,3 0 27-15,-1 0-18 16,1 0 2-16,4 0 6 16,0 0-12-16,0 3 4 15,3-1-5-15,-1 0-4 16,3 3 10-16,-3-4-11 16,3 1-5-16,-3 0 5 15,0 1 0-15,1-3 0 0,-1 0 7 16,-2 0-6-1,0 0-1-15,-2 0 0 0,-2 0 0 16,1 0 2-16,2 0-1 16,-1 0-1-16,-1 0 0 15,1 0 1-15,-4 0 2 16,2 0-3-16,-3 0-13 16,0-3 12-16,3 3 1 15,-3 0-1-15,3 0 0 16,-3 0 0-16,1 0 1 15,2 0 0-15,2 0-6 16,1 0 6-16,2 0 0 16,3 3 7-16,1 1-7 15,-1 0 0-15,-2-3 0 16,4 3 0-16,-5-2 0 0,0 0 1 16,-3 0-1-16,-5 1 0 15,1-1 14-15,-5-2-14 16,0 2 1-16,-5-2-1 15,-1 0 0-15,-2 0 6 16,0 0-4-16,1 0-2 16,0 0 9-16,1 0-9 15,1 0-1-15,1 0 1 16,4 0 0-16,4 0-1 16,1 0 1-16,3 0-10 15,-1 0 10-15,-3 0 0 16,-2 0 0-16,-2 0 0 15,-2 0 7-15,-2 0-4 0,0 0-3 16,-1 0 0-16,3 0 2 16,-3 0-2-16,1 0 0 15,-5 0-1-15,3 0 2 16,-2 0-1-16,4 0 0 16,2 0 0-16,0 0-2 15,-1 0 2-15,6 0 0 16,-8 0 0-16,5 1 0 15,-5 3 1-15,1-2-1 16,0 3 0-16,-5-3 10 16,-1-1-4-16,0 1 3 15,-6 0 1-15,-4-2-10 0,-2 3 5 16,-5-3-5-16,0 0-3 16,-2 0 2-16,0 0 1 15,0 0-12-15,0 2 6 16,0-2-17-16,0 0 2 15,0 1-17-15,0 2-36 16,-7-2 17-16,-11 3 21 16,-28-4-22-16,3 0-127 15,-1 0-200 1</inkml:trace>
  <inkml:trace contextRef="#ctx0" brushRef="#br0" timeOffset="27219.5426">26907 5642 71 0,'0'0'26'16,"0"0"-20"-16,0 0 99 16,0 0-3-16,0 0-73 15,0 0 9-15,0 0 8 16,0 0-3-16,0 0 6 0,0 0-14 16,0 0-6-1,2 0 5-15,6 0-18 0,-4 0 10 16,5-1-24-16,-1-1-2 15,6-3 12-15,1 2-12 16,6 1 7-16,4-3-6 16,-1 3-1-16,3-2 1 15,1 3 0-15,1-1 0 16,0 2 15-16,2-2-13 16,1 2-3-16,0-3 0 15,-4 3 0-15,3-2 3 16,1 2 3-16,-4-2-5 0,3 2-2 15,-2-2-4 1,-2 2 5-16,-2-1 0 0,0 1 6 16,-5-3-4-16,-1 3-2 15,2 0 0-15,1 0-2 16,2 0 4-16,3 0-1 16,-2 0 0-16,2 0-1 15,-5 0 6-15,3 0-6 16,-4 0 0-16,2 0-1 15,0 0 1-15,1 0 0 16,0 3-1-16,5 0 2 16,0 1 6-16,4 1-7 15,2 0-3-15,0 2 3 16,5-2 0-16,0 2 2 16,3-4-1-16,-1 4 8 0,1-3 3 15,-1 2-2-15,2 1-9 16,1 0 20-16,-1 0-13 15,-1 2-6-15,-5-3 14 16,-1-1-6-16,-1-1-4 16,-3 1-5-16,1-2 1 15,-2 0 19-15,1-1-20 16,-2 0-1-16,0-2 12 16,0 2-12-16,-2-2 1 15,-2 0-2-15,2 1 2 16,-3-1 0-16,3 0 4 15,0 0-3-15,2 0 6 16,1 0-7-16,4 0-1 0,0 0 7 16,3 0-5-1,1 0 2-15,3 0-4 16,-1 0 0-16,-1 0 2 16,1 2 0-16,-4 0-2 15,-3-2 0-15,2 3 1 16,-2-1 8-16,-2 0-9 15,3 0 1-15,-3-2 1 16,3 0-2-16,-1 0 1 16,2 0 0-16,-2 0-1 15,3-2 6-15,-1-5-6 16,4 2 0-16,-3-1 1 16,0-2-1-16,-1 1-1 0,2 2 1 15,-4 1 0-15,3-2 8 16,0 1-8-16,2 0 0 15,-2 1 3-15,0-1-3 16,-1 2 0-16,0-1 7 16,-6-1-6-16,0 1 8 15,0 3 0-15,-2-3-8 16,-1 1 12-16,1 0-13 16,0 0 0-16,3-1 8 15,-3 3-8-15,2-3-1 16,3 1 1-16,-3 1 0 15,-3-2 1-15,5 3-1 16,-4-1 0-16,-4 0-2 0,2-1 2 16,0 3 0-16,0-2-2 15,-2 2 4-15,0-2-4 16,-2 2 2-16,0-2-6 16,2 1 6-16,-3 1 1 15,5-3-1-15,-1 3-6 16,1 0 3-16,0 0 3 15,-1 0-16-15,3 0-1 16,-2 0 10-16,0-1 7 16,0-2 0-16,0 2 0 15,-1-2 0-15,1-1 0 0,0 2 0 16,-1-1 0-16,-1 1 1 16,2-1 2-16,0 3-3 15,2 0 0-15,2 0 0 0,0 0-2 16,3 0-2-1,-1 0 4-15,2 0 10 0,1 5-10 16,5-2 0-16,-2 3 0 16,3-2 0-16,6 3 9 15,-2-4-1-15,1 1-7 16,-3 1 17-16,4-2-11 16,-4-1 5-16,1 2 8 15,-3-1-19-15,1-1 8 16,-3-2 4-16,-5 2-13 15,-2-2 11-15,-6 0-10 16,-2 0 15-16,-2 0 4 16,-2 0-19-16,2 0 0 15,-5-2 0-15,1-5-1 16,2 3 11-16,-1 1-11 0,2-4 1 16,0 3-2-16,3 0 1 15,2 0 0-15,0 3 0 16,0 1 0-16,-1 0 14 15,-2 0-14-15,-1 0 0 16,-5 0 19-16,-7 0-9 16,-5 0 2-16,-4 0 0 15,-2 0-11-15,0 0-2 16,0 0-9-16,-8 0-76 16,-50 0-67-16,0 0-3 15,-7 0-386-15</inkml:trace>
  <inkml:trace contextRef="#ctx0" brushRef="#br0" timeOffset="30694.7236">1422 6627 155 0,'0'0'233'15,"0"0"-233"-15,0 0 0 16,0 0 45-16,0 0 36 16,0 0-57-16,0 0 1 15,-2 0 7-15,2 0 24 16,0 0-1-16,0 0-34 16,0-2 8-16,0 2-6 15,-2-1-8-15,2-2 40 0,0 1-29 16,-3 2 27-1,3 0 14-15,0-2-33 0,0 2-34 16,3-2-15-16,12 0 15 16,11-2 0-16,12 2 0 15,12-1 0-15,5 0 12 16,10 1-11-16,2-2 5 16,1-1-6-16,4 4 0 15,-1-3 1-15,-2 0 0 16,-1 1 1-16,-6 0 6 15,-7 1-8-15,-5 0-1 16,-5 2 1-16,-5 0 0 16,-1 0 2-16,4 0-2 15,-3 0 0-15,0 0 2 0,3 0 0 16,-3 0-1-16,2 0 18 16,3 0-6-16,-1 0 13 15,1-2-25-15,1 2 9 16,2 0-4-16,0 0-5 15,1 0-1-15,5 0 0 16,-2 0 7-16,3 0-7 16,-2 0 0-16,3 0 0 15,-2 0 2-15,2 0-1 16,-3 0 0-16,0 0 6 16,1 0-7-16,0 0 6 15,-6 0-6-15,2 0-1 16,-6 0 0-16,-1 0 1 0,-3 0-1 15,-3 4 0-15,2 1 1 16,-6-2 0-16,0 1 0 16,-1 0 0-16,-1-3 5 15,-2 4-5-15,-2-1 0 16,-4-2-2-16,2 1 3 16,-2 0-2-16,1 1 1 15,1 0-2-15,-1 2 2 16,5-2 0-16,0 0 0 0,4 3 2 15,2-4-2 1,0 3 0-16,1-2 0 16,1 0 0-16,3 0 0 0,1 1 0 0,1-4 0 15,5 1 3-15,1-2-3 16,2 2 0-16,-1-2 0 16,2 0-1-16,-4 0 1 15,2 0 0-15,0 0 0 16,0 0 2-16,2 0-2 15,-2 0-1-15,1 0 1 16,-2 0-2-16,0 0 2 16,-2 0 0-16,3 0 0 15,0 0 0-15,2 0 0 16,-1 0-1-16,0 0 1 0,4-2 0 16,-2 0-1-1,-1 2 1-15,0-1 0 0,0 1 0 16,-1 0 0-16,0 0-2 15,2-3 2-15,0 3-5 16,2-2 4-16,2 0 1 16,2 0-3-16,3-1 2 15,3 0 1-15,4-1 0 16,1 2-1-16,2-3-3 16,1 2 4-16,-4 1 0 15,1-2-4-15,-2 2 3 16,-3 1 1-16,2-2-1 15,-2 3 1-15,1-2 0 16,-1 2 0-16,1 0 0 16,-1-2 0-16,3 2 2 0,-1-2-2 15,0 2-2-15,-1-2 1 16,-3 2 0-16,1 0 1 16,-3 0 0-16,0 0 1 15,0 0-1-15,3 0 0 16,-3 0 0-16,2 0-6 15,-2 0 6-15,1 0 0 16,-1 0 0-16,-2 0-7 16,0 0 7-16,0 0 1 15,0 0 0-15,-3 0 8 0,1 0-9 16,-3 0 0 0,1 0-6-16,0 0 3 0,-3 0 2 15,-2 0 1-15,3 2 0 16,-4 0 4-16,1 0-4 15,2 0 0-15,-2 1 0 16,1-2 1-16,0-1-2 16,0 2-1-16,-1 0 2 15,2-2 0-15,-2 2 0 16,1 0 0-16,-2 1 2 16,4-3-1-16,1 0 0 15,0 3-1-15,1-1 1 16,0 0 1-16,-1 0-2 15,2-2 0-15,-1 2-4 16,0 0 5-16,-1-1-1 0,-2-1 0 16,-2 3 1-16,1-3 3 15,-6 2-4-15,1-2 0 16,-1 0 0-16,-2 0 0 16,1 0-6-16,-1 2 6 15,-1-2 0-15,1 0 0 16,0 0 0-16,1 0 0 15,-1 0 2-15,1 0-1 16,1 0-1-16,1 0-1 16,-1 0 1-16,3 0 7 15,0 0-7-15,4 0 0 16,3 0 9-16,1 0-9 16,1-2 0-16,0 0 0 0,-1-1 6 15,1 2-2 1,0-1-4-16,1 2 0 0,-1-2 3 15,2 2-3-15,0 0 0 16,0 0-1-16,0 0 1 16,-2 0 0-16,-2 0 0 15,-1 0 1-15,-2 0 8 16,-1 0-8-16,-4 0 0 16,1 0 8-16,-3 0-9 15,2 0 10-15,-4 0-10 16,-3 0 0-16,2 0 7 15,-3 2-7-15,-1 0 0 0,1-1 8 16,1 2-7 0,-2-1-1-16,-1 0 4 0,2 0 2 15,0-2 7-15,2 0-13 16,0 0 0-16,3 0 10 16,-3 0-9-16,-1 0 8 15,2 0-9-15,-1 0 0 16,-2 0 17-16,1 0-17 15,-2 0 0-15,-2 0 21 16,-3 0-10-16,-1-2 4 16,-2-2-12-16,0 1 4 15,0 2 2-15,0-1-9 16,0 0 0-16,-2 0 6 16,1-2-6-16,1 1 0 15,2 0 0-15,-2 1 0 0,2-2 5 16,-2 2-5-16,0-2 0 15,-2 2 4-15,2-2-4 16,-2 2-1-16,2-2 1 16,0 2 0-16,0-1 3 15,2 0-3-15,3 1 0 16,1 0-6-16,1 0 6 16,2-3-1-16,0 4 1 15,-1 1 0-15,1-2 5 16,1 2-5-16,-2-2 0 15,1 2 20-15,0-2-14 16,-2 2-5-16,2 0 12 16,-3 0-13-16,3 0 16 15,0 0-16-15,0 0 10 16,-4 0-3-16,-3 0-7 0,-4 0 0 16,-8 0 9-16,-5 0-8 15,-5 0 9-15,-5 0-1 16,-2 0-8-16,0 0 16 15,-2 0-10-15,0 0-6 16,0 0-1-16,0 0 0 16,0 0-10-16,0 0 3 15,0 0-41-15,8 0-14 16,-2 0-46-16,-2 0-78 16,-4 0-106-16</inkml:trace>
  <inkml:trace contextRef="#ctx0" brushRef="#br0" timeOffset="32212.0928">220 6258 142 0,'0'0'43'16,"0"0"9"-16,0 0 106 15,0 0-16-15,0 0-95 16,0 0-38-16,0 0 17 15,-15 0 35-15,15 0-12 16,0 0-15-16,0 0 17 16,0 0-12-16,0 0-3 15,0 0-4-15,0 0-12 16,-2 0 9-16,0 0-29 0,-4 0-5 16,2 0 5-1,0 0 7-15,-3 0 7 0,-2 0-7 16,0 0-6-16,-2 0 5 15,2 0-6-15,0 0 1 16,2 0 9-16,3 3-10 16,2-3 1-16,2 0-1 15,0 0 0-15,0 0-7 16,0 0-3-16,0 0-23 16,2 0 26-16,11 0-28 15,10 0-8-15,8 0 43 16,14 0 18-16,5-5-12 15,8-2-6-15,5-4 2 16,5 5 32-16,-4 0-16 16,1 2 3-16,-3 2 20 0,-4 2-1 15,-4 0-12-15,-8 0-8 16,-4 0-19-16,-6 0 7 16,-4 2-8-16,-6 2 0 15,-2-1 10-15,-3 2-10 16,-5-1 0-16,-3 0 1 15,-3 0-1-15,0-1 7 16,-1 0-7-16,-1-1 0 16,2 0-7-16,-2 0 7 15,1 1-1-15,0-3-8 16,3 3 0-16,0-1 9 16,2-2-28-16,-5 2-12 15,0-2-3-15,-3 0-7 16,-1 2 7-16,-2-2 24 15,-1 0 5 1,-2 0 14-16,0 0 0 16,0 0 1-16,0 0 2 15,0 0-3-15,0 0-7 16,0 0-3-16,0 0-28 16,0 0 5-16,0-9-55 15,0 0-92-15,-10-1-332 0</inkml:trace>
  <inkml:trace contextRef="#ctx0" brushRef="#br0" timeOffset="32740.0831">996 6075 715 0,'0'0'6'15,"0"0"-6"-15,0 0 0 16,0 0 94-16,0 0-94 16,0 0-22-16,0 0 22 15,31 19 8-15,-13-12 37 16,6 3 4-16,1 1-2 16,2 0-8-16,2 1-21 15,-2-1 1-15,2-1 13 16,-5 2-23-16,0-4-8 0,-3 0 11 15,-5-2-12 1,-8 0-1-16,-3-2-14 0,-5 0-11 16,0 4 12-16,-11 2-18 15,-12 7 32-15,-8 4 9 16,-7 5 9-16,0 4 13 16,0 2-15-16,5 1-15 15,2-3 24-15,2-2-18 16,6-5 7-16,6-2 28 15,3-6-10-15,5-3-19 16,3-5-13-16,4-2 10 16,2-3-15-16,0-2 5 15,0 0 0-15,0 0 22 16,0 0-10-16,0 0 10 16,0 0-1-16,0 0-6 0,0 0-1 15,0 0-14-15,-6 0-52 16,0 0-106-16,-3 0-168 0</inkml:trace>
  <inkml:trace contextRef="#ctx0" brushRef="#br0" timeOffset="47017.5536">30244 7660 52 0,'0'0'111'0,"0"0"-78"15,0 0 19-15,0 0 49 16,0 0-33-16,0 0-33 16,-2 0-14-16,2 0 14 15,0 0 27-15,0 0-32 16,0 0-16-16,0 0-14 16,-2-3-22-16,-2 2 12 15,-3-1 3-15,-5 2 7 16,0 0 11-16,-5 0-9 15,0 0 12-15,-5 0-28 0,-3 0 28 16,-2 0-14-16,1 0 0 16,-3 0-1-16,2 2 1 15,5-1 13-15,1-1-11 16,8 3 19-16,7-3-20 16,2 0 5-16,4 0 27 15,0 0-19-15,0 0 4 16,0 0-16-16,0 0 18 15,0 0 3-15,4 0-22 16,7 0 8-16,5 0 0 16,8 0-2-16,7 0 28 15,7 0-22-15,6 0-12 16,10 0 17-16,4 0-8 16,5 0-8-16,5 0-1 15,1 0-1-15,3 0 10 0,1 0-10 16,-1 0 0-16,-1 0 6 15,-4 0-6-15,-2 0 0 16,-1 0 0-16,-2 0 0 16,1 0 0-16,-5 0 0 15,2 0 1-15,-4-3 2 16,2 2-3-16,0 1 0 16,0-2 7-16,2 2-6 15,-2 0-2-15,0 0 1 16,-5 0-1-16,3 0 1 15,-2 0 0-15,2 0 0 16,-3 0 6-16,0 0 0 16,1 0 2-16,-3 0-6 0,1 0 5 15,-1 0 22-15,0 0-10 16,-1 0 1-16,-4 0-3 16,1 0-17-16,-3 0 1 15,4 0-2-15,0 0 2 16,1 0 0-16,-2 0-1 15,-2 0-11-15,-3 0 10 16,-9-2-12-16,-4-5 13 16,-2 2-1-16,-2 1 2 15,-5-1 7-15,2-1-8 16,-2 3-1-16,0-1 0 16,-2 1 1-16,-4 2 0 0,-6-2 1 15,-6 3-1-15,1 0 26 16,-3 0 10-16,0 0 9 15,0 0 16-15,0 0-21 16,0 0 4-16,0 0-24 16,0 0-20-16,0 0 0 15,0 0-13-15,0 0-17 16,0 0 14-16,-9 0-11 16,-4 0 9-16,-5 0 12 15,-5 0-13-15,-8 0 19 16,-2 0 0-16,-9 0 4 15,-3 0-4-15,-6 0 0 16,-5 0 1-16,-4 0 14 0,-5 0-3 16,-7 4-12-1,-1 1-1-15,-3-1-2 0,-4 0 3 16,0 1 0-16,-1-2 0 16,6 1 15-16,-1-2-15 15,5 1 0-15,2-3-1 16,4 0 1-16,3 0-7 15,0 0 8-15,1 0-1 16,3 0 18-16,2 0-18 16,1 0-20-16,1 0 19 15,2 0 1-15,2 0 13 16,2 0-11-16,4-3 9 0,7 3-9 16,-2 0-2-16,6 0-7 15,-1 0 6 1,1 0 1-16,0 0 7 15,1 0-7-15,-1 0 1 0,0 0-1 0,-8 0 2 16,-1 0-2 0,-5 0 0-16,-4 0-1 0,-3 0 0 15,1 0-6-15,-1 0 7 16,5 0 0-16,-2 0-3 16,5 0 11-16,1 0-12 15,5-2 16-15,4 2-7 16,5 0-2-16,4 0-3 15,2 0 0-15,3 0 1 16,-1 0 0-16,0 0-1 16,0 0 0-16,-2 0-15 15,1 0 14-15,-3 0 2 16,3 0-2-16,2 0-6 16,1 5 7-16,4-2 0 15,3-1-1-15,1 0 1 0,3 0 0 16,0 0-17-16,-3 2 16 15,-1 0-10-15,-1 0-2 16,-6-1 13-16,1 3 0 16,-2-5 0-1,0 3-1-15,1 0-7 16,2-1 7-16,3-2 1 16,1 0 0-16,5-1 5 0,4 3-5 15,1-3 1-15,5 0-1 16,0 0-25-16,0 2 25 15,0-2 13-15,0 0-12 16,0 0 12-16,2 0-1 16,5 0 7-16,-3 0 8 15,1 0-4-15,0 0-4 16,-3 0-19-16,2 0 1 0,1 0 5 16,3 2-6-16,4 0 0 15,-1 1 1-15,0-3-1 16,3 5 0-16,-2-3-1 15,5 2-48-15,0-3-32 16,-1 2-119 0,-10-3-385-16</inkml:trace>
  <inkml:trace contextRef="#ctx0" brushRef="#br0" timeOffset="51018.1712">1530 8753 42 0,'0'0'212'0,"0"0"-166"15,0 0 57-15,0 0 6 16,0 0-52-16,0 0-29 16,-19-27-7-16,15 22 3 15,-6 1 8-15,4-1-22 16,-5 1-2-16,-1 3-7 0,-1-3 26 15,-3 1-6 1,-1 1-6-16,-1 2-14 0,-2 0-2 16,-5 0 10-16,3 0 5 15,2 0 8-15,4 0-21 16,8 0 18-16,6 0 0 16,-1 0-19-16,3 0-24 15,0 0 24-15,0 0 0 16,3 0 0-16,10 0 1 15,9 0 16-15,11 0-9 16,9 0 8-16,8 0 9 16,6 0-15-16,2 0-3 15,6 0-1-15,9 0-5 16,6 0 12-16,5 0-12 16,3 0 0-16,2-2 10 0,0 1-11 15,-4 1 11-15,-4 0-11 16,-1 0 2-16,-2 0 1 15,-3 0-3-15,2 0 0 16,-4 0 5-16,-1 0-5 16,-4-2-1-16,-1 2 1 15,0-3 0-15,-3-1 0 16,-1 0 0-16,0 0 1 16,-4-1 8-16,-1-4-9 15,-2 2 0-15,-2-1-1 16,-2-1 2-16,-2 4-4 15,0-2 3-15,-3 1 0 16,-5 1 2-16,-5 3-2 0,1-3-8 16,-4 3 6-1,0 2 3-15,-3-2-2 0,0 2-6 16,2-2-7-16,-4 2 14 16,-2 0 0-16,-3 0-12 15,-1 0 12-15,-3 0 0 16,-1 0-1-16,2 0 1 15,1 0 0-15,3 0-2 16,2 4 2-16,2 1 0 16,2-1 7-16,2-1-6 15,3-1-1-15,-3 0-1 0,1 1 1 0,-3-2 3 16,-2-1-3-16,0 0-12 16,-2 0 11-16,0 0-17 15,-1 0 8-15,1 0 4 16,1 0-17-16,1 0-4 15,3 0-9-15,-3 0 10 16,-3 0 19-16,1 0-2 16,-4 3 8-16,-3-3 1 0,-2 0-8 15,-5 0 8 1,-2 0 0-16,0 1 0 0,-1 2-7 16,-2-2 13-16,1 1-7 15,5 0 1-15,-1 3-1 16,7-1 0-16,5-1 1 15,6 2 0-15,5 1-7 16,3-3 7-16,3 2-6 16,-1-1 6-16,-1-3 0 15,-2 4 7-15,-7-4 0 16,-7-1 7-16,-5 3 28 16,-11-3-17-16,-3 1-8 15,-5-1 0-15,0 0 21 16,0 0 10-16,0 0-18 0,-9 0-30 15,-7 0 0-15,1 0 13 16,-3 0-5-16,3 0 0 16,1 0-8-16,3 0 0 15,0 4-7-15,1-1-32 16,2-1 27-16,1-1-11 16,1 3 6-16,-6 3-11 15,1-2 28-15,-7 4 8 16,-7-1-8-16,-3-1-9 15,-10 4 8-15,-6-2 1 16,-10 5-43-16,-6-5 33 16,-7 1-49-16,-7 0 5 15,-2-2 9-15,-6-1-14 0,-5-5 58 16,-5 1-83-16,1-1 84 16,-1-2 6-16,1 0 25 15,2 0-31-15,3 0-79 16,-1 0 78-16,6 0-18 15,3-2 2-15,5-1-41 16,4 2 34-16,4 1 5 16,7 0 17-16,2 0 2 15,5 0 0-15,2 0 30 16,2 0-15-16,3 0-14 16,-1 0 62-16,3 1-53 15,-1 2-2-15,3-1 20 16,2 0 18-16,-2 0-46 0,0 1-16 15,2 0 16 1,0-1 32-16,2 2-32 0,3-2 12 16,-1 2-12-16,1-2 4 15,2 0-10-15,2 0 12 16,2-2 17-16,2 2-23 16,-1-2 16-16,2 0-4 31,-1 0-12-31,0 0 0 0,5 0 10 0,0 0-9 15,2 0-1 1,-1 0 19-16,-4 0 8 0,-2 0-28 16,-1 0 8-16,-6 0-1 15,-1 0 14-15,-2 0-20 16,-1 0 0-16,-3 0 7 16,2 0-7-16,1 0 0 15,-1 0-6-15,1 0 29 16,0 0-23-16,2 2 1 15,3 0 22-15,0-2 15 16,0 2-38-16,0 1-5 16,2-3 3-16,-3 0-7 15,3 3 1-15,3-1 16 16,4 0-8-16,2-2 0 16,1 0 2-16,9 0 1 15,1 0 20-15,-1 0-22 16,6 0-1-16,0 0 0 0,2 0-16 15,2 0 16-15,0-2-56 16,0 0 56-16,0-4 10 16,0 2-9-16,0 0-1 15,4-5 0-15,12 2-15 16,5-3 2-16,11-2 13 16,11 0 0-16,8 0 12 15,6 0-12-15,9 0 16 16,0 2 3-16,5 0 14 15,4 2-13-15,-4 2 5 16,0 1-11-16,-5 3 9 16,-6 1-23-16,-2 1 1 0,-6 0 3 15,-7 0-3-15,-3 0-1 16,-4 0 0-16,-3 0 1 16,-1 1-1-16,-3 6 1 15,3-1 0-15,2 2 7 16,-1-2-7-16,3 1-1 15,2-2 0-15,5 1 2 16,1 0 5-16,5-2-7 16,3 0 0-16,2 0 3 15,0-2-3-15,2 2 0 16,-3-4 1-16,3 0 0 16,-2 0-2-16,-5 0 1 15,-2 0-13-15,-2 0 3 16,-3 0 10-16,-3-6 0 15,-1 2 0-15,-5-2-2 0,1 1-4 16,-2-2-2-16,-6 0-26 16,-1 2 33-16,0 1-4 15,-2 0 3-15,-3 0 2 16,3 1 0-16,-3 2 4 16,2-1-4-16,1 2-1 15,0-2 1-15,-1 0 0 16,0-1 0-16,3 3-1 15,0-2 2-15,-2 2 4 16,1-2 14-16,3 2-18 16,-2 0 12-16,4 0-13 15,3 0 2-15,1 0 6 16,1 0-8-16,-1 0 1 0,1 0 4 16,-2-3-3-16,-5-1 2 15,-1 1-4-15,-3-1 0 16,-5 1 0-16,-1 1 0 15,-4-1 0-15,1 1 8 16,-6 2-7-16,1-2 4 16,1 2-5-16,-3 0 0 15,1 0 10-15,0 0-8 16,1 0 3-16,-3 0 1 16,2 0-4-16,-6 0 8 15,1 0-10-15,-3 0-9 16,-2 2-7-16,0 3-17 15,-9 4-64-15,-15 0-82 16,-8-6-117-16</inkml:trace>
  <inkml:trace contextRef="#ctx0" brushRef="#br0" timeOffset="54735.1871">5162 8682 468 0,'0'0'59'0,"0"0"-59"15,0 0 0-15,0 0 20 16,0 0 48-16,0 0-38 15,0 0-18-15,98-37 9 16,-75 32 30-16,3 0-17 16,6-2-2-16,3 1 0 15,7 2-10-15,5 3 14 16,3-1-19-16,6 2-10 16,3 0 22-16,4 0-20 15,0 0 2-15,-1 0 5 16,2 0-1-16,3 0 1 0,0 3-10 15,-1-1-5-15,0-2 11 16,-1 2-12-16,-5-2 0 16,0 0 4-16,-5 2-2 15,3-2 3-15,-2 0-5 16,0 0-2-16,-3 0 2 16,1 0 0-16,-3 0 0 15,0 0 4-15,-1-4-4 16,0 1 0-16,0-4 0 15,-2 3 0-15,2 1 1 16,-5 1-1-16,-1-3 0 16,-4 3 0-16,0 2 0 15,-2 0 0-15,-2 0-1 0,-1 0 2 16,1 0-2 0,0 0 1-16,0 0-3 0,-1 2-3 15,-2 5-2-15,1-2-4 16,-3 2 12-16,-2-4 0 15,0 3-6-15,-2 1 6 16,2-3-3-16,0-1-4 16,2 1 3-16,0 1-22 15,0-2 8-15,-2-1-5 16,-2 3 22-16,-4-1 0 16,-2-2-11-16,0 1 11 15,-3 2 1-15,-3-3-10 0,-2 0 9 16,1-2-17-1,-1 1 0-15,-1 1 1 0,-2-2-8 16,4 3 24-16,-1-2-29 16,0-1 2-16,3 0 11 15,-1 3-8-15,2-3 17 16,-2 0-4-16,-1 0 11 16,-4 0-1-16,0 0 2 15,-4 0 0-15,-1 0 12 16,-3 0-1-16,0 0-10 15,0 0 6-15,-2 0-6 16,2 0 6-16,-2 0-7 16,0 0 0-16,0 0 6 15,0 0-6-15,0 0 0 16,3 0-1-16,1 1 2 0,3 2 2 16,2 1-3-16,0-1 0 15,4-1 2-15,0 0-2 16,-1 1-10-16,-1-1 9 15,-5 0-19-15,-1-2 20 16,-5 0 0-16,2 0 0 16,-2 0 2-16,0 0-2 15,0 1 0-15,0-1 1 16,0 0 0-16,0 0 12 16,0 0 3-16,0 0-3 15,0 0 30-15,0 0-12 16,0 0-31-16,0 0-7 15,-2 0-21-15,-5 0 11 0,-6 0-11 16,-5 0 27 0,-7 0 1-16,-8 0-1 0,-7 3-1 15,-9 1 2-15,-7 2 0 16,-4-3 22-16,0 4-22 16,-5 1 0-16,3-3 14 15,-1 4-14-15,-1-1 1 16,4 1 22-16,2-2-23 15,4 1-7-15,5 1 5 16,0 2 4-16,5-2-4 16,-1-2-2-16,3 0 4 15,1 0-1-15,1-2-24 0,0 4 15 16,0-3-1 0,-2 2-4-16,0-2 14 0,-1-1-5 15,1 2 9-15,0-2-4 16,-3-2 1-16,3 1-13 15,-1-2 13-15,1-2 0 16,4 0 6-16,-1 0-18 16,4 0 12-1,-1 0 0-15,3 0 6 16,0 0 11-16,2 0-17 0,-3-2-10 16,1 0-3-16,-4 2 13 0,4-2-9 15,0 2 22-15,-1-3-26 16,-1 3-9-16,-1 0-1 15,3 0 23-15,-3-3 7 16,-2-1 8-16,2-1 1 16,1 5-16-16,2-7 0 15,4 3 50-15,0 1-15 16,2-2-28-16,0 1-7 16,-2 2 0-16,0 0-21 15,0 0 21-15,-5-3 19 16,3 4-18-16,-4-1 6 0,-1 0-1 15,1 2-6-15,-2-2 2 16,2 2 19-16,-1-2 14 16,1 2-15-16,2 0-1 15,1 0 16-15,3 0-25 16,5 0 13-16,1 0 3 16,6 0-25-16,1 0 27 15,1 0-7-15,-1 0-13 16,0 0 17-16,2 0-24 15,-1 0 8-15,1 0-9 16,2 0 0-16,-5 0 7 16,5 0-7-16,0 0 0 0,1 0 11 15,4 0-4-15,3 0 10 16,2 0-8-16,0 0-9 16,-1 0 13-16,3 0-13 15,0 0 1-15,0 0-2 16,0 0 1-16,0 0-16 15,0 0 10-15,0 0 3 16,0 0 3-16,0 0 0 16,0 0-12-16,0 0 5 15,0 0-15-15,3 0-5 16,5-3 8-16,5-2-11 16,8-3 7-16,4-2 17 15,6-2 3-15,6 1-4 0,5-1 2 16,6 0-16-16,1 1-10 15,2 3-15-15,-4 0-3 16,-1 1 4-16,-5 5-4 16,-3 1 49-16,-5 1-6 15,-2 0 6-15,-4 0-1 16,0 0 1-16,0 0-2 16,-3 0 1-16,0 0-2 15,1 0 2-15,2 0 1 16,2 0 0-16,4 0 2 15,3 0-2-15,1 0 0 16,4 0-1-16,-1 0-10 16,0 0 11-16,-2 0-2 15,0 0-4-15,-5 0 4 16,3 0 2-16,-5 0-1 0,-2 0 1 16,0 0 0-16,-4 0 9 15,2 0-9-15,2 0 7 16,0 1 3-16,4 1 13 15,5 3-22-15,-1-3 10 16,2 2-11-16,3-3 7 16,-2 3-6-16,3-1-1 15,-1-2 13-15,3 2-13 16,-1-1 0-16,1 0 7 16,-1-2-7-16,0 0-1 15,-3 0 1-15,-1 0 0 16,-3 0-1-16,0 0 1 15,-4 0 0-15,1-4-1 0,-1 0 1 16,-2 0 0-16,2-2 0 16,1 2 1-16,-1-1 4 31,3 2-5-31,-3 1 0 0,1-2-2 16,2 1 4-1,-1 2-2-15,3-2 6 0,2 3-6 16,0 0 16-16,0 0-16 15,0 0 1-15,-1 0 23 0,-4 0-23 16,-4 0 13-16,-2 0 15 16,-6-1-3-16,-8-1 6 15,-6 2-9-15,-4 0-12 16,-3 0 14-16,-2 0-18 16,0 0-7-16,0 0-14 15,-41 0-93-15,4 0-67 16,-5 6-230-16</inkml:trace>
  <inkml:trace contextRef="#ctx0" brushRef="#br0" timeOffset="58618.736">9342 8650 35 0,'0'0'199'16,"0"0"-149"-16,0 0-19 0,0 0 67 15,0 0-7-15,0 0-22 0,0 0-23 16,0-1-3 0,0-1 10-16,-6 2-52 0,-6 0 8 15,-3 0 10 1,-8 0-19-16,-4 0 7 0,-2 0-4 16,0 0 3-1,-2 2 13-15,6 1-19 0,4-1 0 0,5 1 39 16,7-1-30-1,5-2-2-15,4 2-7 0,0-2 0 16,0 0 6-16,0 2 10 16,0-2-6-16,0 0-3 15,6 0-7-15,9 0 10 16,10 0 3-16,6 0-7 16,7 0 8-16,7 0-14 15,3 0 0-15,8 1 7 16,5 3-7-16,11-1-1 15,1-1 0-15,7 0 2 16,5-1 5-16,-3-1-6 16,-1 0 0-16,-6 2 1 15,-1-2-1-15,-5 0 0 0,-2 0 0 16,-1 0 2 0,4 0 4-16,-1 0-6 0,0 0 1 15,-2 0 7-15,-2 0-8 16,-1-2 0-16,1-1 0 15,-1-2 0-15,3 1 7 16,-2 1-7-16,-3-4 0 16,0 3 1-16,2-1-1 15,-4-2 0-15,2 4-1 16,-2-4 2-16,3 3-1 16,-1-2 0-16,3 1 0 15,-1-2-4-15,5 4 4 16,-2-2 0-16,0 3 4 0,0-2-1 15,-2 2-3-15,-3-2 0 16,2 2 0-16,-3 0 7 16,1 0-7-16,-2 0 0 15,-2 2-7-15,0-2 8 16,3 2-1-16,-1 0 0 16,0-2 1-16,2 0 3 15,3 0-4-15,-1 1 0 16,1-2 2-16,-1 3-2 15,2-2-1-15,-2 2-1 16,1 0-1-16,-1-2 3 16,3 2 1-16,5 0-1 15,1 0 6-15,4 0-6 16,0 0 0-16,1 0 0 16,0 0 4-16,0 0-4 0,-2 0 0 15,2 2 0-15,0-2 0 16,-2 2 1-16,-3-2 12 15,-1 3-10-15,-1-2 5 16,-2 1 10-16,3 2-18 16,-3 0 1-16,-1 2 0 15,-1 0-1-15,1-2 0 16,-4 3-1-16,-1-4 2 16,-1 4 4-16,0-3-5 15,-1-1 0-15,-1 1 1 16,0 3-1-16,0-3 0 15,-2-1 6-15,0 4-6 0,0-3 12 16,2-1-12-16,1-1 1 16,-1 1 11-16,2-1-12 15,1 2 8-15,1-3-1 16,3 1-7-16,-1 0 6 16,1 1-6-16,1-1 1 15,-2 0-1-15,-1-1 0 16,2 1-1-16,-5 2 1 15,0 0 0-15,-4-1 1 16,3 1-1-16,-3-2 0 16,0-1 5-16,2 1-5 15,0-2 0-15,3 0 3 16,-3 0-3-16,2 0 0 0,-2 0-1 16,3 0 1-16,-3 0 2 31,-2 0-2-31,2 0 0 15,-2 0 2-15,2 0-2 0,1 0-1 0,-1 0 1 16,0 0-10-16,0 0 10 16,0 0 0-16,1 0 1 15,-1 0 9-15,0 0-10 16,2-2-3-16,1 1-4 0,1-1 14 16,3-1 2-16,-3 2-9 15,3-2-3-15,-1-1 2 16,0 3 1-16,1-2 0 15,0 1 0-15,-1 1 0 16,4-1 0-16,-5 0 0 16,-1-3 0-16,1 3 3 15,-3 1-3-15,0-1 0 16,1 0 3-16,-3 0-1 16,0-1-2-16,0 1 0 15,1 0 0-15,1 1 1 16,0-3-1-16,1 1 0 0,-1-1-1 15,0 1 2 1,4-4 6-16,1 3-7 0,-1 0 6 16,1 1 4-16,0-1-9 15,0 1 0-15,-2 1 7 16,1 0-8-16,3 0 0 16,-2 2 2-16,3-1-1 15,-4-1 4-15,3 2-5 16,0-3 0-16,1 3 1 15,-1-2-1-15,-3 2 0 16,1-2 0-16,1 0 1 16,-2 0 4-16,-1 1-5 15,2-2 0-15,-3 1 1 16,1 0-1-16,-1 0 0 16,2-2 5-16,-4 2-4 0,3 0 10 15,-1 0-5-15,1 1-6 16,3-2 23-16,0 3-22 15,1-2 6-15,0 2-3 16,0-2-2-16,0 2 1 16,0-2-3-16,-2 2 0 15,2-2 0-15,3 1 0 16,-3-1 0-16,2-1 3 16,-2 1-1-16,-2 2 7 15,0 0-9-15,-3 0 1 16,-1-2 9-16,1 2-10 15,-2 0 0-15,2 0-1 16,-5 0 8-16,1 0-7 0,0 0 16 16,-2 0-16-16,1 0 21 15,-1 0-20-15,-3 0 0 16,1 0 14-16,0 0-15 16,0 0 0-16,-3 0 0 15,3 0 7-15,0 0-2 16,-3 0-5-16,0 0 0 15,3 0 12-15,-2 0-11 16,-1 2-1-16,3-2 0 16,-1 2 1-16,1 1 13 15,-2-1-14-15,0-1 0 16,-1 1 2-16,-2 2-2 0,-2-2 0 16,1 2 1-16,-2-2-1 15,2 0 13-15,-2 0-13 16,2 0 0-16,-1 0 16 15,2 0-16-15,-2 0 1 16,0-2 7-16,0 2-8 16,0 1 13-16,2-2-13 15,0 1 1-15,3 2 10 16,0-2-11-16,2 1 1 16,-4-1 13-16,2 1-13 15,2-1 7-15,0 3-8 16,0-3 2-16,-1 1 5 15,1 1-7-15,0-2 0 0,-3 2 18 16,1-1-18 0,1-2 13-16,-1 2-4 0,-1-2-9 15,-1 1 23-15,1 0-23 16,-2 0 0-16,-1 3 15 16,0-3-15-16,-2-1 0 15,1 1 5-15,-1 0-4 16,2 1 15-16,-2 1-16 15,0-2 0-15,1 1 15 16,-3-1-14-16,4 3 8 16,0-2-9-16,6 2 6 15,2-1 4-15,2 1-10 16,5 1 1-16,2 1 2 16,0-2-3-16,0 4 0 15,2-4 8-15,0 4-7 0,-2-1 7 16,-2 0-8-16,-3 1-1 15,-2-4 1-15,-2 1 0 16,-2-3 0-16,-3 4 0 16,1-3 1-16,-3 0 9 15,-2 0-10-15,-2 0 0 16,-3-3 1-16,-1-1-1 16,-5 0 0-16,-1 0 7 15,-1 0-6-15,0 0-1 16,0 0 0-16,-1 0 0 15,-3 0 5-15,-1 0-5 16,-2-1 0-16,0-3-7 16,2 0 8-16,-2 1-1 0,0 0 0 15,0 1 1 1,0 0 4-16,-4 0-5 0,1-1 0 16,-2 3-4-16,1-3 4 15,-2 1 0-15,-4 2-1 16,-3-2 2-16,-1 2 5 15,-1 0-6-15,-5 0 0 16,0 0 0-16,-2 0 0 16,-3 0-1-16,3 0 0 15,-1 0 2-15,4 0-1 16,1 0 0-16,1 0 0 16,2 0-5-16,1 0 5 0,-1 0 0 15,-1 0-1 1,1 0 3-16,-3 0 3 0,-2 0-5 15,-2 0 1-15,-3 0 3 16,-1 0-3-16,-3 0 6 16,2 0 9-16,-2 0-3 15,0 0 12-15,0 0-25 16,0 0 1-16,0 0-10 16,0 0-10-16,0 0-35 15,-34-2-43-15,-1-10-173 16,-8-6-379-16</inkml:trace>
  <inkml:trace contextRef="#ctx0" brushRef="#br0" timeOffset="60019.0433">53 8199 217 0,'0'0'300'16,"0"0"-227"-16,0 0-50 16,0 0 86-16,0 0 44 15,0 0-83-15,0 0-12 16,0 0 36-16,0 0-21 16,0 0-27-16,0 0-33 15,0 0-12-15,0 0 20 16,0 0-21-16,0 0-13 15,0 0 12-15,0 0-2 16,0 0-3-16,0 0 6 16,0 0-18-16,0 0 18 0,9 0-29 15,7 0-8-15,10 2 20 16,15-2 16-16,15 0 1 16,12 0 0-16,13 0 0 15,5-4 9-15,8-6-9 16,0 0 0-16,-6-2 5 15,-5 3-5-15,-11-2 0 16,-12 5-1-16,-13 3-2 16,-12-2 2-16,-12 3 1 15,-10 2-4-15,-8 0 2 16,-5 0 2-16,0 0 0 16,0 0 0-16,0 0-7 0,0 0 6 15,0 0 1 1,0 0-9-16,0 0 8 0,0 0-62 15,0 0-18-15,0 0-49 16,0 0-67-16,-2 0-182 0</inkml:trace>
  <inkml:trace contextRef="#ctx0" brushRef="#br0" timeOffset="60441.008">965 7865 636 0,'0'0'206'0,"0"0"-206"16,0 0 0-16,0 0 0 16,0 0 6-16,0 0 4 15,0 0 9-15,64 80 50 16,-24-54 4-16,5 0-11 15,2 0-22-15,-2-2-32 16,-1-5 2-16,-6 0-5 16,-4-3-3-16,-10-4 1 15,-8-1-3-15,-10 1-20 16,-6-1-1-16,-9 7-19 16,-26 6 40-16,-17 6 30 15,-10 7 22-15,-5 0 9 16,0 3-22-16,4-4-8 0,15-1-12 15,7-9-19-15,15-3-7 16,10-11 7-16,8 1-16 16,5-5 15-16,3-2-47 15,0 1-38-15,13-7-27 16,8 0-105-16,-8 0-458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7BB9-BBE0-4A0C-B1F7-1932098BB9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6935-5732-4F2C-B455-7F87A39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Week </a:t>
            </a:r>
            <a:r>
              <a:rPr lang="en-US" smtClean="0"/>
              <a:t># </a:t>
            </a:r>
            <a:r>
              <a:rPr lang="en-US" smtClean="0"/>
              <a:t>10 (25</a:t>
            </a:r>
            <a:r>
              <a:rPr lang="en-US" baseline="30000" smtClean="0"/>
              <a:t>th</a:t>
            </a:r>
            <a:r>
              <a:rPr lang="en-US" smtClean="0"/>
              <a:t> October, </a:t>
            </a:r>
            <a:r>
              <a:rPr lang="en-US" dirty="0" smtClean="0"/>
              <a:t>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27" y="507620"/>
            <a:ext cx="5929640" cy="484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1" y="1276012"/>
            <a:ext cx="11383008" cy="4983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351" y="1276012"/>
            <a:ext cx="9300956" cy="436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56868" y="5847008"/>
            <a:ext cx="4374491" cy="412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8600" y="1273320"/>
              <a:ext cx="11822040" cy="4933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20" y="1270800"/>
                <a:ext cx="11835720" cy="49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8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27" y="507620"/>
            <a:ext cx="5929640" cy="484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1" y="1273229"/>
            <a:ext cx="11383385" cy="1935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421" y="1273229"/>
            <a:ext cx="9129582" cy="3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67493" y="2781837"/>
            <a:ext cx="1455313" cy="321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9080" y="1402200"/>
              <a:ext cx="11829960" cy="1800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40" y="1396080"/>
                <a:ext cx="11843640" cy="18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1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81" y="940158"/>
            <a:ext cx="6542889" cy="5704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7" y="940158"/>
            <a:ext cx="3414183" cy="385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55" y="458396"/>
            <a:ext cx="7119370" cy="481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53520" y="871560"/>
              <a:ext cx="11273400" cy="4856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0" y="864360"/>
                <a:ext cx="11288880" cy="48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2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4220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Identity and Access Management (IAM) </a:t>
            </a:r>
            <a:r>
              <a:rPr lang="en-US" dirty="0"/>
              <a:t>- This step involves managing user identities, access privileges, and authentication mechanisms to ensure that only authorized individuals have access to data and applications in the cloud.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Encryption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In this step, data is encrypted both during transmission and at rest to protect against unauthorized access or data theft.</a:t>
            </a:r>
          </a:p>
          <a:p>
            <a:r>
              <a:rPr lang="en-US" b="1" dirty="0">
                <a:solidFill>
                  <a:srgbClr val="FF0000"/>
                </a:solidFill>
              </a:rPr>
              <a:t>Network Security </a:t>
            </a:r>
            <a:r>
              <a:rPr lang="en-US" dirty="0"/>
              <a:t>- This step involves securing the network infrastructure to prevent unauthorized access or data breaches. Firewalls, intrusion detection, and prevention systems are commonly used to secure cloud networks.</a:t>
            </a:r>
          </a:p>
          <a:p>
            <a:r>
              <a:rPr lang="en-US" b="1" dirty="0">
                <a:solidFill>
                  <a:srgbClr val="FF0000"/>
                </a:solidFill>
              </a:rPr>
              <a:t>Virtual Machine Security </a:t>
            </a:r>
            <a:r>
              <a:rPr lang="en-US" dirty="0"/>
              <a:t>- This step involves securing virtual machines running in cloud environments. This can include applying security patches, using anti-malware solutions, and configuring virtual machine settings to limit exposure to attacks.</a:t>
            </a:r>
          </a:p>
          <a:p>
            <a:r>
              <a:rPr lang="en-US" b="1" dirty="0">
                <a:solidFill>
                  <a:srgbClr val="FF0000"/>
                </a:solidFill>
              </a:rPr>
              <a:t>Application Security </a:t>
            </a:r>
            <a:r>
              <a:rPr lang="en-US" dirty="0"/>
              <a:t>- This step involves securing cloud applications by implementing security controls such as firewalls, intrusion detection, and prevention systems, and regular security audits.</a:t>
            </a:r>
          </a:p>
          <a:p>
            <a:r>
              <a:rPr lang="en-US" b="1" dirty="0">
                <a:solidFill>
                  <a:srgbClr val="FF0000"/>
                </a:solidFill>
              </a:rPr>
              <a:t>Security Audits and Monitoring </a:t>
            </a:r>
            <a:r>
              <a:rPr lang="en-US" dirty="0"/>
              <a:t>- This step involves regularly auditing and monitoring the cloud environment to identify potential security threats or vulnerabilities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4" y="2804145"/>
            <a:ext cx="11557345" cy="11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6" y="1314226"/>
            <a:ext cx="11427784" cy="4661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9" y="476518"/>
            <a:ext cx="10964619" cy="444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640" y="484920"/>
              <a:ext cx="11589120" cy="5406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" y="478080"/>
                <a:ext cx="11604600" cy="54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469846" y="5943276"/>
            <a:ext cx="113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öhne"/>
              </a:rPr>
              <a:t>Electronic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discovery, is the process of identifying, preserving, collecting, analyzing, and producing electronic data as part of a legal or regulatory investigation or litigation</a:t>
            </a:r>
            <a:r>
              <a:rPr lang="en-US" dirty="0" smtClean="0">
                <a:solidFill>
                  <a:srgbClr val="FF0000"/>
                </a:solidFill>
                <a:latin typeface="Söhne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9" y="476518"/>
            <a:ext cx="10964619" cy="444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5" y="1326525"/>
            <a:ext cx="11278385" cy="50034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54800" y="1429200"/>
              <a:ext cx="11156400" cy="421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40" y="1419840"/>
                <a:ext cx="11171520" cy="4233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609949" y="6333816"/>
            <a:ext cx="11024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Söhne"/>
              </a:rPr>
              <a:t>Risk management: the process </a:t>
            </a:r>
            <a:r>
              <a:rPr lang="en-US" sz="1200" dirty="0">
                <a:solidFill>
                  <a:srgbClr val="FF0000"/>
                </a:solidFill>
                <a:latin typeface="Söhne"/>
              </a:rPr>
              <a:t>of identifying, assessing, prioritizing, and mitigating risks associated with the use of cloud computing services. 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48560" y="3189600"/>
              <a:ext cx="10883520" cy="3038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40" y="3187080"/>
                <a:ext cx="10895040" cy="30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1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3" y="1389429"/>
            <a:ext cx="11246816" cy="36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9" y="476518"/>
            <a:ext cx="10964619" cy="444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4960" y="1381320"/>
              <a:ext cx="11364480" cy="353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60" y="1376280"/>
                <a:ext cx="1137852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9" y="476518"/>
            <a:ext cx="10964619" cy="4442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4089" y="1370523"/>
            <a:ext cx="10736338" cy="4579517"/>
            <a:chOff x="2848543" y="2091740"/>
            <a:chExt cx="6500309" cy="24062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948" y="3040489"/>
              <a:ext cx="6477904" cy="14575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543" y="2091740"/>
              <a:ext cx="6487430" cy="100026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98520" y="1564920"/>
              <a:ext cx="10848600" cy="415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1556640"/>
                <a:ext cx="10863000" cy="41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6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7" y="700985"/>
            <a:ext cx="12002773" cy="4240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1840" y="1684080"/>
              <a:ext cx="8256600" cy="2674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0" y="1676880"/>
                <a:ext cx="8268480" cy="26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27" y="507620"/>
            <a:ext cx="5929640" cy="484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" y="1411472"/>
            <a:ext cx="11741647" cy="228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27" y="4213905"/>
            <a:ext cx="11666613" cy="1974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65240" y="489960"/>
              <a:ext cx="11657520" cy="500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840" y="482400"/>
                <a:ext cx="1167048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8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253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Cloud Security</vt:lpstr>
      <vt:lpstr>Cloud Security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NU FAST</dc:creator>
  <cp:lastModifiedBy>NU FAST</cp:lastModifiedBy>
  <cp:revision>27</cp:revision>
  <dcterms:created xsi:type="dcterms:W3CDTF">2023-04-14T04:04:38Z</dcterms:created>
  <dcterms:modified xsi:type="dcterms:W3CDTF">2023-10-26T06:23:12Z</dcterms:modified>
</cp:coreProperties>
</file>