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21"/>
  </p:notesMasterIdLst>
  <p:sldIdLst>
    <p:sldId id="256" r:id="rId3"/>
    <p:sldId id="258" r:id="rId4"/>
    <p:sldId id="261" r:id="rId5"/>
    <p:sldId id="267" r:id="rId6"/>
    <p:sldId id="257" r:id="rId7"/>
    <p:sldId id="263" r:id="rId8"/>
    <p:sldId id="278" r:id="rId9"/>
    <p:sldId id="262" r:id="rId10"/>
    <p:sldId id="281" r:id="rId11"/>
    <p:sldId id="277" r:id="rId12"/>
    <p:sldId id="260" r:id="rId13"/>
    <p:sldId id="287" r:id="rId14"/>
    <p:sldId id="279" r:id="rId15"/>
    <p:sldId id="280" r:id="rId16"/>
    <p:sldId id="282" r:id="rId17"/>
    <p:sldId id="285" r:id="rId18"/>
    <p:sldId id="284" r:id="rId19"/>
    <p:sldId id="2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6A74D-FBCE-4FBA-8FCC-9F7C418C8BBE}" v="111" dt="2024-02-09T18:20:03.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902"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MUHAMMAD ALI - 13306" userId="6fb5c492-b09f-4aa6-a4a0-cc55134782cb" providerId="ADAL" clId="{85853CC9-22B2-4E2C-84F5-1DE26DBAE754}"/>
    <pc:docChg chg="undo custSel addSld delSld modSld">
      <pc:chgData name="SYED MUHAMMAD ALI - 13306" userId="6fb5c492-b09f-4aa6-a4a0-cc55134782cb" providerId="ADAL" clId="{85853CC9-22B2-4E2C-84F5-1DE26DBAE754}" dt="2023-01-28T06:24:37.475" v="5333" actId="20577"/>
      <pc:docMkLst>
        <pc:docMk/>
      </pc:docMkLst>
      <pc:sldChg chg="addSp delSp modSp mod modAnim">
        <pc:chgData name="SYED MUHAMMAD ALI - 13306" userId="6fb5c492-b09f-4aa6-a4a0-cc55134782cb" providerId="ADAL" clId="{85853CC9-22B2-4E2C-84F5-1DE26DBAE754}" dt="2023-01-27T20:52:22.661" v="4623"/>
        <pc:sldMkLst>
          <pc:docMk/>
          <pc:sldMk cId="380669040" sldId="257"/>
        </pc:sldMkLst>
        <pc:spChg chg="mod">
          <ac:chgData name="SYED MUHAMMAD ALI - 13306" userId="6fb5c492-b09f-4aa6-a4a0-cc55134782cb" providerId="ADAL" clId="{85853CC9-22B2-4E2C-84F5-1DE26DBAE754}" dt="2023-01-26T18:30:38.633" v="1768" actId="21"/>
          <ac:spMkLst>
            <pc:docMk/>
            <pc:sldMk cId="380669040" sldId="257"/>
            <ac:spMk id="3" creationId="{D1E881F2-B969-C022-B94C-BB559196B7E2}"/>
          </ac:spMkLst>
        </pc:spChg>
        <pc:spChg chg="del">
          <ac:chgData name="SYED MUHAMMAD ALI - 13306" userId="6fb5c492-b09f-4aa6-a4a0-cc55134782cb" providerId="ADAL" clId="{85853CC9-22B2-4E2C-84F5-1DE26DBAE754}" dt="2023-01-26T18:30:00.787" v="1754" actId="21"/>
          <ac:spMkLst>
            <pc:docMk/>
            <pc:sldMk cId="380669040" sldId="257"/>
            <ac:spMk id="4" creationId="{2D0A1A45-EA15-A447-0D20-6ADFBEA5321D}"/>
          </ac:spMkLst>
        </pc:spChg>
        <pc:spChg chg="del mod">
          <ac:chgData name="SYED MUHAMMAD ALI - 13306" userId="6fb5c492-b09f-4aa6-a4a0-cc55134782cb" providerId="ADAL" clId="{85853CC9-22B2-4E2C-84F5-1DE26DBAE754}" dt="2023-01-26T18:30:00.787" v="1754" actId="21"/>
          <ac:spMkLst>
            <pc:docMk/>
            <pc:sldMk cId="380669040" sldId="257"/>
            <ac:spMk id="5" creationId="{9FA178C7-FE5D-73F7-2C1C-6F8E1B78D38B}"/>
          </ac:spMkLst>
        </pc:spChg>
        <pc:spChg chg="add del mod">
          <ac:chgData name="SYED MUHAMMAD ALI - 13306" userId="6fb5c492-b09f-4aa6-a4a0-cc55134782cb" providerId="ADAL" clId="{85853CC9-22B2-4E2C-84F5-1DE26DBAE754}" dt="2023-01-26T18:30:22.529" v="1766"/>
          <ac:spMkLst>
            <pc:docMk/>
            <pc:sldMk cId="380669040" sldId="257"/>
            <ac:spMk id="6" creationId="{16FCF574-C3D3-44CF-931C-CC8B28B57A2C}"/>
          </ac:spMkLst>
        </pc:spChg>
        <pc:spChg chg="add del mod">
          <ac:chgData name="SYED MUHAMMAD ALI - 13306" userId="6fb5c492-b09f-4aa6-a4a0-cc55134782cb" providerId="ADAL" clId="{85853CC9-22B2-4E2C-84F5-1DE26DBAE754}" dt="2023-01-26T18:30:22.529" v="1766"/>
          <ac:spMkLst>
            <pc:docMk/>
            <pc:sldMk cId="380669040" sldId="257"/>
            <ac:spMk id="8" creationId="{EB10A29C-1ABC-9A79-5420-240779A09777}"/>
          </ac:spMkLst>
        </pc:spChg>
      </pc:sldChg>
      <pc:sldChg chg="addSp delSp modSp mod setBg">
        <pc:chgData name="SYED MUHAMMAD ALI - 13306" userId="6fb5c492-b09f-4aa6-a4a0-cc55134782cb" providerId="ADAL" clId="{85853CC9-22B2-4E2C-84F5-1DE26DBAE754}" dt="2023-01-27T20:58:16.404" v="4789" actId="20577"/>
        <pc:sldMkLst>
          <pc:docMk/>
          <pc:sldMk cId="3863285224" sldId="259"/>
        </pc:sldMkLst>
        <pc:spChg chg="mod">
          <ac:chgData name="SYED MUHAMMAD ALI - 13306" userId="6fb5c492-b09f-4aa6-a4a0-cc55134782cb" providerId="ADAL" clId="{85853CC9-22B2-4E2C-84F5-1DE26DBAE754}" dt="2023-01-26T18:16:46.905" v="996" actId="26606"/>
          <ac:spMkLst>
            <pc:docMk/>
            <pc:sldMk cId="3863285224" sldId="259"/>
            <ac:spMk id="2" creationId="{7ECE181C-473F-866F-2E1E-9953CCF8BBEA}"/>
          </ac:spMkLst>
        </pc:spChg>
        <pc:spChg chg="mod">
          <ac:chgData name="SYED MUHAMMAD ALI - 13306" userId="6fb5c492-b09f-4aa6-a4a0-cc55134782cb" providerId="ADAL" clId="{85853CC9-22B2-4E2C-84F5-1DE26DBAE754}" dt="2023-01-27T20:58:16.404" v="4789" actId="20577"/>
          <ac:spMkLst>
            <pc:docMk/>
            <pc:sldMk cId="3863285224" sldId="259"/>
            <ac:spMk id="3" creationId="{C176910C-C6E3-2DED-6BC4-1E70A3E10CD0}"/>
          </ac:spMkLst>
        </pc:spChg>
        <pc:spChg chg="add del">
          <ac:chgData name="SYED MUHAMMAD ALI - 13306" userId="6fb5c492-b09f-4aa6-a4a0-cc55134782cb" providerId="ADAL" clId="{85853CC9-22B2-4E2C-84F5-1DE26DBAE754}" dt="2023-01-26T18:16:46.905" v="996" actId="26606"/>
          <ac:spMkLst>
            <pc:docMk/>
            <pc:sldMk cId="3863285224" sldId="259"/>
            <ac:spMk id="8" creationId="{09588DA8-065E-4F6F-8EFD-43104AB2E0CF}"/>
          </ac:spMkLst>
        </pc:spChg>
        <pc:spChg chg="add del">
          <ac:chgData name="SYED MUHAMMAD ALI - 13306" userId="6fb5c492-b09f-4aa6-a4a0-cc55134782cb" providerId="ADAL" clId="{85853CC9-22B2-4E2C-84F5-1DE26DBAE754}" dt="2023-01-26T18:16:46.905" v="996" actId="26606"/>
          <ac:spMkLst>
            <pc:docMk/>
            <pc:sldMk cId="3863285224" sldId="259"/>
            <ac:spMk id="10" creationId="{C4285719-470E-454C-AF62-8323075F1F5B}"/>
          </ac:spMkLst>
        </pc:spChg>
        <pc:spChg chg="add del">
          <ac:chgData name="SYED MUHAMMAD ALI - 13306" userId="6fb5c492-b09f-4aa6-a4a0-cc55134782cb" providerId="ADAL" clId="{85853CC9-22B2-4E2C-84F5-1DE26DBAE754}" dt="2023-01-26T18:16:42.951" v="994" actId="26606"/>
          <ac:spMkLst>
            <pc:docMk/>
            <pc:sldMk cId="3863285224" sldId="259"/>
            <ac:spMk id="11" creationId="{D4974D33-8DC5-464E-8C6D-BE58F0669C17}"/>
          </ac:spMkLst>
        </pc:spChg>
        <pc:spChg chg="add del">
          <ac:chgData name="SYED MUHAMMAD ALI - 13306" userId="6fb5c492-b09f-4aa6-a4a0-cc55134782cb" providerId="ADAL" clId="{85853CC9-22B2-4E2C-84F5-1DE26DBAE754}" dt="2023-01-26T18:16:42.951" v="994" actId="26606"/>
          <ac:spMkLst>
            <pc:docMk/>
            <pc:sldMk cId="3863285224" sldId="259"/>
            <ac:spMk id="12" creationId="{F13C74B1-5B17-4795-BED0-7140497B445A}"/>
          </ac:spMkLst>
        </pc:spChg>
        <pc:spChg chg="add del">
          <ac:chgData name="SYED MUHAMMAD ALI - 13306" userId="6fb5c492-b09f-4aa6-a4a0-cc55134782cb" providerId="ADAL" clId="{85853CC9-22B2-4E2C-84F5-1DE26DBAE754}" dt="2023-01-26T18:16:46.905" v="996" actId="26606"/>
          <ac:spMkLst>
            <pc:docMk/>
            <pc:sldMk cId="3863285224" sldId="259"/>
            <ac:spMk id="14" creationId="{4300840D-0A0B-4512-BACA-B439D5B9C57C}"/>
          </ac:spMkLst>
        </pc:spChg>
        <pc:spChg chg="add del">
          <ac:chgData name="SYED MUHAMMAD ALI - 13306" userId="6fb5c492-b09f-4aa6-a4a0-cc55134782cb" providerId="ADAL" clId="{85853CC9-22B2-4E2C-84F5-1DE26DBAE754}" dt="2023-01-26T18:16:46.905" v="996" actId="26606"/>
          <ac:spMkLst>
            <pc:docMk/>
            <pc:sldMk cId="3863285224" sldId="259"/>
            <ac:spMk id="15" creationId="{CD9FE4EF-C4D8-49A0-B2FF-81D8DB7D8A24}"/>
          </ac:spMkLst>
        </pc:spChg>
        <pc:spChg chg="add del">
          <ac:chgData name="SYED MUHAMMAD ALI - 13306" userId="6fb5c492-b09f-4aa6-a4a0-cc55134782cb" providerId="ADAL" clId="{85853CC9-22B2-4E2C-84F5-1DE26DBAE754}" dt="2023-01-26T18:16:46.905" v="996" actId="26606"/>
          <ac:spMkLst>
            <pc:docMk/>
            <pc:sldMk cId="3863285224" sldId="259"/>
            <ac:spMk id="16" creationId="{D2B78728-A580-49A7-84F9-6EF6F583ADE0}"/>
          </ac:spMkLst>
        </pc:spChg>
        <pc:spChg chg="add del">
          <ac:chgData name="SYED MUHAMMAD ALI - 13306" userId="6fb5c492-b09f-4aa6-a4a0-cc55134782cb" providerId="ADAL" clId="{85853CC9-22B2-4E2C-84F5-1DE26DBAE754}" dt="2023-01-26T18:16:46.905" v="996" actId="26606"/>
          <ac:spMkLst>
            <pc:docMk/>
            <pc:sldMk cId="3863285224" sldId="259"/>
            <ac:spMk id="18" creationId="{38FAA1A1-D861-433F-88FA-1E9D6FD31D11}"/>
          </ac:spMkLst>
        </pc:spChg>
        <pc:spChg chg="add del">
          <ac:chgData name="SYED MUHAMMAD ALI - 13306" userId="6fb5c492-b09f-4aa6-a4a0-cc55134782cb" providerId="ADAL" clId="{85853CC9-22B2-4E2C-84F5-1DE26DBAE754}" dt="2023-01-26T18:16:46.905" v="996" actId="26606"/>
          <ac:spMkLst>
            <pc:docMk/>
            <pc:sldMk cId="3863285224" sldId="259"/>
            <ac:spMk id="20" creationId="{8D71EDA1-87BF-4D5D-AB79-F346FD19278A}"/>
          </ac:spMkLst>
        </pc:spChg>
        <pc:picChg chg="add del">
          <ac:chgData name="SYED MUHAMMAD ALI - 13306" userId="6fb5c492-b09f-4aa6-a4a0-cc55134782cb" providerId="ADAL" clId="{85853CC9-22B2-4E2C-84F5-1DE26DBAE754}" dt="2023-01-26T18:16:40.891" v="992" actId="26606"/>
          <ac:picMkLst>
            <pc:docMk/>
            <pc:sldMk cId="3863285224" sldId="259"/>
            <ac:picMk id="5" creationId="{1B60E249-281D-94F1-D430-B2E22849C058}"/>
          </ac:picMkLst>
        </pc:picChg>
        <pc:picChg chg="add del">
          <ac:chgData name="SYED MUHAMMAD ALI - 13306" userId="6fb5c492-b09f-4aa6-a4a0-cc55134782cb" providerId="ADAL" clId="{85853CC9-22B2-4E2C-84F5-1DE26DBAE754}" dt="2023-01-26T18:16:42.951" v="994" actId="26606"/>
          <ac:picMkLst>
            <pc:docMk/>
            <pc:sldMk cId="3863285224" sldId="259"/>
            <ac:picMk id="13" creationId="{FE226767-6FA4-B41D-DC9F-D17A909713D3}"/>
          </ac:picMkLst>
        </pc:picChg>
        <pc:cxnChg chg="add del">
          <ac:chgData name="SYED MUHAMMAD ALI - 13306" userId="6fb5c492-b09f-4aa6-a4a0-cc55134782cb" providerId="ADAL" clId="{85853CC9-22B2-4E2C-84F5-1DE26DBAE754}" dt="2023-01-26T18:16:40.891" v="992" actId="26606"/>
          <ac:cxnSpMkLst>
            <pc:docMk/>
            <pc:sldMk cId="3863285224" sldId="259"/>
            <ac:cxnSpMk id="9" creationId="{A7F400EE-A8A5-48AF-B4D6-291B52C6F0B0}"/>
          </ac:cxnSpMkLst>
        </pc:cxnChg>
      </pc:sldChg>
      <pc:sldChg chg="addSp delSp modSp new mod setBg">
        <pc:chgData name="SYED MUHAMMAD ALI - 13306" userId="6fb5c492-b09f-4aa6-a4a0-cc55134782cb" providerId="ADAL" clId="{85853CC9-22B2-4E2C-84F5-1DE26DBAE754}" dt="2023-01-26T18:52:05.717" v="1819" actId="1076"/>
        <pc:sldMkLst>
          <pc:docMk/>
          <pc:sldMk cId="2476615052" sldId="260"/>
        </pc:sldMkLst>
        <pc:spChg chg="mod">
          <ac:chgData name="SYED MUHAMMAD ALI - 13306" userId="6fb5c492-b09f-4aa6-a4a0-cc55134782cb" providerId="ADAL" clId="{85853CC9-22B2-4E2C-84F5-1DE26DBAE754}" dt="2023-01-26T18:51:57.056" v="1816" actId="26606"/>
          <ac:spMkLst>
            <pc:docMk/>
            <pc:sldMk cId="2476615052" sldId="260"/>
            <ac:spMk id="2" creationId="{3E643EE5-A214-DAA9-4CDC-13C26484E852}"/>
          </ac:spMkLst>
        </pc:spChg>
        <pc:spChg chg="del mod">
          <ac:chgData name="SYED MUHAMMAD ALI - 13306" userId="6fb5c492-b09f-4aa6-a4a0-cc55134782cb" providerId="ADAL" clId="{85853CC9-22B2-4E2C-84F5-1DE26DBAE754}" dt="2023-01-26T18:51:47.971" v="1810" actId="478"/>
          <ac:spMkLst>
            <pc:docMk/>
            <pc:sldMk cId="2476615052" sldId="260"/>
            <ac:spMk id="3" creationId="{5EEDE1F7-1B37-18D0-A7B2-D2220260A9E2}"/>
          </ac:spMkLst>
        </pc:spChg>
        <pc:spChg chg="add del">
          <ac:chgData name="SYED MUHAMMAD ALI - 13306" userId="6fb5c492-b09f-4aa6-a4a0-cc55134782cb" providerId="ADAL" clId="{85853CC9-22B2-4E2C-84F5-1DE26DBAE754}" dt="2023-01-26T18:51:57.054" v="1815" actId="26606"/>
          <ac:spMkLst>
            <pc:docMk/>
            <pc:sldMk cId="2476615052" sldId="260"/>
            <ac:spMk id="10" creationId="{BCED4D40-4B67-4331-AC48-79B82B4A47D8}"/>
          </ac:spMkLst>
        </pc:spChg>
        <pc:spChg chg="add del">
          <ac:chgData name="SYED MUHAMMAD ALI - 13306" userId="6fb5c492-b09f-4aa6-a4a0-cc55134782cb" providerId="ADAL" clId="{85853CC9-22B2-4E2C-84F5-1DE26DBAE754}" dt="2023-01-26T18:51:57.054" v="1815" actId="26606"/>
          <ac:spMkLst>
            <pc:docMk/>
            <pc:sldMk cId="2476615052" sldId="260"/>
            <ac:spMk id="12" creationId="{670CEDEF-4F34-412E-84EE-329C1E936AF5}"/>
          </ac:spMkLst>
        </pc:spChg>
        <pc:picChg chg="add mod">
          <ac:chgData name="SYED MUHAMMAD ALI - 13306" userId="6fb5c492-b09f-4aa6-a4a0-cc55134782cb" providerId="ADAL" clId="{85853CC9-22B2-4E2C-84F5-1DE26DBAE754}" dt="2023-01-26T18:52:05.717" v="1819" actId="1076"/>
          <ac:picMkLst>
            <pc:docMk/>
            <pc:sldMk cId="2476615052" sldId="260"/>
            <ac:picMk id="5" creationId="{5DBCFE05-AF47-14DE-594D-ED9F8E974B68}"/>
          </ac:picMkLst>
        </pc:picChg>
      </pc:sldChg>
      <pc:sldChg chg="addSp delSp modSp new mod setBg modAnim">
        <pc:chgData name="SYED MUHAMMAD ALI - 13306" userId="6fb5c492-b09f-4aa6-a4a0-cc55134782cb" providerId="ADAL" clId="{85853CC9-22B2-4E2C-84F5-1DE26DBAE754}" dt="2023-01-27T20:51:53.851" v="4619"/>
        <pc:sldMkLst>
          <pc:docMk/>
          <pc:sldMk cId="1650927430" sldId="261"/>
        </pc:sldMkLst>
        <pc:spChg chg="mod">
          <ac:chgData name="SYED MUHAMMAD ALI - 13306" userId="6fb5c492-b09f-4aa6-a4a0-cc55134782cb" providerId="ADAL" clId="{85853CC9-22B2-4E2C-84F5-1DE26DBAE754}" dt="2023-01-26T18:15:36.343" v="983" actId="26606"/>
          <ac:spMkLst>
            <pc:docMk/>
            <pc:sldMk cId="1650927430" sldId="261"/>
            <ac:spMk id="2" creationId="{5ADA2C7F-75D5-95F7-446B-109494F3292A}"/>
          </ac:spMkLst>
        </pc:spChg>
        <pc:spChg chg="add del mod">
          <ac:chgData name="SYED MUHAMMAD ALI - 13306" userId="6fb5c492-b09f-4aa6-a4a0-cc55134782cb" providerId="ADAL" clId="{85853CC9-22B2-4E2C-84F5-1DE26DBAE754}" dt="2023-01-27T19:16:45.112" v="2757" actId="5793"/>
          <ac:spMkLst>
            <pc:docMk/>
            <pc:sldMk cId="1650927430" sldId="261"/>
            <ac:spMk id="3" creationId="{EE8D5B0F-8948-5C27-A0F5-D7A2761C1613}"/>
          </ac:spMkLst>
        </pc:spChg>
        <pc:spChg chg="add">
          <ac:chgData name="SYED MUHAMMAD ALI - 13306" userId="6fb5c492-b09f-4aa6-a4a0-cc55134782cb" providerId="ADAL" clId="{85853CC9-22B2-4E2C-84F5-1DE26DBAE754}" dt="2023-01-26T18:15:36.343" v="983" actId="26606"/>
          <ac:spMkLst>
            <pc:docMk/>
            <pc:sldMk cId="1650927430" sldId="261"/>
            <ac:spMk id="8" creationId="{09588DA8-065E-4F6F-8EFD-43104AB2E0CF}"/>
          </ac:spMkLst>
        </pc:spChg>
        <pc:spChg chg="add del">
          <ac:chgData name="SYED MUHAMMAD ALI - 13306" userId="6fb5c492-b09f-4aa6-a4a0-cc55134782cb" providerId="ADAL" clId="{85853CC9-22B2-4E2C-84F5-1DE26DBAE754}" dt="2023-01-26T18:15:10.526" v="902" actId="26606"/>
          <ac:spMkLst>
            <pc:docMk/>
            <pc:sldMk cId="1650927430" sldId="261"/>
            <ac:spMk id="9" creationId="{BACC6370-2D7E-4714-9D71-7542949D7D5D}"/>
          </ac:spMkLst>
        </pc:spChg>
        <pc:spChg chg="add">
          <ac:chgData name="SYED MUHAMMAD ALI - 13306" userId="6fb5c492-b09f-4aa6-a4a0-cc55134782cb" providerId="ADAL" clId="{85853CC9-22B2-4E2C-84F5-1DE26DBAE754}" dt="2023-01-26T18:15:36.343" v="983" actId="26606"/>
          <ac:spMkLst>
            <pc:docMk/>
            <pc:sldMk cId="1650927430" sldId="261"/>
            <ac:spMk id="10" creationId="{C4285719-470E-454C-AF62-8323075F1F5B}"/>
          </ac:spMkLst>
        </pc:spChg>
        <pc:spChg chg="add del">
          <ac:chgData name="SYED MUHAMMAD ALI - 13306" userId="6fb5c492-b09f-4aa6-a4a0-cc55134782cb" providerId="ADAL" clId="{85853CC9-22B2-4E2C-84F5-1DE26DBAE754}" dt="2023-01-26T18:15:10.526" v="902" actId="26606"/>
          <ac:spMkLst>
            <pc:docMk/>
            <pc:sldMk cId="1650927430" sldId="261"/>
            <ac:spMk id="11" creationId="{256B2C21-A230-48C0-8DF1-C46611373C44}"/>
          </ac:spMkLst>
        </pc:spChg>
        <pc:spChg chg="add">
          <ac:chgData name="SYED MUHAMMAD ALI - 13306" userId="6fb5c492-b09f-4aa6-a4a0-cc55134782cb" providerId="ADAL" clId="{85853CC9-22B2-4E2C-84F5-1DE26DBAE754}" dt="2023-01-26T18:15:36.343" v="983" actId="26606"/>
          <ac:spMkLst>
            <pc:docMk/>
            <pc:sldMk cId="1650927430" sldId="261"/>
            <ac:spMk id="12" creationId="{CD9FE4EF-C4D8-49A0-B2FF-81D8DB7D8A24}"/>
          </ac:spMkLst>
        </pc:spChg>
        <pc:spChg chg="add del">
          <ac:chgData name="SYED MUHAMMAD ALI - 13306" userId="6fb5c492-b09f-4aa6-a4a0-cc55134782cb" providerId="ADAL" clId="{85853CC9-22B2-4E2C-84F5-1DE26DBAE754}" dt="2023-01-26T18:15:10.526" v="902" actId="26606"/>
          <ac:spMkLst>
            <pc:docMk/>
            <pc:sldMk cId="1650927430" sldId="261"/>
            <ac:spMk id="13" creationId="{3847E18C-932D-4C95-AABA-FEC7C9499AD7}"/>
          </ac:spMkLst>
        </pc:spChg>
        <pc:spChg chg="add">
          <ac:chgData name="SYED MUHAMMAD ALI - 13306" userId="6fb5c492-b09f-4aa6-a4a0-cc55134782cb" providerId="ADAL" clId="{85853CC9-22B2-4E2C-84F5-1DE26DBAE754}" dt="2023-01-26T18:15:36.343" v="983" actId="26606"/>
          <ac:spMkLst>
            <pc:docMk/>
            <pc:sldMk cId="1650927430" sldId="261"/>
            <ac:spMk id="14" creationId="{4300840D-0A0B-4512-BACA-B439D5B9C57C}"/>
          </ac:spMkLst>
        </pc:spChg>
        <pc:spChg chg="add del">
          <ac:chgData name="SYED MUHAMMAD ALI - 13306" userId="6fb5c492-b09f-4aa6-a4a0-cc55134782cb" providerId="ADAL" clId="{85853CC9-22B2-4E2C-84F5-1DE26DBAE754}" dt="2023-01-26T18:15:10.526" v="902" actId="26606"/>
          <ac:spMkLst>
            <pc:docMk/>
            <pc:sldMk cId="1650927430" sldId="261"/>
            <ac:spMk id="15" creationId="{3150CB11-0C61-439E-910F-5787759E72A0}"/>
          </ac:spMkLst>
        </pc:spChg>
        <pc:spChg chg="add">
          <ac:chgData name="SYED MUHAMMAD ALI - 13306" userId="6fb5c492-b09f-4aa6-a4a0-cc55134782cb" providerId="ADAL" clId="{85853CC9-22B2-4E2C-84F5-1DE26DBAE754}" dt="2023-01-26T18:15:36.343" v="983" actId="26606"/>
          <ac:spMkLst>
            <pc:docMk/>
            <pc:sldMk cId="1650927430" sldId="261"/>
            <ac:spMk id="16" creationId="{D2B78728-A580-49A7-84F9-6EF6F583ADE0}"/>
          </ac:spMkLst>
        </pc:spChg>
        <pc:spChg chg="add del">
          <ac:chgData name="SYED MUHAMMAD ALI - 13306" userId="6fb5c492-b09f-4aa6-a4a0-cc55134782cb" providerId="ADAL" clId="{85853CC9-22B2-4E2C-84F5-1DE26DBAE754}" dt="2023-01-26T18:15:10.526" v="902" actId="26606"/>
          <ac:spMkLst>
            <pc:docMk/>
            <pc:sldMk cId="1650927430" sldId="261"/>
            <ac:spMk id="17" creationId="{43F8A58B-5155-44CE-A5FF-7647B47D0A7A}"/>
          </ac:spMkLst>
        </pc:spChg>
        <pc:spChg chg="add">
          <ac:chgData name="SYED MUHAMMAD ALI - 13306" userId="6fb5c492-b09f-4aa6-a4a0-cc55134782cb" providerId="ADAL" clId="{85853CC9-22B2-4E2C-84F5-1DE26DBAE754}" dt="2023-01-26T18:15:36.343" v="983" actId="26606"/>
          <ac:spMkLst>
            <pc:docMk/>
            <pc:sldMk cId="1650927430" sldId="261"/>
            <ac:spMk id="18" creationId="{38FAA1A1-D861-433F-88FA-1E9D6FD31D11}"/>
          </ac:spMkLst>
        </pc:spChg>
        <pc:spChg chg="add del">
          <ac:chgData name="SYED MUHAMMAD ALI - 13306" userId="6fb5c492-b09f-4aa6-a4a0-cc55134782cb" providerId="ADAL" clId="{85853CC9-22B2-4E2C-84F5-1DE26DBAE754}" dt="2023-01-26T18:15:10.526" v="902" actId="26606"/>
          <ac:spMkLst>
            <pc:docMk/>
            <pc:sldMk cId="1650927430" sldId="261"/>
            <ac:spMk id="19" creationId="{443F2ACA-E6D6-4028-82DD-F03C262D5DE6}"/>
          </ac:spMkLst>
        </pc:spChg>
        <pc:spChg chg="add">
          <ac:chgData name="SYED MUHAMMAD ALI - 13306" userId="6fb5c492-b09f-4aa6-a4a0-cc55134782cb" providerId="ADAL" clId="{85853CC9-22B2-4E2C-84F5-1DE26DBAE754}" dt="2023-01-26T18:15:36.343" v="983" actId="26606"/>
          <ac:spMkLst>
            <pc:docMk/>
            <pc:sldMk cId="1650927430" sldId="261"/>
            <ac:spMk id="20" creationId="{8D71EDA1-87BF-4D5D-AB79-F346FD19278A}"/>
          </ac:spMkLst>
        </pc:spChg>
        <pc:graphicFrameChg chg="add del mod">
          <ac:chgData name="SYED MUHAMMAD ALI - 13306" userId="6fb5c492-b09f-4aa6-a4a0-cc55134782cb" providerId="ADAL" clId="{85853CC9-22B2-4E2C-84F5-1DE26DBAE754}" dt="2023-01-26T18:15:10.526" v="902" actId="26606"/>
          <ac:graphicFrameMkLst>
            <pc:docMk/>
            <pc:sldMk cId="1650927430" sldId="261"/>
            <ac:graphicFrameMk id="5" creationId="{811C8ACB-FDA3-9757-3C4A-5566615AB50C}"/>
          </ac:graphicFrameMkLst>
        </pc:graphicFrameChg>
      </pc:sldChg>
      <pc:sldChg chg="addSp delSp modSp new mod setBg modNotesTx">
        <pc:chgData name="SYED MUHAMMAD ALI - 13306" userId="6fb5c492-b09f-4aa6-a4a0-cc55134782cb" providerId="ADAL" clId="{85853CC9-22B2-4E2C-84F5-1DE26DBAE754}" dt="2023-01-26T18:21:07.114" v="1751" actId="14100"/>
        <pc:sldMkLst>
          <pc:docMk/>
          <pc:sldMk cId="1861220821" sldId="262"/>
        </pc:sldMkLst>
        <pc:spChg chg="mod">
          <ac:chgData name="SYED MUHAMMAD ALI - 13306" userId="6fb5c492-b09f-4aa6-a4a0-cc55134782cb" providerId="ADAL" clId="{85853CC9-22B2-4E2C-84F5-1DE26DBAE754}" dt="2023-01-26T18:21:07.114" v="1751" actId="14100"/>
          <ac:spMkLst>
            <pc:docMk/>
            <pc:sldMk cId="1861220821" sldId="262"/>
            <ac:spMk id="2" creationId="{7E07B409-74CD-4E4F-81CB-20D9E751E881}"/>
          </ac:spMkLst>
        </pc:spChg>
        <pc:spChg chg="del mod">
          <ac:chgData name="SYED MUHAMMAD ALI - 13306" userId="6fb5c492-b09f-4aa6-a4a0-cc55134782cb" providerId="ADAL" clId="{85853CC9-22B2-4E2C-84F5-1DE26DBAE754}" dt="2023-01-26T18:20:42.999" v="1743" actId="478"/>
          <ac:spMkLst>
            <pc:docMk/>
            <pc:sldMk cId="1861220821" sldId="262"/>
            <ac:spMk id="3" creationId="{CA35389A-E7DB-824C-47B2-8F60F50F7A2B}"/>
          </ac:spMkLst>
        </pc:spChg>
        <pc:spChg chg="add del mod">
          <ac:chgData name="SYED MUHAMMAD ALI - 13306" userId="6fb5c492-b09f-4aa6-a4a0-cc55134782cb" providerId="ADAL" clId="{85853CC9-22B2-4E2C-84F5-1DE26DBAE754}" dt="2023-01-26T18:20:49.209" v="1744" actId="478"/>
          <ac:spMkLst>
            <pc:docMk/>
            <pc:sldMk cId="1861220821" sldId="262"/>
            <ac:spMk id="5" creationId="{B91AFD69-5E49-1C6B-5A90-1A3AC78D219B}"/>
          </ac:spMkLst>
        </pc:spChg>
        <pc:spChg chg="add del">
          <ac:chgData name="SYED MUHAMMAD ALI - 13306" userId="6fb5c492-b09f-4aa6-a4a0-cc55134782cb" providerId="ADAL" clId="{85853CC9-22B2-4E2C-84F5-1DE26DBAE754}" dt="2023-01-26T18:21:01.160" v="1747" actId="26606"/>
          <ac:spMkLst>
            <pc:docMk/>
            <pc:sldMk cId="1861220821" sldId="262"/>
            <ac:spMk id="7" creationId="{6F5A5072-7B47-4D32-B52A-4EBBF590B8A5}"/>
          </ac:spMkLst>
        </pc:spChg>
        <pc:spChg chg="add del">
          <ac:chgData name="SYED MUHAMMAD ALI - 13306" userId="6fb5c492-b09f-4aa6-a4a0-cc55134782cb" providerId="ADAL" clId="{85853CC9-22B2-4E2C-84F5-1DE26DBAE754}" dt="2023-01-26T18:21:04.538" v="1749" actId="26606"/>
          <ac:spMkLst>
            <pc:docMk/>
            <pc:sldMk cId="1861220821" sldId="262"/>
            <ac:spMk id="8" creationId="{E7F94237-0536-4DB1-8C95-39E355CED94B}"/>
          </ac:spMkLst>
        </pc:spChg>
        <pc:spChg chg="add del">
          <ac:chgData name="SYED MUHAMMAD ALI - 13306" userId="6fb5c492-b09f-4aa6-a4a0-cc55134782cb" providerId="ADAL" clId="{85853CC9-22B2-4E2C-84F5-1DE26DBAE754}" dt="2023-01-26T18:21:01.160" v="1747" actId="26606"/>
          <ac:spMkLst>
            <pc:docMk/>
            <pc:sldMk cId="1861220821" sldId="262"/>
            <ac:spMk id="9" creationId="{9715DAF0-AE1B-46C9-8A6B-DB2AA05AB91D}"/>
          </ac:spMkLst>
        </pc:spChg>
        <pc:spChg chg="add del">
          <ac:chgData name="SYED MUHAMMAD ALI - 13306" userId="6fb5c492-b09f-4aa6-a4a0-cc55134782cb" providerId="ADAL" clId="{85853CC9-22B2-4E2C-84F5-1DE26DBAE754}" dt="2023-01-26T18:21:04.538" v="1749" actId="26606"/>
          <ac:spMkLst>
            <pc:docMk/>
            <pc:sldMk cId="1861220821" sldId="262"/>
            <ac:spMk id="10" creationId="{1A3C89F8-0D2F-47FF-B903-151248265F47}"/>
          </ac:spMkLst>
        </pc:spChg>
        <pc:spChg chg="add del">
          <ac:chgData name="SYED MUHAMMAD ALI - 13306" userId="6fb5c492-b09f-4aa6-a4a0-cc55134782cb" providerId="ADAL" clId="{85853CC9-22B2-4E2C-84F5-1DE26DBAE754}" dt="2023-01-26T18:21:01.160" v="1747" actId="26606"/>
          <ac:spMkLst>
            <pc:docMk/>
            <pc:sldMk cId="1861220821" sldId="262"/>
            <ac:spMk id="11" creationId="{6016219D-510E-4184-9090-6D5578A87BD1}"/>
          </ac:spMkLst>
        </pc:spChg>
        <pc:spChg chg="add del">
          <ac:chgData name="SYED MUHAMMAD ALI - 13306" userId="6fb5c492-b09f-4aa6-a4a0-cc55134782cb" providerId="ADAL" clId="{85853CC9-22B2-4E2C-84F5-1DE26DBAE754}" dt="2023-01-26T18:21:04.538" v="1749" actId="26606"/>
          <ac:spMkLst>
            <pc:docMk/>
            <pc:sldMk cId="1861220821" sldId="262"/>
            <ac:spMk id="12" creationId="{C5CB530E-515E-412C-9DF1-5F8FFBD6F383}"/>
          </ac:spMkLst>
        </pc:spChg>
        <pc:spChg chg="add del">
          <ac:chgData name="SYED MUHAMMAD ALI - 13306" userId="6fb5c492-b09f-4aa6-a4a0-cc55134782cb" providerId="ADAL" clId="{85853CC9-22B2-4E2C-84F5-1DE26DBAE754}" dt="2023-01-26T18:21:01.160" v="1747" actId="26606"/>
          <ac:spMkLst>
            <pc:docMk/>
            <pc:sldMk cId="1861220821" sldId="262"/>
            <ac:spMk id="13" creationId="{AFF4A713-7B75-4B21-90D7-5AB19547C728}"/>
          </ac:spMkLst>
        </pc:spChg>
        <pc:spChg chg="add del">
          <ac:chgData name="SYED MUHAMMAD ALI - 13306" userId="6fb5c492-b09f-4aa6-a4a0-cc55134782cb" providerId="ADAL" clId="{85853CC9-22B2-4E2C-84F5-1DE26DBAE754}" dt="2023-01-26T18:21:04.538" v="1749" actId="26606"/>
          <ac:spMkLst>
            <pc:docMk/>
            <pc:sldMk cId="1861220821" sldId="262"/>
            <ac:spMk id="14" creationId="{712D4376-A578-4FF1-94FC-245E7A6A489F}"/>
          </ac:spMkLst>
        </pc:spChg>
        <pc:spChg chg="add del">
          <ac:chgData name="SYED MUHAMMAD ALI - 13306" userId="6fb5c492-b09f-4aa6-a4a0-cc55134782cb" providerId="ADAL" clId="{85853CC9-22B2-4E2C-84F5-1DE26DBAE754}" dt="2023-01-26T18:21:01.160" v="1747" actId="26606"/>
          <ac:spMkLst>
            <pc:docMk/>
            <pc:sldMk cId="1861220821" sldId="262"/>
            <ac:spMk id="15" creationId="{DC631C0B-6DA6-4E57-8231-CE32B3434A7E}"/>
          </ac:spMkLst>
        </pc:spChg>
        <pc:spChg chg="add del">
          <ac:chgData name="SYED MUHAMMAD ALI - 13306" userId="6fb5c492-b09f-4aa6-a4a0-cc55134782cb" providerId="ADAL" clId="{85853CC9-22B2-4E2C-84F5-1DE26DBAE754}" dt="2023-01-26T18:21:04.538" v="1749" actId="26606"/>
          <ac:spMkLst>
            <pc:docMk/>
            <pc:sldMk cId="1861220821" sldId="262"/>
            <ac:spMk id="16" creationId="{AEA7509D-F04F-40CB-A0B3-EEF16499CC9F}"/>
          </ac:spMkLst>
        </pc:spChg>
        <pc:spChg chg="add del">
          <ac:chgData name="SYED MUHAMMAD ALI - 13306" userId="6fb5c492-b09f-4aa6-a4a0-cc55134782cb" providerId="ADAL" clId="{85853CC9-22B2-4E2C-84F5-1DE26DBAE754}" dt="2023-01-26T18:21:01.160" v="1747" actId="26606"/>
          <ac:spMkLst>
            <pc:docMk/>
            <pc:sldMk cId="1861220821" sldId="262"/>
            <ac:spMk id="17" creationId="{C29501E6-A978-4A61-9689-9085AF97A53A}"/>
          </ac:spMkLst>
        </pc:spChg>
        <pc:spChg chg="add del">
          <ac:chgData name="SYED MUHAMMAD ALI - 13306" userId="6fb5c492-b09f-4aa6-a4a0-cc55134782cb" providerId="ADAL" clId="{85853CC9-22B2-4E2C-84F5-1DE26DBAE754}" dt="2023-01-26T18:21:04.538" v="1749" actId="26606"/>
          <ac:spMkLst>
            <pc:docMk/>
            <pc:sldMk cId="1861220821" sldId="262"/>
            <ac:spMk id="20" creationId="{508BEF50-7B1E-49A4-BC19-5F4F1D755E64}"/>
          </ac:spMkLst>
        </pc:spChg>
        <pc:spChg chg="add del">
          <ac:chgData name="SYED MUHAMMAD ALI - 13306" userId="6fb5c492-b09f-4aa6-a4a0-cc55134782cb" providerId="ADAL" clId="{85853CC9-22B2-4E2C-84F5-1DE26DBAE754}" dt="2023-01-26T18:21:04.538" v="1749" actId="26606"/>
          <ac:spMkLst>
            <pc:docMk/>
            <pc:sldMk cId="1861220821" sldId="262"/>
            <ac:spMk id="22" creationId="{3FBAD350-5664-4811-A208-657FB882D350}"/>
          </ac:spMkLst>
        </pc:spChg>
        <pc:spChg chg="add del">
          <ac:chgData name="SYED MUHAMMAD ALI - 13306" userId="6fb5c492-b09f-4aa6-a4a0-cc55134782cb" providerId="ADAL" clId="{85853CC9-22B2-4E2C-84F5-1DE26DBAE754}" dt="2023-01-26T18:21:04.538" v="1749" actId="26606"/>
          <ac:spMkLst>
            <pc:docMk/>
            <pc:sldMk cId="1861220821" sldId="262"/>
            <ac:spMk id="24" creationId="{C39ADB8F-D187-49D7-BDCF-C1B6DC727068}"/>
          </ac:spMkLst>
        </pc:spChg>
        <pc:spChg chg="add">
          <ac:chgData name="SYED MUHAMMAD ALI - 13306" userId="6fb5c492-b09f-4aa6-a4a0-cc55134782cb" providerId="ADAL" clId="{85853CC9-22B2-4E2C-84F5-1DE26DBAE754}" dt="2023-01-26T18:21:04.549" v="1750" actId="26606"/>
          <ac:spMkLst>
            <pc:docMk/>
            <pc:sldMk cId="1861220821" sldId="262"/>
            <ac:spMk id="26" creationId="{6F5A5072-7B47-4D32-B52A-4EBBF590B8A5}"/>
          </ac:spMkLst>
        </pc:spChg>
        <pc:spChg chg="add">
          <ac:chgData name="SYED MUHAMMAD ALI - 13306" userId="6fb5c492-b09f-4aa6-a4a0-cc55134782cb" providerId="ADAL" clId="{85853CC9-22B2-4E2C-84F5-1DE26DBAE754}" dt="2023-01-26T18:21:04.549" v="1750" actId="26606"/>
          <ac:spMkLst>
            <pc:docMk/>
            <pc:sldMk cId="1861220821" sldId="262"/>
            <ac:spMk id="27" creationId="{9715DAF0-AE1B-46C9-8A6B-DB2AA05AB91D}"/>
          </ac:spMkLst>
        </pc:spChg>
        <pc:spChg chg="add">
          <ac:chgData name="SYED MUHAMMAD ALI - 13306" userId="6fb5c492-b09f-4aa6-a4a0-cc55134782cb" providerId="ADAL" clId="{85853CC9-22B2-4E2C-84F5-1DE26DBAE754}" dt="2023-01-26T18:21:04.549" v="1750" actId="26606"/>
          <ac:spMkLst>
            <pc:docMk/>
            <pc:sldMk cId="1861220821" sldId="262"/>
            <ac:spMk id="28" creationId="{6016219D-510E-4184-9090-6D5578A87BD1}"/>
          </ac:spMkLst>
        </pc:spChg>
        <pc:spChg chg="add">
          <ac:chgData name="SYED MUHAMMAD ALI - 13306" userId="6fb5c492-b09f-4aa6-a4a0-cc55134782cb" providerId="ADAL" clId="{85853CC9-22B2-4E2C-84F5-1DE26DBAE754}" dt="2023-01-26T18:21:04.549" v="1750" actId="26606"/>
          <ac:spMkLst>
            <pc:docMk/>
            <pc:sldMk cId="1861220821" sldId="262"/>
            <ac:spMk id="29" creationId="{AFF4A713-7B75-4B21-90D7-5AB19547C728}"/>
          </ac:spMkLst>
        </pc:spChg>
        <pc:spChg chg="add">
          <ac:chgData name="SYED MUHAMMAD ALI - 13306" userId="6fb5c492-b09f-4aa6-a4a0-cc55134782cb" providerId="ADAL" clId="{85853CC9-22B2-4E2C-84F5-1DE26DBAE754}" dt="2023-01-26T18:21:04.549" v="1750" actId="26606"/>
          <ac:spMkLst>
            <pc:docMk/>
            <pc:sldMk cId="1861220821" sldId="262"/>
            <ac:spMk id="30" creationId="{DC631C0B-6DA6-4E57-8231-CE32B3434A7E}"/>
          </ac:spMkLst>
        </pc:spChg>
        <pc:spChg chg="add">
          <ac:chgData name="SYED MUHAMMAD ALI - 13306" userId="6fb5c492-b09f-4aa6-a4a0-cc55134782cb" providerId="ADAL" clId="{85853CC9-22B2-4E2C-84F5-1DE26DBAE754}" dt="2023-01-26T18:21:04.549" v="1750" actId="26606"/>
          <ac:spMkLst>
            <pc:docMk/>
            <pc:sldMk cId="1861220821" sldId="262"/>
            <ac:spMk id="31" creationId="{C29501E6-A978-4A61-9689-9085AF97A53A}"/>
          </ac:spMkLst>
        </pc:spChg>
        <pc:picChg chg="add del">
          <ac:chgData name="SYED MUHAMMAD ALI - 13306" userId="6fb5c492-b09f-4aa6-a4a0-cc55134782cb" providerId="ADAL" clId="{85853CC9-22B2-4E2C-84F5-1DE26DBAE754}" dt="2023-01-26T18:21:04.538" v="1749" actId="26606"/>
          <ac:picMkLst>
            <pc:docMk/>
            <pc:sldMk cId="1861220821" sldId="262"/>
            <ac:picMk id="4" creationId="{05806845-73DF-7ECD-FAF0-3F548F992872}"/>
          </ac:picMkLst>
        </pc:picChg>
        <pc:cxnChg chg="add del">
          <ac:chgData name="SYED MUHAMMAD ALI - 13306" userId="6fb5c492-b09f-4aa6-a4a0-cc55134782cb" providerId="ADAL" clId="{85853CC9-22B2-4E2C-84F5-1DE26DBAE754}" dt="2023-01-26T18:21:04.538" v="1749" actId="26606"/>
          <ac:cxnSpMkLst>
            <pc:docMk/>
            <pc:sldMk cId="1861220821" sldId="262"/>
            <ac:cxnSpMk id="18" creationId="{56020367-4FD5-4596-8E10-C5F095CD8DBF}"/>
          </ac:cxnSpMkLst>
        </pc:cxnChg>
      </pc:sldChg>
      <pc:sldChg chg="addSp delSp modSp new mod modAnim">
        <pc:chgData name="SYED MUHAMMAD ALI - 13306" userId="6fb5c492-b09f-4aa6-a4a0-cc55134782cb" providerId="ADAL" clId="{85853CC9-22B2-4E2C-84F5-1DE26DBAE754}" dt="2023-01-27T20:52:29.448" v="4625"/>
        <pc:sldMkLst>
          <pc:docMk/>
          <pc:sldMk cId="1382712322" sldId="263"/>
        </pc:sldMkLst>
        <pc:spChg chg="del">
          <ac:chgData name="SYED MUHAMMAD ALI - 13306" userId="6fb5c492-b09f-4aa6-a4a0-cc55134782cb" providerId="ADAL" clId="{85853CC9-22B2-4E2C-84F5-1DE26DBAE754}" dt="2023-01-26T18:30:06.485" v="1757" actId="478"/>
          <ac:spMkLst>
            <pc:docMk/>
            <pc:sldMk cId="1382712322" sldId="263"/>
            <ac:spMk id="2" creationId="{429953F0-9EE9-2AC7-21FD-992A5807141F}"/>
          </ac:spMkLst>
        </pc:spChg>
        <pc:spChg chg="del">
          <ac:chgData name="SYED MUHAMMAD ALI - 13306" userId="6fb5c492-b09f-4aa6-a4a0-cc55134782cb" providerId="ADAL" clId="{85853CC9-22B2-4E2C-84F5-1DE26DBAE754}" dt="2023-01-26T18:30:04.367" v="1756" actId="478"/>
          <ac:spMkLst>
            <pc:docMk/>
            <pc:sldMk cId="1382712322" sldId="263"/>
            <ac:spMk id="3" creationId="{ECBF31BD-A012-BB34-4C00-4091ECB4A31F}"/>
          </ac:spMkLst>
        </pc:spChg>
        <pc:spChg chg="add mod">
          <ac:chgData name="SYED MUHAMMAD ALI - 13306" userId="6fb5c492-b09f-4aa6-a4a0-cc55134782cb" providerId="ADAL" clId="{85853CC9-22B2-4E2C-84F5-1DE26DBAE754}" dt="2023-01-26T18:30:14.098" v="1759" actId="14100"/>
          <ac:spMkLst>
            <pc:docMk/>
            <pc:sldMk cId="1382712322" sldId="263"/>
            <ac:spMk id="4" creationId="{2810AF75-A4EE-B1B7-C238-DEA3FAE63F2B}"/>
          </ac:spMkLst>
        </pc:spChg>
        <pc:spChg chg="add mod">
          <ac:chgData name="SYED MUHAMMAD ALI - 13306" userId="6fb5c492-b09f-4aa6-a4a0-cc55134782cb" providerId="ADAL" clId="{85853CC9-22B2-4E2C-84F5-1DE26DBAE754}" dt="2023-01-26T18:30:41.253" v="1771"/>
          <ac:spMkLst>
            <pc:docMk/>
            <pc:sldMk cId="1382712322" sldId="263"/>
            <ac:spMk id="5" creationId="{DAB9CB6C-C7AD-83DF-5A14-82C394D13BAE}"/>
          </ac:spMkLst>
        </pc:spChg>
      </pc:sldChg>
      <pc:sldChg chg="modSp new mod modAnim">
        <pc:chgData name="SYED MUHAMMAD ALI - 13306" userId="6fb5c492-b09f-4aa6-a4a0-cc55134782cb" providerId="ADAL" clId="{85853CC9-22B2-4E2C-84F5-1DE26DBAE754}" dt="2023-01-27T21:03:08.857" v="4839"/>
        <pc:sldMkLst>
          <pc:docMk/>
          <pc:sldMk cId="965976712" sldId="264"/>
        </pc:sldMkLst>
        <pc:spChg chg="mod">
          <ac:chgData name="SYED MUHAMMAD ALI - 13306" userId="6fb5c492-b09f-4aa6-a4a0-cc55134782cb" providerId="ADAL" clId="{85853CC9-22B2-4E2C-84F5-1DE26DBAE754}" dt="2023-01-26T18:53:11.735" v="1916" actId="20577"/>
          <ac:spMkLst>
            <pc:docMk/>
            <pc:sldMk cId="965976712" sldId="264"/>
            <ac:spMk id="2" creationId="{A1401328-2026-A909-369B-30FF2BAA1F32}"/>
          </ac:spMkLst>
        </pc:spChg>
        <pc:spChg chg="mod">
          <ac:chgData name="SYED MUHAMMAD ALI - 13306" userId="6fb5c492-b09f-4aa6-a4a0-cc55134782cb" providerId="ADAL" clId="{85853CC9-22B2-4E2C-84F5-1DE26DBAE754}" dt="2023-01-27T19:14:48.847" v="2724" actId="20577"/>
          <ac:spMkLst>
            <pc:docMk/>
            <pc:sldMk cId="965976712" sldId="264"/>
            <ac:spMk id="3" creationId="{FDADD93A-242C-3996-83D9-1E127BBE34EE}"/>
          </ac:spMkLst>
        </pc:spChg>
      </pc:sldChg>
      <pc:sldChg chg="addSp delSp modSp add mod">
        <pc:chgData name="SYED MUHAMMAD ALI - 13306" userId="6fb5c492-b09f-4aa6-a4a0-cc55134782cb" providerId="ADAL" clId="{85853CC9-22B2-4E2C-84F5-1DE26DBAE754}" dt="2023-01-26T19:31:25.057" v="2108" actId="20577"/>
        <pc:sldMkLst>
          <pc:docMk/>
          <pc:sldMk cId="2407588887" sldId="265"/>
        </pc:sldMkLst>
        <pc:spChg chg="del mod">
          <ac:chgData name="SYED MUHAMMAD ALI - 13306" userId="6fb5c492-b09f-4aa6-a4a0-cc55134782cb" providerId="ADAL" clId="{85853CC9-22B2-4E2C-84F5-1DE26DBAE754}" dt="2023-01-26T19:31:01.958" v="2043" actId="1032"/>
          <ac:spMkLst>
            <pc:docMk/>
            <pc:sldMk cId="2407588887" sldId="265"/>
            <ac:spMk id="3" creationId="{FDADD93A-242C-3996-83D9-1E127BBE34EE}"/>
          </ac:spMkLst>
        </pc:spChg>
        <pc:graphicFrameChg chg="add mod modGraphic">
          <ac:chgData name="SYED MUHAMMAD ALI - 13306" userId="6fb5c492-b09f-4aa6-a4a0-cc55134782cb" providerId="ADAL" clId="{85853CC9-22B2-4E2C-84F5-1DE26DBAE754}" dt="2023-01-26T19:31:25.057" v="2108" actId="20577"/>
          <ac:graphicFrameMkLst>
            <pc:docMk/>
            <pc:sldMk cId="2407588887" sldId="265"/>
            <ac:graphicFrameMk id="4" creationId="{66B5BB58-4BC7-F86C-F8ED-87ED722A2FCA}"/>
          </ac:graphicFrameMkLst>
        </pc:graphicFrameChg>
      </pc:sldChg>
      <pc:sldChg chg="new del">
        <pc:chgData name="SYED MUHAMMAD ALI - 13306" userId="6fb5c492-b09f-4aa6-a4a0-cc55134782cb" providerId="ADAL" clId="{85853CC9-22B2-4E2C-84F5-1DE26DBAE754}" dt="2023-01-26T19:30:30.252" v="2039" actId="680"/>
        <pc:sldMkLst>
          <pc:docMk/>
          <pc:sldMk cId="4114272600" sldId="265"/>
        </pc:sldMkLst>
      </pc:sldChg>
      <pc:sldChg chg="modSp new mod modAnim">
        <pc:chgData name="SYED MUHAMMAD ALI - 13306" userId="6fb5c492-b09f-4aa6-a4a0-cc55134782cb" providerId="ADAL" clId="{85853CC9-22B2-4E2C-84F5-1DE26DBAE754}" dt="2023-01-27T21:05:43.180" v="4891"/>
        <pc:sldMkLst>
          <pc:docMk/>
          <pc:sldMk cId="766200847" sldId="266"/>
        </pc:sldMkLst>
        <pc:spChg chg="mod">
          <ac:chgData name="SYED MUHAMMAD ALI - 13306" userId="6fb5c492-b09f-4aa6-a4a0-cc55134782cb" providerId="ADAL" clId="{85853CC9-22B2-4E2C-84F5-1DE26DBAE754}" dt="2023-01-27T19:03:49.213" v="2145" actId="20577"/>
          <ac:spMkLst>
            <pc:docMk/>
            <pc:sldMk cId="766200847" sldId="266"/>
            <ac:spMk id="2" creationId="{652E2AC1-136F-9941-883D-B93AC712D76F}"/>
          </ac:spMkLst>
        </pc:spChg>
        <pc:spChg chg="mod">
          <ac:chgData name="SYED MUHAMMAD ALI - 13306" userId="6fb5c492-b09f-4aa6-a4a0-cc55134782cb" providerId="ADAL" clId="{85853CC9-22B2-4E2C-84F5-1DE26DBAE754}" dt="2023-01-27T19:47:56.729" v="2904" actId="20577"/>
          <ac:spMkLst>
            <pc:docMk/>
            <pc:sldMk cId="766200847" sldId="266"/>
            <ac:spMk id="3" creationId="{CCE7A05C-9859-8172-5570-7726814C16B3}"/>
          </ac:spMkLst>
        </pc:spChg>
      </pc:sldChg>
      <pc:sldChg chg="modSp new mod modAnim">
        <pc:chgData name="SYED MUHAMMAD ALI - 13306" userId="6fb5c492-b09f-4aa6-a4a0-cc55134782cb" providerId="ADAL" clId="{85853CC9-22B2-4E2C-84F5-1DE26DBAE754}" dt="2023-01-27T20:52:11.987" v="4621"/>
        <pc:sldMkLst>
          <pc:docMk/>
          <pc:sldMk cId="3224290312" sldId="267"/>
        </pc:sldMkLst>
        <pc:spChg chg="mod">
          <ac:chgData name="SYED MUHAMMAD ALI - 13306" userId="6fb5c492-b09f-4aa6-a4a0-cc55134782cb" providerId="ADAL" clId="{85853CC9-22B2-4E2C-84F5-1DE26DBAE754}" dt="2023-01-27T19:07:59.754" v="2366" actId="20577"/>
          <ac:spMkLst>
            <pc:docMk/>
            <pc:sldMk cId="3224290312" sldId="267"/>
            <ac:spMk id="2" creationId="{6F77F4A6-6C90-CEED-470A-0D30899C5CAC}"/>
          </ac:spMkLst>
        </pc:spChg>
        <pc:spChg chg="mod">
          <ac:chgData name="SYED MUHAMMAD ALI - 13306" userId="6fb5c492-b09f-4aa6-a4a0-cc55134782cb" providerId="ADAL" clId="{85853CC9-22B2-4E2C-84F5-1DE26DBAE754}" dt="2023-01-27T19:11:27.686" v="2674" actId="20577"/>
          <ac:spMkLst>
            <pc:docMk/>
            <pc:sldMk cId="3224290312" sldId="267"/>
            <ac:spMk id="3" creationId="{55AF0753-FCB8-7D01-184E-CDC8FF8A8649}"/>
          </ac:spMkLst>
        </pc:spChg>
      </pc:sldChg>
      <pc:sldChg chg="addSp delSp modSp new mod">
        <pc:chgData name="SYED MUHAMMAD ALI - 13306" userId="6fb5c492-b09f-4aa6-a4a0-cc55134782cb" providerId="ADAL" clId="{85853CC9-22B2-4E2C-84F5-1DE26DBAE754}" dt="2023-01-27T19:49:18.449" v="2911" actId="1076"/>
        <pc:sldMkLst>
          <pc:docMk/>
          <pc:sldMk cId="2874252724" sldId="268"/>
        </pc:sldMkLst>
        <pc:spChg chg="del">
          <ac:chgData name="SYED MUHAMMAD ALI - 13306" userId="6fb5c492-b09f-4aa6-a4a0-cc55134782cb" providerId="ADAL" clId="{85853CC9-22B2-4E2C-84F5-1DE26DBAE754}" dt="2023-01-27T19:49:12.466" v="2907" actId="478"/>
          <ac:spMkLst>
            <pc:docMk/>
            <pc:sldMk cId="2874252724" sldId="268"/>
            <ac:spMk id="2" creationId="{CA052BE9-4888-C013-F98E-5725DEE2F031}"/>
          </ac:spMkLst>
        </pc:spChg>
        <pc:spChg chg="del">
          <ac:chgData name="SYED MUHAMMAD ALI - 13306" userId="6fb5c492-b09f-4aa6-a4a0-cc55134782cb" providerId="ADAL" clId="{85853CC9-22B2-4E2C-84F5-1DE26DBAE754}" dt="2023-01-27T19:49:09.742" v="2906" actId="22"/>
          <ac:spMkLst>
            <pc:docMk/>
            <pc:sldMk cId="2874252724" sldId="268"/>
            <ac:spMk id="3" creationId="{FD21F612-FFC6-1078-A8B0-AF6B3016E180}"/>
          </ac:spMkLst>
        </pc:spChg>
        <pc:picChg chg="add mod ord">
          <ac:chgData name="SYED MUHAMMAD ALI - 13306" userId="6fb5c492-b09f-4aa6-a4a0-cc55134782cb" providerId="ADAL" clId="{85853CC9-22B2-4E2C-84F5-1DE26DBAE754}" dt="2023-01-27T19:49:18.449" v="2911" actId="1076"/>
          <ac:picMkLst>
            <pc:docMk/>
            <pc:sldMk cId="2874252724" sldId="268"/>
            <ac:picMk id="5" creationId="{80E9CCA4-5E60-F684-32A2-9E6884A98677}"/>
          </ac:picMkLst>
        </pc:picChg>
      </pc:sldChg>
      <pc:sldChg chg="addSp modSp new mod setBg modAnim">
        <pc:chgData name="SYED MUHAMMAD ALI - 13306" userId="6fb5c492-b09f-4aa6-a4a0-cc55134782cb" providerId="ADAL" clId="{85853CC9-22B2-4E2C-84F5-1DE26DBAE754}" dt="2023-01-27T21:05:56.863" v="4893"/>
        <pc:sldMkLst>
          <pc:docMk/>
          <pc:sldMk cId="1743695860" sldId="269"/>
        </pc:sldMkLst>
        <pc:spChg chg="mod">
          <ac:chgData name="SYED MUHAMMAD ALI - 13306" userId="6fb5c492-b09f-4aa6-a4a0-cc55134782cb" providerId="ADAL" clId="{85853CC9-22B2-4E2C-84F5-1DE26DBAE754}" dt="2023-01-27T19:59:28.463" v="2996" actId="26606"/>
          <ac:spMkLst>
            <pc:docMk/>
            <pc:sldMk cId="1743695860" sldId="269"/>
            <ac:spMk id="2" creationId="{465BDDF9-E639-6BDA-4841-286D2A85190C}"/>
          </ac:spMkLst>
        </pc:spChg>
        <pc:spChg chg="mod">
          <ac:chgData name="SYED MUHAMMAD ALI - 13306" userId="6fb5c492-b09f-4aa6-a4a0-cc55134782cb" providerId="ADAL" clId="{85853CC9-22B2-4E2C-84F5-1DE26DBAE754}" dt="2023-01-27T19:59:28.463" v="2996" actId="26606"/>
          <ac:spMkLst>
            <pc:docMk/>
            <pc:sldMk cId="1743695860" sldId="269"/>
            <ac:spMk id="3" creationId="{FA37CF0E-F12F-B59F-CC70-9D0B3D275C24}"/>
          </ac:spMkLst>
        </pc:spChg>
        <pc:spChg chg="add">
          <ac:chgData name="SYED MUHAMMAD ALI - 13306" userId="6fb5c492-b09f-4aa6-a4a0-cc55134782cb" providerId="ADAL" clId="{85853CC9-22B2-4E2C-84F5-1DE26DBAE754}" dt="2023-01-27T19:59:28.463" v="2996" actId="26606"/>
          <ac:spMkLst>
            <pc:docMk/>
            <pc:sldMk cId="1743695860" sldId="269"/>
            <ac:spMk id="8" creationId="{B775CD93-9DF2-48CB-9F57-1BCA9A46C7FA}"/>
          </ac:spMkLst>
        </pc:spChg>
        <pc:spChg chg="add">
          <ac:chgData name="SYED MUHAMMAD ALI - 13306" userId="6fb5c492-b09f-4aa6-a4a0-cc55134782cb" providerId="ADAL" clId="{85853CC9-22B2-4E2C-84F5-1DE26DBAE754}" dt="2023-01-27T19:59:28.463" v="2996" actId="26606"/>
          <ac:spMkLst>
            <pc:docMk/>
            <pc:sldMk cId="1743695860" sldId="269"/>
            <ac:spMk id="10" creationId="{6166C6D1-23AC-49C4-BA07-238E4E9F8CEB}"/>
          </ac:spMkLst>
        </pc:spChg>
        <pc:spChg chg="add">
          <ac:chgData name="SYED MUHAMMAD ALI - 13306" userId="6fb5c492-b09f-4aa6-a4a0-cc55134782cb" providerId="ADAL" clId="{85853CC9-22B2-4E2C-84F5-1DE26DBAE754}" dt="2023-01-27T19:59:28.463" v="2996" actId="26606"/>
          <ac:spMkLst>
            <pc:docMk/>
            <pc:sldMk cId="1743695860" sldId="269"/>
            <ac:spMk id="12" creationId="{1C091803-41C2-48E0-9228-5148460C7479}"/>
          </ac:spMkLst>
        </pc:spChg>
      </pc:sldChg>
      <pc:sldChg chg="addSp modSp new mod setBg modAnim">
        <pc:chgData name="SYED MUHAMMAD ALI - 13306" userId="6fb5c492-b09f-4aa6-a4a0-cc55134782cb" providerId="ADAL" clId="{85853CC9-22B2-4E2C-84F5-1DE26DBAE754}" dt="2023-01-27T21:06:10.027" v="4896"/>
        <pc:sldMkLst>
          <pc:docMk/>
          <pc:sldMk cId="285074980" sldId="270"/>
        </pc:sldMkLst>
        <pc:spChg chg="mod">
          <ac:chgData name="SYED MUHAMMAD ALI - 13306" userId="6fb5c492-b09f-4aa6-a4a0-cc55134782cb" providerId="ADAL" clId="{85853CC9-22B2-4E2C-84F5-1DE26DBAE754}" dt="2023-01-27T19:59:19.705" v="2995" actId="26606"/>
          <ac:spMkLst>
            <pc:docMk/>
            <pc:sldMk cId="285074980" sldId="270"/>
            <ac:spMk id="2" creationId="{5E0BE322-3100-E3BB-8FB4-C0D13B00191D}"/>
          </ac:spMkLst>
        </pc:spChg>
        <pc:spChg chg="mod">
          <ac:chgData name="SYED MUHAMMAD ALI - 13306" userId="6fb5c492-b09f-4aa6-a4a0-cc55134782cb" providerId="ADAL" clId="{85853CC9-22B2-4E2C-84F5-1DE26DBAE754}" dt="2023-01-27T19:59:19.705" v="2995" actId="26606"/>
          <ac:spMkLst>
            <pc:docMk/>
            <pc:sldMk cId="285074980" sldId="270"/>
            <ac:spMk id="3" creationId="{38E31B68-0E4C-2393-5DE0-295E55EDAB60}"/>
          </ac:spMkLst>
        </pc:spChg>
        <pc:spChg chg="add">
          <ac:chgData name="SYED MUHAMMAD ALI - 13306" userId="6fb5c492-b09f-4aa6-a4a0-cc55134782cb" providerId="ADAL" clId="{85853CC9-22B2-4E2C-84F5-1DE26DBAE754}" dt="2023-01-27T19:59:19.705" v="2995" actId="26606"/>
          <ac:spMkLst>
            <pc:docMk/>
            <pc:sldMk cId="285074980" sldId="270"/>
            <ac:spMk id="8" creationId="{B775CD93-9DF2-48CB-9F57-1BCA9A46C7FA}"/>
          </ac:spMkLst>
        </pc:spChg>
        <pc:spChg chg="add">
          <ac:chgData name="SYED MUHAMMAD ALI - 13306" userId="6fb5c492-b09f-4aa6-a4a0-cc55134782cb" providerId="ADAL" clId="{85853CC9-22B2-4E2C-84F5-1DE26DBAE754}" dt="2023-01-27T19:59:19.705" v="2995" actId="26606"/>
          <ac:spMkLst>
            <pc:docMk/>
            <pc:sldMk cId="285074980" sldId="270"/>
            <ac:spMk id="10" creationId="{6166C6D1-23AC-49C4-BA07-238E4E9F8CEB}"/>
          </ac:spMkLst>
        </pc:spChg>
        <pc:spChg chg="add">
          <ac:chgData name="SYED MUHAMMAD ALI - 13306" userId="6fb5c492-b09f-4aa6-a4a0-cc55134782cb" providerId="ADAL" clId="{85853CC9-22B2-4E2C-84F5-1DE26DBAE754}" dt="2023-01-27T19:59:19.705" v="2995" actId="26606"/>
          <ac:spMkLst>
            <pc:docMk/>
            <pc:sldMk cId="285074980" sldId="270"/>
            <ac:spMk id="12" creationId="{1C091803-41C2-48E0-9228-5148460C7479}"/>
          </ac:spMkLst>
        </pc:spChg>
      </pc:sldChg>
      <pc:sldChg chg="modSp new mod modAnim">
        <pc:chgData name="SYED MUHAMMAD ALI - 13306" userId="6fb5c492-b09f-4aa6-a4a0-cc55134782cb" providerId="ADAL" clId="{85853CC9-22B2-4E2C-84F5-1DE26DBAE754}" dt="2023-01-27T21:06:17.538" v="4898"/>
        <pc:sldMkLst>
          <pc:docMk/>
          <pc:sldMk cId="3419134543" sldId="271"/>
        </pc:sldMkLst>
        <pc:spChg chg="mod">
          <ac:chgData name="SYED MUHAMMAD ALI - 13306" userId="6fb5c492-b09f-4aa6-a4a0-cc55134782cb" providerId="ADAL" clId="{85853CC9-22B2-4E2C-84F5-1DE26DBAE754}" dt="2023-01-27T20:00:17.644" v="3022" actId="20577"/>
          <ac:spMkLst>
            <pc:docMk/>
            <pc:sldMk cId="3419134543" sldId="271"/>
            <ac:spMk id="2" creationId="{123B9A8C-1F87-6D06-2A43-65CD4E97F967}"/>
          </ac:spMkLst>
        </pc:spChg>
        <pc:spChg chg="mod">
          <ac:chgData name="SYED MUHAMMAD ALI - 13306" userId="6fb5c492-b09f-4aa6-a4a0-cc55134782cb" providerId="ADAL" clId="{85853CC9-22B2-4E2C-84F5-1DE26DBAE754}" dt="2023-01-27T20:14:34.569" v="3463" actId="21"/>
          <ac:spMkLst>
            <pc:docMk/>
            <pc:sldMk cId="3419134543" sldId="271"/>
            <ac:spMk id="3" creationId="{1860EC4A-B13D-27DA-E4EC-86EEFE5361BA}"/>
          </ac:spMkLst>
        </pc:spChg>
      </pc:sldChg>
      <pc:sldChg chg="modSp new mod modAnim">
        <pc:chgData name="SYED MUHAMMAD ALI - 13306" userId="6fb5c492-b09f-4aa6-a4a0-cc55134782cb" providerId="ADAL" clId="{85853CC9-22B2-4E2C-84F5-1DE26DBAE754}" dt="2023-01-27T21:06:56.381" v="4907"/>
        <pc:sldMkLst>
          <pc:docMk/>
          <pc:sldMk cId="1809448498" sldId="272"/>
        </pc:sldMkLst>
        <pc:spChg chg="mod">
          <ac:chgData name="SYED MUHAMMAD ALI - 13306" userId="6fb5c492-b09f-4aa6-a4a0-cc55134782cb" providerId="ADAL" clId="{85853CC9-22B2-4E2C-84F5-1DE26DBAE754}" dt="2023-01-27T20:10:06.606" v="3235" actId="1076"/>
          <ac:spMkLst>
            <pc:docMk/>
            <pc:sldMk cId="1809448498" sldId="272"/>
            <ac:spMk id="2" creationId="{2F733FF4-77EC-ED75-5203-17A6198B72CA}"/>
          </ac:spMkLst>
        </pc:spChg>
        <pc:spChg chg="mod">
          <ac:chgData name="SYED MUHAMMAD ALI - 13306" userId="6fb5c492-b09f-4aa6-a4a0-cc55134782cb" providerId="ADAL" clId="{85853CC9-22B2-4E2C-84F5-1DE26DBAE754}" dt="2023-01-27T21:06:40.399" v="4903" actId="255"/>
          <ac:spMkLst>
            <pc:docMk/>
            <pc:sldMk cId="1809448498" sldId="272"/>
            <ac:spMk id="3" creationId="{B1B1C2BB-2F07-EC98-B2B9-2E74CB60B744}"/>
          </ac:spMkLst>
        </pc:spChg>
      </pc:sldChg>
      <pc:sldChg chg="modSp new mod modAnim">
        <pc:chgData name="SYED MUHAMMAD ALI - 13306" userId="6fb5c492-b09f-4aa6-a4a0-cc55134782cb" providerId="ADAL" clId="{85853CC9-22B2-4E2C-84F5-1DE26DBAE754}" dt="2023-01-27T21:07:05.669" v="4909"/>
        <pc:sldMkLst>
          <pc:docMk/>
          <pc:sldMk cId="2400271229" sldId="273"/>
        </pc:sldMkLst>
        <pc:spChg chg="mod">
          <ac:chgData name="SYED MUHAMMAD ALI - 13306" userId="6fb5c492-b09f-4aa6-a4a0-cc55134782cb" providerId="ADAL" clId="{85853CC9-22B2-4E2C-84F5-1DE26DBAE754}" dt="2023-01-27T20:13:18.882" v="3410" actId="20577"/>
          <ac:spMkLst>
            <pc:docMk/>
            <pc:sldMk cId="2400271229" sldId="273"/>
            <ac:spMk id="2" creationId="{C75C7D3A-FD27-AA04-9A8E-DE771D2E6ECF}"/>
          </ac:spMkLst>
        </pc:spChg>
        <pc:spChg chg="mod">
          <ac:chgData name="SYED MUHAMMAD ALI - 13306" userId="6fb5c492-b09f-4aa6-a4a0-cc55134782cb" providerId="ADAL" clId="{85853CC9-22B2-4E2C-84F5-1DE26DBAE754}" dt="2023-01-27T20:13:40.966" v="3414" actId="27636"/>
          <ac:spMkLst>
            <pc:docMk/>
            <pc:sldMk cId="2400271229" sldId="273"/>
            <ac:spMk id="3" creationId="{3B85878A-5006-2BC0-17DD-1EA1B53E47F4}"/>
          </ac:spMkLst>
        </pc:spChg>
      </pc:sldChg>
      <pc:sldChg chg="modSp new mod modAnim">
        <pc:chgData name="SYED MUHAMMAD ALI - 13306" userId="6fb5c492-b09f-4aa6-a4a0-cc55134782cb" providerId="ADAL" clId="{85853CC9-22B2-4E2C-84F5-1DE26DBAE754}" dt="2023-01-27T21:08:43.381" v="4975"/>
        <pc:sldMkLst>
          <pc:docMk/>
          <pc:sldMk cId="854674731" sldId="274"/>
        </pc:sldMkLst>
        <pc:spChg chg="mod">
          <ac:chgData name="SYED MUHAMMAD ALI - 13306" userId="6fb5c492-b09f-4aa6-a4a0-cc55134782cb" providerId="ADAL" clId="{85853CC9-22B2-4E2C-84F5-1DE26DBAE754}" dt="2023-01-27T20:18:12.539" v="3485" actId="20577"/>
          <ac:spMkLst>
            <pc:docMk/>
            <pc:sldMk cId="854674731" sldId="274"/>
            <ac:spMk id="2" creationId="{3F4A62A9-763C-98B4-A077-431BEEC7744A}"/>
          </ac:spMkLst>
        </pc:spChg>
        <pc:spChg chg="mod">
          <ac:chgData name="SYED MUHAMMAD ALI - 13306" userId="6fb5c492-b09f-4aa6-a4a0-cc55134782cb" providerId="ADAL" clId="{85853CC9-22B2-4E2C-84F5-1DE26DBAE754}" dt="2023-01-27T20:25:51.895" v="3546" actId="27636"/>
          <ac:spMkLst>
            <pc:docMk/>
            <pc:sldMk cId="854674731" sldId="274"/>
            <ac:spMk id="3" creationId="{FCA7705F-098E-DE29-4869-3BE0F1148685}"/>
          </ac:spMkLst>
        </pc:spChg>
      </pc:sldChg>
      <pc:sldChg chg="modSp new mod">
        <pc:chgData name="SYED MUHAMMAD ALI - 13306" userId="6fb5c492-b09f-4aa6-a4a0-cc55134782cb" providerId="ADAL" clId="{85853CC9-22B2-4E2C-84F5-1DE26DBAE754}" dt="2023-01-27T21:08:06.289" v="4973" actId="20577"/>
        <pc:sldMkLst>
          <pc:docMk/>
          <pc:sldMk cId="2809447693" sldId="275"/>
        </pc:sldMkLst>
        <pc:spChg chg="mod">
          <ac:chgData name="SYED MUHAMMAD ALI - 13306" userId="6fb5c492-b09f-4aa6-a4a0-cc55134782cb" providerId="ADAL" clId="{85853CC9-22B2-4E2C-84F5-1DE26DBAE754}" dt="2023-01-27T20:27:32.093" v="3585" actId="20577"/>
          <ac:spMkLst>
            <pc:docMk/>
            <pc:sldMk cId="2809447693" sldId="275"/>
            <ac:spMk id="2" creationId="{3FAFB3E3-9359-0847-33C3-369F59250667}"/>
          </ac:spMkLst>
        </pc:spChg>
        <pc:spChg chg="mod">
          <ac:chgData name="SYED MUHAMMAD ALI - 13306" userId="6fb5c492-b09f-4aa6-a4a0-cc55134782cb" providerId="ADAL" clId="{85853CC9-22B2-4E2C-84F5-1DE26DBAE754}" dt="2023-01-27T21:08:06.289" v="4973" actId="20577"/>
          <ac:spMkLst>
            <pc:docMk/>
            <pc:sldMk cId="2809447693" sldId="275"/>
            <ac:spMk id="3" creationId="{B9DCAE99-3DA4-A49C-8CAC-C433D39D930A}"/>
          </ac:spMkLst>
        </pc:spChg>
      </pc:sldChg>
      <pc:sldChg chg="addSp modSp new mod modAnim">
        <pc:chgData name="SYED MUHAMMAD ALI - 13306" userId="6fb5c492-b09f-4aa6-a4a0-cc55134782cb" providerId="ADAL" clId="{85853CC9-22B2-4E2C-84F5-1DE26DBAE754}" dt="2023-01-27T21:05:25.375" v="4889"/>
        <pc:sldMkLst>
          <pc:docMk/>
          <pc:sldMk cId="1629500731" sldId="276"/>
        </pc:sldMkLst>
        <pc:spChg chg="mod">
          <ac:chgData name="SYED MUHAMMAD ALI - 13306" userId="6fb5c492-b09f-4aa6-a4a0-cc55134782cb" providerId="ADAL" clId="{85853CC9-22B2-4E2C-84F5-1DE26DBAE754}" dt="2023-01-27T20:28:47.159" v="3783" actId="20577"/>
          <ac:spMkLst>
            <pc:docMk/>
            <pc:sldMk cId="1629500731" sldId="276"/>
            <ac:spMk id="2" creationId="{E6049728-27DE-EA75-E9C1-CD8AFA084D70}"/>
          </ac:spMkLst>
        </pc:spChg>
        <pc:spChg chg="mod">
          <ac:chgData name="SYED MUHAMMAD ALI - 13306" userId="6fb5c492-b09f-4aa6-a4a0-cc55134782cb" providerId="ADAL" clId="{85853CC9-22B2-4E2C-84F5-1DE26DBAE754}" dt="2023-01-27T20:34:07.017" v="4032" actId="1076"/>
          <ac:spMkLst>
            <pc:docMk/>
            <pc:sldMk cId="1629500731" sldId="276"/>
            <ac:spMk id="3" creationId="{8E764A77-A944-35A9-4025-4A9E14C7EAD6}"/>
          </ac:spMkLst>
        </pc:spChg>
        <pc:spChg chg="add mod">
          <ac:chgData name="SYED MUHAMMAD ALI - 13306" userId="6fb5c492-b09f-4aa6-a4a0-cc55134782cb" providerId="ADAL" clId="{85853CC9-22B2-4E2C-84F5-1DE26DBAE754}" dt="2023-01-27T20:34:55.122" v="4171" actId="1076"/>
          <ac:spMkLst>
            <pc:docMk/>
            <pc:sldMk cId="1629500731" sldId="276"/>
            <ac:spMk id="6" creationId="{A44DFFEA-9124-6053-B5EA-FEAFF7D7446C}"/>
          </ac:spMkLst>
        </pc:spChg>
        <pc:picChg chg="add mod">
          <ac:chgData name="SYED MUHAMMAD ALI - 13306" userId="6fb5c492-b09f-4aa6-a4a0-cc55134782cb" providerId="ADAL" clId="{85853CC9-22B2-4E2C-84F5-1DE26DBAE754}" dt="2023-01-27T20:34:09.822" v="4033" actId="1076"/>
          <ac:picMkLst>
            <pc:docMk/>
            <pc:sldMk cId="1629500731" sldId="276"/>
            <ac:picMk id="5" creationId="{4EBC9143-6453-E266-6358-898BDE70DC81}"/>
          </ac:picMkLst>
        </pc:picChg>
      </pc:sldChg>
      <pc:sldChg chg="new del">
        <pc:chgData name="SYED MUHAMMAD ALI - 13306" userId="6fb5c492-b09f-4aa6-a4a0-cc55134782cb" providerId="ADAL" clId="{85853CC9-22B2-4E2C-84F5-1DE26DBAE754}" dt="2023-01-27T20:40:06.102" v="4173" actId="680"/>
        <pc:sldMkLst>
          <pc:docMk/>
          <pc:sldMk cId="2595478170" sldId="277"/>
        </pc:sldMkLst>
      </pc:sldChg>
      <pc:sldChg chg="modSp new mod">
        <pc:chgData name="SYED MUHAMMAD ALI - 13306" userId="6fb5c492-b09f-4aa6-a4a0-cc55134782cb" providerId="ADAL" clId="{85853CC9-22B2-4E2C-84F5-1DE26DBAE754}" dt="2023-01-27T21:04:56.187" v="4886" actId="20577"/>
        <pc:sldMkLst>
          <pc:docMk/>
          <pc:sldMk cId="4268850251" sldId="277"/>
        </pc:sldMkLst>
        <pc:spChg chg="mod">
          <ac:chgData name="SYED MUHAMMAD ALI - 13306" userId="6fb5c492-b09f-4aa6-a4a0-cc55134782cb" providerId="ADAL" clId="{85853CC9-22B2-4E2C-84F5-1DE26DBAE754}" dt="2023-01-27T21:03:17.711" v="4841" actId="20577"/>
          <ac:spMkLst>
            <pc:docMk/>
            <pc:sldMk cId="4268850251" sldId="277"/>
            <ac:spMk id="2" creationId="{76AE5D04-E547-30BF-0AEF-2902D845F0F7}"/>
          </ac:spMkLst>
        </pc:spChg>
        <pc:spChg chg="mod">
          <ac:chgData name="SYED MUHAMMAD ALI - 13306" userId="6fb5c492-b09f-4aa6-a4a0-cc55134782cb" providerId="ADAL" clId="{85853CC9-22B2-4E2C-84F5-1DE26DBAE754}" dt="2023-01-27T21:04:56.187" v="4886" actId="20577"/>
          <ac:spMkLst>
            <pc:docMk/>
            <pc:sldMk cId="4268850251" sldId="277"/>
            <ac:spMk id="3" creationId="{24ACB50C-5261-A551-2B66-A7FF09F19D7A}"/>
          </ac:spMkLst>
        </pc:spChg>
      </pc:sldChg>
      <pc:sldChg chg="modSp new mod">
        <pc:chgData name="SYED MUHAMMAD ALI - 13306" userId="6fb5c492-b09f-4aa6-a4a0-cc55134782cb" providerId="ADAL" clId="{85853CC9-22B2-4E2C-84F5-1DE26DBAE754}" dt="2023-01-27T21:04:27.423" v="4875" actId="20577"/>
        <pc:sldMkLst>
          <pc:docMk/>
          <pc:sldMk cId="2123703389" sldId="278"/>
        </pc:sldMkLst>
        <pc:spChg chg="mod">
          <ac:chgData name="SYED MUHAMMAD ALI - 13306" userId="6fb5c492-b09f-4aa6-a4a0-cc55134782cb" providerId="ADAL" clId="{85853CC9-22B2-4E2C-84F5-1DE26DBAE754}" dt="2023-01-27T21:04:01.740" v="4872" actId="20577"/>
          <ac:spMkLst>
            <pc:docMk/>
            <pc:sldMk cId="2123703389" sldId="278"/>
            <ac:spMk id="2" creationId="{20CD7D9E-6725-4E6F-EA68-C9F2A9A49E60}"/>
          </ac:spMkLst>
        </pc:spChg>
        <pc:spChg chg="mod">
          <ac:chgData name="SYED MUHAMMAD ALI - 13306" userId="6fb5c492-b09f-4aa6-a4a0-cc55134782cb" providerId="ADAL" clId="{85853CC9-22B2-4E2C-84F5-1DE26DBAE754}" dt="2023-01-27T21:04:27.423" v="4875" actId="20577"/>
          <ac:spMkLst>
            <pc:docMk/>
            <pc:sldMk cId="2123703389" sldId="278"/>
            <ac:spMk id="3" creationId="{85AF4F87-5CD9-B522-1CEF-F69B8837D149}"/>
          </ac:spMkLst>
        </pc:spChg>
      </pc:sldChg>
      <pc:sldChg chg="modSp new mod">
        <pc:chgData name="SYED MUHAMMAD ALI - 13306" userId="6fb5c492-b09f-4aa6-a4a0-cc55134782cb" providerId="ADAL" clId="{85853CC9-22B2-4E2C-84F5-1DE26DBAE754}" dt="2023-01-28T06:24:37.475" v="5333" actId="20577"/>
        <pc:sldMkLst>
          <pc:docMk/>
          <pc:sldMk cId="2216807038" sldId="279"/>
        </pc:sldMkLst>
        <pc:spChg chg="mod">
          <ac:chgData name="SYED MUHAMMAD ALI - 13306" userId="6fb5c492-b09f-4aa6-a4a0-cc55134782cb" providerId="ADAL" clId="{85853CC9-22B2-4E2C-84F5-1DE26DBAE754}" dt="2023-01-28T06:23:07.681" v="5024" actId="20577"/>
          <ac:spMkLst>
            <pc:docMk/>
            <pc:sldMk cId="2216807038" sldId="279"/>
            <ac:spMk id="2" creationId="{F750C291-0728-9012-741C-4D5BE4646A32}"/>
          </ac:spMkLst>
        </pc:spChg>
        <pc:spChg chg="mod">
          <ac:chgData name="SYED MUHAMMAD ALI - 13306" userId="6fb5c492-b09f-4aa6-a4a0-cc55134782cb" providerId="ADAL" clId="{85853CC9-22B2-4E2C-84F5-1DE26DBAE754}" dt="2023-01-28T06:24:37.475" v="5333" actId="20577"/>
          <ac:spMkLst>
            <pc:docMk/>
            <pc:sldMk cId="2216807038" sldId="279"/>
            <ac:spMk id="3" creationId="{3F41616C-45D6-6349-FA85-893CB8F84D09}"/>
          </ac:spMkLst>
        </pc:spChg>
      </pc:sldChg>
    </pc:docChg>
  </pc:docChgLst>
  <pc:docChgLst>
    <pc:chgData name="SYED MUHAMMAD ALI - 13306" userId="6fb5c492-b09f-4aa6-a4a0-cc55134782cb" providerId="ADAL" clId="{2C56A74D-FBCE-4FBA-8FCC-9F7C418C8BBE}"/>
    <pc:docChg chg="undo redo custSel addSld delSld modSld sldOrd">
      <pc:chgData name="SYED MUHAMMAD ALI - 13306" userId="6fb5c492-b09f-4aa6-a4a0-cc55134782cb" providerId="ADAL" clId="{2C56A74D-FBCE-4FBA-8FCC-9F7C418C8BBE}" dt="2024-02-16T17:15:01.006" v="2194" actId="47"/>
      <pc:docMkLst>
        <pc:docMk/>
      </pc:docMkLst>
      <pc:sldChg chg="del">
        <pc:chgData name="SYED MUHAMMAD ALI - 13306" userId="6fb5c492-b09f-4aa6-a4a0-cc55134782cb" providerId="ADAL" clId="{2C56A74D-FBCE-4FBA-8FCC-9F7C418C8BBE}" dt="2024-02-09T17:01:14.887" v="7" actId="47"/>
        <pc:sldMkLst>
          <pc:docMk/>
          <pc:sldMk cId="3863285224" sldId="259"/>
        </pc:sldMkLst>
      </pc:sldChg>
      <pc:sldChg chg="ord">
        <pc:chgData name="SYED MUHAMMAD ALI - 13306" userId="6fb5c492-b09f-4aa6-a4a0-cc55134782cb" providerId="ADAL" clId="{2C56A74D-FBCE-4FBA-8FCC-9F7C418C8BBE}" dt="2024-02-09T18:28:41.697" v="1109"/>
        <pc:sldMkLst>
          <pc:docMk/>
          <pc:sldMk cId="1861220821" sldId="262"/>
        </pc:sldMkLst>
      </pc:sldChg>
      <pc:sldChg chg="modSp del mod ord">
        <pc:chgData name="SYED MUHAMMAD ALI - 13306" userId="6fb5c492-b09f-4aa6-a4a0-cc55134782cb" providerId="ADAL" clId="{2C56A74D-FBCE-4FBA-8FCC-9F7C418C8BBE}" dt="2024-02-09T18:20:11.851" v="738" actId="47"/>
        <pc:sldMkLst>
          <pc:docMk/>
          <pc:sldMk cId="965976712" sldId="264"/>
        </pc:sldMkLst>
        <pc:spChg chg="mod">
          <ac:chgData name="SYED MUHAMMAD ALI - 13306" userId="6fb5c492-b09f-4aa6-a4a0-cc55134782cb" providerId="ADAL" clId="{2C56A74D-FBCE-4FBA-8FCC-9F7C418C8BBE}" dt="2024-02-09T17:49:06.141" v="550" actId="20577"/>
          <ac:spMkLst>
            <pc:docMk/>
            <pc:sldMk cId="965976712" sldId="264"/>
            <ac:spMk id="2" creationId="{A1401328-2026-A909-369B-30FF2BAA1F32}"/>
          </ac:spMkLst>
        </pc:spChg>
      </pc:sldChg>
      <pc:sldChg chg="del ord">
        <pc:chgData name="SYED MUHAMMAD ALI - 13306" userId="6fb5c492-b09f-4aa6-a4a0-cc55134782cb" providerId="ADAL" clId="{2C56A74D-FBCE-4FBA-8FCC-9F7C418C8BBE}" dt="2024-02-09T19:50:41.488" v="2192" actId="47"/>
        <pc:sldMkLst>
          <pc:docMk/>
          <pc:sldMk cId="2407588887" sldId="265"/>
        </pc:sldMkLst>
      </pc:sldChg>
      <pc:sldChg chg="del mod modShow">
        <pc:chgData name="SYED MUHAMMAD ALI - 13306" userId="6fb5c492-b09f-4aa6-a4a0-cc55134782cb" providerId="ADAL" clId="{2C56A74D-FBCE-4FBA-8FCC-9F7C418C8BBE}" dt="2024-02-16T17:15:01.006" v="2194" actId="47"/>
        <pc:sldMkLst>
          <pc:docMk/>
          <pc:sldMk cId="766200847" sldId="266"/>
        </pc:sldMkLst>
      </pc:sldChg>
      <pc:sldChg chg="del mod modShow">
        <pc:chgData name="SYED MUHAMMAD ALI - 13306" userId="6fb5c492-b09f-4aa6-a4a0-cc55134782cb" providerId="ADAL" clId="{2C56A74D-FBCE-4FBA-8FCC-9F7C418C8BBE}" dt="2024-02-16T17:15:01.006" v="2194" actId="47"/>
        <pc:sldMkLst>
          <pc:docMk/>
          <pc:sldMk cId="2874252724" sldId="268"/>
        </pc:sldMkLst>
      </pc:sldChg>
      <pc:sldChg chg="del mod modShow">
        <pc:chgData name="SYED MUHAMMAD ALI - 13306" userId="6fb5c492-b09f-4aa6-a4a0-cc55134782cb" providerId="ADAL" clId="{2C56A74D-FBCE-4FBA-8FCC-9F7C418C8BBE}" dt="2024-02-16T17:15:01.006" v="2194" actId="47"/>
        <pc:sldMkLst>
          <pc:docMk/>
          <pc:sldMk cId="1743695860" sldId="269"/>
        </pc:sldMkLst>
      </pc:sldChg>
      <pc:sldChg chg="del mod modShow">
        <pc:chgData name="SYED MUHAMMAD ALI - 13306" userId="6fb5c492-b09f-4aa6-a4a0-cc55134782cb" providerId="ADAL" clId="{2C56A74D-FBCE-4FBA-8FCC-9F7C418C8BBE}" dt="2024-02-16T17:15:01.006" v="2194" actId="47"/>
        <pc:sldMkLst>
          <pc:docMk/>
          <pc:sldMk cId="285074980" sldId="270"/>
        </pc:sldMkLst>
      </pc:sldChg>
      <pc:sldChg chg="del mod modShow">
        <pc:chgData name="SYED MUHAMMAD ALI - 13306" userId="6fb5c492-b09f-4aa6-a4a0-cc55134782cb" providerId="ADAL" clId="{2C56A74D-FBCE-4FBA-8FCC-9F7C418C8BBE}" dt="2024-02-16T17:15:01.006" v="2194" actId="47"/>
        <pc:sldMkLst>
          <pc:docMk/>
          <pc:sldMk cId="3419134543" sldId="271"/>
        </pc:sldMkLst>
      </pc:sldChg>
      <pc:sldChg chg="del mod modShow">
        <pc:chgData name="SYED MUHAMMAD ALI - 13306" userId="6fb5c492-b09f-4aa6-a4a0-cc55134782cb" providerId="ADAL" clId="{2C56A74D-FBCE-4FBA-8FCC-9F7C418C8BBE}" dt="2024-02-16T17:15:01.006" v="2194" actId="47"/>
        <pc:sldMkLst>
          <pc:docMk/>
          <pc:sldMk cId="1809448498" sldId="272"/>
        </pc:sldMkLst>
      </pc:sldChg>
      <pc:sldChg chg="del mod modShow">
        <pc:chgData name="SYED MUHAMMAD ALI - 13306" userId="6fb5c492-b09f-4aa6-a4a0-cc55134782cb" providerId="ADAL" clId="{2C56A74D-FBCE-4FBA-8FCC-9F7C418C8BBE}" dt="2024-02-16T17:15:01.006" v="2194" actId="47"/>
        <pc:sldMkLst>
          <pc:docMk/>
          <pc:sldMk cId="2400271229" sldId="273"/>
        </pc:sldMkLst>
      </pc:sldChg>
      <pc:sldChg chg="del mod modShow">
        <pc:chgData name="SYED MUHAMMAD ALI - 13306" userId="6fb5c492-b09f-4aa6-a4a0-cc55134782cb" providerId="ADAL" clId="{2C56A74D-FBCE-4FBA-8FCC-9F7C418C8BBE}" dt="2024-02-16T17:15:01.006" v="2194" actId="47"/>
        <pc:sldMkLst>
          <pc:docMk/>
          <pc:sldMk cId="854674731" sldId="274"/>
        </pc:sldMkLst>
      </pc:sldChg>
      <pc:sldChg chg="del mod modShow">
        <pc:chgData name="SYED MUHAMMAD ALI - 13306" userId="6fb5c492-b09f-4aa6-a4a0-cc55134782cb" providerId="ADAL" clId="{2C56A74D-FBCE-4FBA-8FCC-9F7C418C8BBE}" dt="2024-02-16T17:15:01.006" v="2194" actId="47"/>
        <pc:sldMkLst>
          <pc:docMk/>
          <pc:sldMk cId="2809447693" sldId="275"/>
        </pc:sldMkLst>
      </pc:sldChg>
      <pc:sldChg chg="del mod ord modShow">
        <pc:chgData name="SYED MUHAMMAD ALI - 13306" userId="6fb5c492-b09f-4aa6-a4a0-cc55134782cb" providerId="ADAL" clId="{2C56A74D-FBCE-4FBA-8FCC-9F7C418C8BBE}" dt="2024-02-16T17:15:01.006" v="2194" actId="47"/>
        <pc:sldMkLst>
          <pc:docMk/>
          <pc:sldMk cId="1629500731" sldId="276"/>
        </pc:sldMkLst>
      </pc:sldChg>
      <pc:sldChg chg="modSp mod modAnim">
        <pc:chgData name="SYED MUHAMMAD ALI - 13306" userId="6fb5c492-b09f-4aa6-a4a0-cc55134782cb" providerId="ADAL" clId="{2C56A74D-FBCE-4FBA-8FCC-9F7C418C8BBE}" dt="2024-02-09T18:11:45.157" v="731"/>
        <pc:sldMkLst>
          <pc:docMk/>
          <pc:sldMk cId="4268850251" sldId="277"/>
        </pc:sldMkLst>
        <pc:spChg chg="mod">
          <ac:chgData name="SYED MUHAMMAD ALI - 13306" userId="6fb5c492-b09f-4aa6-a4a0-cc55134782cb" providerId="ADAL" clId="{2C56A74D-FBCE-4FBA-8FCC-9F7C418C8BBE}" dt="2024-02-09T17:36:36.043" v="515" actId="20577"/>
          <ac:spMkLst>
            <pc:docMk/>
            <pc:sldMk cId="4268850251" sldId="277"/>
            <ac:spMk id="3" creationId="{24ACB50C-5261-A551-2B66-A7FF09F19D7A}"/>
          </ac:spMkLst>
        </pc:spChg>
      </pc:sldChg>
      <pc:sldChg chg="modSp mod ord modAnim">
        <pc:chgData name="SYED MUHAMMAD ALI - 13306" userId="6fb5c492-b09f-4aa6-a4a0-cc55134782cb" providerId="ADAL" clId="{2C56A74D-FBCE-4FBA-8FCC-9F7C418C8BBE}" dt="2024-02-09T18:20:03.329" v="737" actId="5793"/>
        <pc:sldMkLst>
          <pc:docMk/>
          <pc:sldMk cId="2123703389" sldId="278"/>
        </pc:sldMkLst>
        <pc:spChg chg="mod">
          <ac:chgData name="SYED MUHAMMAD ALI - 13306" userId="6fb5c492-b09f-4aa6-a4a0-cc55134782cb" providerId="ADAL" clId="{2C56A74D-FBCE-4FBA-8FCC-9F7C418C8BBE}" dt="2024-02-09T18:20:03.329" v="737" actId="5793"/>
          <ac:spMkLst>
            <pc:docMk/>
            <pc:sldMk cId="2123703389" sldId="278"/>
            <ac:spMk id="3" creationId="{85AF4F87-5CD9-B522-1CEF-F69B8837D149}"/>
          </ac:spMkLst>
        </pc:spChg>
      </pc:sldChg>
      <pc:sldChg chg="delSp modSp add mod setBg delDesignElem">
        <pc:chgData name="SYED MUHAMMAD ALI - 13306" userId="6fb5c492-b09f-4aa6-a4a0-cc55134782cb" providerId="ADAL" clId="{2C56A74D-FBCE-4FBA-8FCC-9F7C418C8BBE}" dt="2024-02-09T18:07:51.061" v="621" actId="27636"/>
        <pc:sldMkLst>
          <pc:docMk/>
          <pc:sldMk cId="382872726" sldId="279"/>
        </pc:sldMkLst>
        <pc:spChg chg="mod">
          <ac:chgData name="SYED MUHAMMAD ALI - 13306" userId="6fb5c492-b09f-4aa6-a4a0-cc55134782cb" providerId="ADAL" clId="{2C56A74D-FBCE-4FBA-8FCC-9F7C418C8BBE}" dt="2024-02-09T18:07:51.061" v="621" actId="27636"/>
          <ac:spMkLst>
            <pc:docMk/>
            <pc:sldMk cId="382872726" sldId="279"/>
            <ac:spMk id="2" creationId="{45B4ACBF-D0EB-F810-3BF4-5E093AA58392}"/>
          </ac:spMkLst>
        </pc:spChg>
        <pc:spChg chg="mod">
          <ac:chgData name="SYED MUHAMMAD ALI - 13306" userId="6fb5c492-b09f-4aa6-a4a0-cc55134782cb" providerId="ADAL" clId="{2C56A74D-FBCE-4FBA-8FCC-9F7C418C8BBE}" dt="2024-02-09T18:07:36.850" v="619" actId="20577"/>
          <ac:spMkLst>
            <pc:docMk/>
            <pc:sldMk cId="382872726" sldId="279"/>
            <ac:spMk id="3" creationId="{AC399DB5-2334-9B51-22F0-807BA09CF591}"/>
          </ac:spMkLst>
        </pc:spChg>
        <pc:spChg chg="del">
          <ac:chgData name="SYED MUHAMMAD ALI - 13306" userId="6fb5c492-b09f-4aa6-a4a0-cc55134782cb" providerId="ADAL" clId="{2C56A74D-FBCE-4FBA-8FCC-9F7C418C8BBE}" dt="2024-02-09T17:55:47.356" v="552"/>
          <ac:spMkLst>
            <pc:docMk/>
            <pc:sldMk cId="382872726" sldId="279"/>
            <ac:spMk id="17" creationId="{C475749F-F487-4EFB-ABC7-C1359590EB76}"/>
          </ac:spMkLst>
        </pc:spChg>
        <pc:spChg chg="del">
          <ac:chgData name="SYED MUHAMMAD ALI - 13306" userId="6fb5c492-b09f-4aa6-a4a0-cc55134782cb" providerId="ADAL" clId="{2C56A74D-FBCE-4FBA-8FCC-9F7C418C8BBE}" dt="2024-02-09T17:55:47.356" v="552"/>
          <ac:spMkLst>
            <pc:docMk/>
            <pc:sldMk cId="382872726" sldId="279"/>
            <ac:spMk id="19" creationId="{16D6FAA8-41A5-46EA-A8AB-E9D2754A6F32}"/>
          </ac:spMkLst>
        </pc:spChg>
      </pc:sldChg>
      <pc:sldChg chg="modSp add del mod">
        <pc:chgData name="SYED MUHAMMAD ALI - 13306" userId="6fb5c492-b09f-4aa6-a4a0-cc55134782cb" providerId="ADAL" clId="{2C56A74D-FBCE-4FBA-8FCC-9F7C418C8BBE}" dt="2024-02-09T17:35:54.444" v="512" actId="47"/>
        <pc:sldMkLst>
          <pc:docMk/>
          <pc:sldMk cId="1765661553" sldId="279"/>
        </pc:sldMkLst>
        <pc:spChg chg="mod">
          <ac:chgData name="SYED MUHAMMAD ALI - 13306" userId="6fb5c492-b09f-4aa6-a4a0-cc55134782cb" providerId="ADAL" clId="{2C56A74D-FBCE-4FBA-8FCC-9F7C418C8BBE}" dt="2024-02-09T17:21:29.961" v="284" actId="6549"/>
          <ac:spMkLst>
            <pc:docMk/>
            <pc:sldMk cId="1765661553" sldId="279"/>
            <ac:spMk id="3" creationId="{85AF4F87-5CD9-B522-1CEF-F69B8837D149}"/>
          </ac:spMkLst>
        </pc:spChg>
      </pc:sldChg>
      <pc:sldChg chg="del">
        <pc:chgData name="SYED MUHAMMAD ALI - 13306" userId="6fb5c492-b09f-4aa6-a4a0-cc55134782cb" providerId="ADAL" clId="{2C56A74D-FBCE-4FBA-8FCC-9F7C418C8BBE}" dt="2024-02-09T17:01:27.167" v="8" actId="47"/>
        <pc:sldMkLst>
          <pc:docMk/>
          <pc:sldMk cId="2216807038" sldId="279"/>
        </pc:sldMkLst>
      </pc:sldChg>
      <pc:sldChg chg="modSp new del mod">
        <pc:chgData name="SYED MUHAMMAD ALI - 13306" userId="6fb5c492-b09f-4aa6-a4a0-cc55134782cb" providerId="ADAL" clId="{2C56A74D-FBCE-4FBA-8FCC-9F7C418C8BBE}" dt="2024-02-09T17:01:03.192" v="6" actId="47"/>
        <pc:sldMkLst>
          <pc:docMk/>
          <pc:sldMk cId="566456271" sldId="280"/>
        </pc:sldMkLst>
        <pc:spChg chg="mod">
          <ac:chgData name="SYED MUHAMMAD ALI - 13306" userId="6fb5c492-b09f-4aa6-a4a0-cc55134782cb" providerId="ADAL" clId="{2C56A74D-FBCE-4FBA-8FCC-9F7C418C8BBE}" dt="2024-02-09T17:00:34.259" v="2" actId="20577"/>
          <ac:spMkLst>
            <pc:docMk/>
            <pc:sldMk cId="566456271" sldId="280"/>
            <ac:spMk id="2" creationId="{A5F41DC3-6428-37C7-E253-2AA345A2BF10}"/>
          </ac:spMkLst>
        </pc:spChg>
        <pc:spChg chg="mod">
          <ac:chgData name="SYED MUHAMMAD ALI - 13306" userId="6fb5c492-b09f-4aa6-a4a0-cc55134782cb" providerId="ADAL" clId="{2C56A74D-FBCE-4FBA-8FCC-9F7C418C8BBE}" dt="2024-02-09T17:00:42.295" v="5" actId="20577"/>
          <ac:spMkLst>
            <pc:docMk/>
            <pc:sldMk cId="566456271" sldId="280"/>
            <ac:spMk id="3" creationId="{D6DE0B61-918A-4A50-62F1-F3DB53D66027}"/>
          </ac:spMkLst>
        </pc:spChg>
      </pc:sldChg>
      <pc:sldChg chg="modSp new mod">
        <pc:chgData name="SYED MUHAMMAD ALI - 13306" userId="6fb5c492-b09f-4aa6-a4a0-cc55134782cb" providerId="ADAL" clId="{2C56A74D-FBCE-4FBA-8FCC-9F7C418C8BBE}" dt="2024-02-09T18:48:39.738" v="1573" actId="20577"/>
        <pc:sldMkLst>
          <pc:docMk/>
          <pc:sldMk cId="1529354424" sldId="280"/>
        </pc:sldMkLst>
        <pc:spChg chg="mod">
          <ac:chgData name="SYED MUHAMMAD ALI - 13306" userId="6fb5c492-b09f-4aa6-a4a0-cc55134782cb" providerId="ADAL" clId="{2C56A74D-FBCE-4FBA-8FCC-9F7C418C8BBE}" dt="2024-02-09T18:25:46.255" v="765" actId="20577"/>
          <ac:spMkLst>
            <pc:docMk/>
            <pc:sldMk cId="1529354424" sldId="280"/>
            <ac:spMk id="2" creationId="{153B44C1-F20B-AC3B-3194-0A2D031713D6}"/>
          </ac:spMkLst>
        </pc:spChg>
        <pc:spChg chg="mod">
          <ac:chgData name="SYED MUHAMMAD ALI - 13306" userId="6fb5c492-b09f-4aa6-a4a0-cc55134782cb" providerId="ADAL" clId="{2C56A74D-FBCE-4FBA-8FCC-9F7C418C8BBE}" dt="2024-02-09T18:48:39.738" v="1573" actId="20577"/>
          <ac:spMkLst>
            <pc:docMk/>
            <pc:sldMk cId="1529354424" sldId="280"/>
            <ac:spMk id="3" creationId="{892A21B0-27C1-28D5-0FB8-AF06ACA515F1}"/>
          </ac:spMkLst>
        </pc:spChg>
      </pc:sldChg>
      <pc:sldChg chg="modSp new del mod">
        <pc:chgData name="SYED MUHAMMAD ALI - 13306" userId="6fb5c492-b09f-4aa6-a4a0-cc55134782cb" providerId="ADAL" clId="{2C56A74D-FBCE-4FBA-8FCC-9F7C418C8BBE}" dt="2024-02-09T17:35:51.148" v="511" actId="47"/>
        <pc:sldMkLst>
          <pc:docMk/>
          <pc:sldMk cId="2676024418" sldId="280"/>
        </pc:sldMkLst>
        <pc:spChg chg="mod">
          <ac:chgData name="SYED MUHAMMAD ALI - 13306" userId="6fb5c492-b09f-4aa6-a4a0-cc55134782cb" providerId="ADAL" clId="{2C56A74D-FBCE-4FBA-8FCC-9F7C418C8BBE}" dt="2024-02-09T17:21:44.434" v="311" actId="20577"/>
          <ac:spMkLst>
            <pc:docMk/>
            <pc:sldMk cId="2676024418" sldId="280"/>
            <ac:spMk id="2" creationId="{97077CCB-7751-B9A7-062D-7729F0C420E8}"/>
          </ac:spMkLst>
        </pc:spChg>
        <pc:spChg chg="mod">
          <ac:chgData name="SYED MUHAMMAD ALI - 13306" userId="6fb5c492-b09f-4aa6-a4a0-cc55134782cb" providerId="ADAL" clId="{2C56A74D-FBCE-4FBA-8FCC-9F7C418C8BBE}" dt="2024-02-09T17:21:55.852" v="371" actId="20577"/>
          <ac:spMkLst>
            <pc:docMk/>
            <pc:sldMk cId="2676024418" sldId="280"/>
            <ac:spMk id="3" creationId="{BFD3F525-C79A-9F74-6346-16A12AAE8FBD}"/>
          </ac:spMkLst>
        </pc:spChg>
      </pc:sldChg>
      <pc:sldChg chg="modSp new mod">
        <pc:chgData name="SYED MUHAMMAD ALI - 13306" userId="6fb5c492-b09f-4aa6-a4a0-cc55134782cb" providerId="ADAL" clId="{2C56A74D-FBCE-4FBA-8FCC-9F7C418C8BBE}" dt="2024-02-09T18:38:04.105" v="1423" actId="20577"/>
        <pc:sldMkLst>
          <pc:docMk/>
          <pc:sldMk cId="1887926781" sldId="281"/>
        </pc:sldMkLst>
        <pc:spChg chg="mod">
          <ac:chgData name="SYED MUHAMMAD ALI - 13306" userId="6fb5c492-b09f-4aa6-a4a0-cc55134782cb" providerId="ADAL" clId="{2C56A74D-FBCE-4FBA-8FCC-9F7C418C8BBE}" dt="2024-02-09T18:27:46.527" v="811" actId="20577"/>
          <ac:spMkLst>
            <pc:docMk/>
            <pc:sldMk cId="1887926781" sldId="281"/>
            <ac:spMk id="2" creationId="{FE33E5CE-83AA-EA84-B268-1F876350A05A}"/>
          </ac:spMkLst>
        </pc:spChg>
        <pc:spChg chg="mod">
          <ac:chgData name="SYED MUHAMMAD ALI - 13306" userId="6fb5c492-b09f-4aa6-a4a0-cc55134782cb" providerId="ADAL" clId="{2C56A74D-FBCE-4FBA-8FCC-9F7C418C8BBE}" dt="2024-02-09T18:38:04.105" v="1423" actId="20577"/>
          <ac:spMkLst>
            <pc:docMk/>
            <pc:sldMk cId="1887926781" sldId="281"/>
            <ac:spMk id="3" creationId="{2E5E6D85-9724-1489-F78B-E4A3129B43C3}"/>
          </ac:spMkLst>
        </pc:spChg>
      </pc:sldChg>
      <pc:sldChg chg="modSp new del mod">
        <pc:chgData name="SYED MUHAMMAD ALI - 13306" userId="6fb5c492-b09f-4aa6-a4a0-cc55134782cb" providerId="ADAL" clId="{2C56A74D-FBCE-4FBA-8FCC-9F7C418C8BBE}" dt="2024-02-09T17:35:48.978" v="510" actId="47"/>
        <pc:sldMkLst>
          <pc:docMk/>
          <pc:sldMk cId="3207444309" sldId="281"/>
        </pc:sldMkLst>
        <pc:spChg chg="mod">
          <ac:chgData name="SYED MUHAMMAD ALI - 13306" userId="6fb5c492-b09f-4aa6-a4a0-cc55134782cb" providerId="ADAL" clId="{2C56A74D-FBCE-4FBA-8FCC-9F7C418C8BBE}" dt="2024-02-09T17:35:18.448" v="504" actId="20577"/>
          <ac:spMkLst>
            <pc:docMk/>
            <pc:sldMk cId="3207444309" sldId="281"/>
            <ac:spMk id="2" creationId="{9FD91AD8-E44A-A597-7760-742523C22953}"/>
          </ac:spMkLst>
        </pc:spChg>
        <pc:spChg chg="mod">
          <ac:chgData name="SYED MUHAMMAD ALI - 13306" userId="6fb5c492-b09f-4aa6-a4a0-cc55134782cb" providerId="ADAL" clId="{2C56A74D-FBCE-4FBA-8FCC-9F7C418C8BBE}" dt="2024-02-09T17:35:32.275" v="507" actId="20577"/>
          <ac:spMkLst>
            <pc:docMk/>
            <pc:sldMk cId="3207444309" sldId="281"/>
            <ac:spMk id="3" creationId="{E787CD95-C68B-33D0-54FC-AE1DFA61E2CF}"/>
          </ac:spMkLst>
        </pc:spChg>
      </pc:sldChg>
      <pc:sldChg chg="modSp new mod">
        <pc:chgData name="SYED MUHAMMAD ALI - 13306" userId="6fb5c492-b09f-4aa6-a4a0-cc55134782cb" providerId="ADAL" clId="{2C56A74D-FBCE-4FBA-8FCC-9F7C418C8BBE}" dt="2024-02-09T19:00:29.865" v="1749" actId="20577"/>
        <pc:sldMkLst>
          <pc:docMk/>
          <pc:sldMk cId="3800531123" sldId="282"/>
        </pc:sldMkLst>
        <pc:spChg chg="mod">
          <ac:chgData name="SYED MUHAMMAD ALI - 13306" userId="6fb5c492-b09f-4aa6-a4a0-cc55134782cb" providerId="ADAL" clId="{2C56A74D-FBCE-4FBA-8FCC-9F7C418C8BBE}" dt="2024-02-09T18:48:48.507" v="1598" actId="20577"/>
          <ac:spMkLst>
            <pc:docMk/>
            <pc:sldMk cId="3800531123" sldId="282"/>
            <ac:spMk id="2" creationId="{9A33455F-BA5A-8D78-01A7-E57424ABB00E}"/>
          </ac:spMkLst>
        </pc:spChg>
        <pc:spChg chg="mod">
          <ac:chgData name="SYED MUHAMMAD ALI - 13306" userId="6fb5c492-b09f-4aa6-a4a0-cc55134782cb" providerId="ADAL" clId="{2C56A74D-FBCE-4FBA-8FCC-9F7C418C8BBE}" dt="2024-02-09T19:00:29.865" v="1749" actId="20577"/>
          <ac:spMkLst>
            <pc:docMk/>
            <pc:sldMk cId="3800531123" sldId="282"/>
            <ac:spMk id="3" creationId="{5CB26DE1-1A24-E429-BBC9-489A92A19DC0}"/>
          </ac:spMkLst>
        </pc:spChg>
      </pc:sldChg>
      <pc:sldChg chg="modSp new del mod modShow">
        <pc:chgData name="SYED MUHAMMAD ALI - 13306" userId="6fb5c492-b09f-4aa6-a4a0-cc55134782cb" providerId="ADAL" clId="{2C56A74D-FBCE-4FBA-8FCC-9F7C418C8BBE}" dt="2024-02-16T17:15:01.006" v="2194" actId="47"/>
        <pc:sldMkLst>
          <pc:docMk/>
          <pc:sldMk cId="1407457366" sldId="283"/>
        </pc:sldMkLst>
        <pc:spChg chg="mod">
          <ac:chgData name="SYED MUHAMMAD ALI - 13306" userId="6fb5c492-b09f-4aa6-a4a0-cc55134782cb" providerId="ADAL" clId="{2C56A74D-FBCE-4FBA-8FCC-9F7C418C8BBE}" dt="2024-02-09T18:39:02.219" v="1427"/>
          <ac:spMkLst>
            <pc:docMk/>
            <pc:sldMk cId="1407457366" sldId="283"/>
            <ac:spMk id="3" creationId="{70799D0A-5DAB-2901-8593-9E787D986029}"/>
          </ac:spMkLst>
        </pc:spChg>
      </pc:sldChg>
      <pc:sldChg chg="modSp new mod">
        <pc:chgData name="SYED MUHAMMAD ALI - 13306" userId="6fb5c492-b09f-4aa6-a4a0-cc55134782cb" providerId="ADAL" clId="{2C56A74D-FBCE-4FBA-8FCC-9F7C418C8BBE}" dt="2024-02-09T19:27:29.898" v="1807" actId="1076"/>
        <pc:sldMkLst>
          <pc:docMk/>
          <pc:sldMk cId="485618965" sldId="284"/>
        </pc:sldMkLst>
        <pc:spChg chg="mod">
          <ac:chgData name="SYED MUHAMMAD ALI - 13306" userId="6fb5c492-b09f-4aa6-a4a0-cc55134782cb" providerId="ADAL" clId="{2C56A74D-FBCE-4FBA-8FCC-9F7C418C8BBE}" dt="2024-02-09T19:27:29.898" v="1807" actId="1076"/>
          <ac:spMkLst>
            <pc:docMk/>
            <pc:sldMk cId="485618965" sldId="284"/>
            <ac:spMk id="2" creationId="{0BB2493B-C588-3A16-126A-D54FA038FC1E}"/>
          </ac:spMkLst>
        </pc:spChg>
        <pc:spChg chg="mod">
          <ac:chgData name="SYED MUHAMMAD ALI - 13306" userId="6fb5c492-b09f-4aa6-a4a0-cc55134782cb" providerId="ADAL" clId="{2C56A74D-FBCE-4FBA-8FCC-9F7C418C8BBE}" dt="2024-02-09T19:03:27.038" v="1806" actId="13926"/>
          <ac:spMkLst>
            <pc:docMk/>
            <pc:sldMk cId="485618965" sldId="284"/>
            <ac:spMk id="3" creationId="{DA8E9CEA-1641-A044-4EA2-5BC7441446A8}"/>
          </ac:spMkLst>
        </pc:spChg>
      </pc:sldChg>
      <pc:sldChg chg="addSp delSp modSp new mod setBg">
        <pc:chgData name="SYED MUHAMMAD ALI - 13306" userId="6fb5c492-b09f-4aa6-a4a0-cc55134782cb" providerId="ADAL" clId="{2C56A74D-FBCE-4FBA-8FCC-9F7C418C8BBE}" dt="2024-02-09T19:02:11.098" v="1785" actId="1076"/>
        <pc:sldMkLst>
          <pc:docMk/>
          <pc:sldMk cId="515377111" sldId="285"/>
        </pc:sldMkLst>
        <pc:spChg chg="mod">
          <ac:chgData name="SYED MUHAMMAD ALI - 13306" userId="6fb5c492-b09f-4aa6-a4a0-cc55134782cb" providerId="ADAL" clId="{2C56A74D-FBCE-4FBA-8FCC-9F7C418C8BBE}" dt="2024-02-09T19:01:57.399" v="1780" actId="26606"/>
          <ac:spMkLst>
            <pc:docMk/>
            <pc:sldMk cId="515377111" sldId="285"/>
            <ac:spMk id="2" creationId="{3C34DD36-A3A4-312D-2198-EA1B97075580}"/>
          </ac:spMkLst>
        </pc:spChg>
        <pc:spChg chg="del">
          <ac:chgData name="SYED MUHAMMAD ALI - 13306" userId="6fb5c492-b09f-4aa6-a4a0-cc55134782cb" providerId="ADAL" clId="{2C56A74D-FBCE-4FBA-8FCC-9F7C418C8BBE}" dt="2024-02-09T19:01:50.598" v="1775" actId="478"/>
          <ac:spMkLst>
            <pc:docMk/>
            <pc:sldMk cId="515377111" sldId="285"/>
            <ac:spMk id="3" creationId="{4FE58561-612A-B831-CEE4-C1C589E6B1EC}"/>
          </ac:spMkLst>
        </pc:spChg>
        <pc:spChg chg="add">
          <ac:chgData name="SYED MUHAMMAD ALI - 13306" userId="6fb5c492-b09f-4aa6-a4a0-cc55134782cb" providerId="ADAL" clId="{2C56A74D-FBCE-4FBA-8FCC-9F7C418C8BBE}" dt="2024-02-09T19:01:57.399" v="1780" actId="26606"/>
          <ac:spMkLst>
            <pc:docMk/>
            <pc:sldMk cId="515377111" sldId="285"/>
            <ac:spMk id="10" creationId="{D4771268-CB57-404A-9271-370EB28F6090}"/>
          </ac:spMkLst>
        </pc:spChg>
        <pc:picChg chg="add mod">
          <ac:chgData name="SYED MUHAMMAD ALI - 13306" userId="6fb5c492-b09f-4aa6-a4a0-cc55134782cb" providerId="ADAL" clId="{2C56A74D-FBCE-4FBA-8FCC-9F7C418C8BBE}" dt="2024-02-09T19:02:11.098" v="1785" actId="1076"/>
          <ac:picMkLst>
            <pc:docMk/>
            <pc:sldMk cId="515377111" sldId="285"/>
            <ac:picMk id="5" creationId="{03016BC5-A642-4373-1771-BFF8EFF4F148}"/>
          </ac:picMkLst>
        </pc:picChg>
      </pc:sldChg>
      <pc:sldChg chg="modSp new mod">
        <pc:chgData name="SYED MUHAMMAD ALI - 13306" userId="6fb5c492-b09f-4aa6-a4a0-cc55134782cb" providerId="ADAL" clId="{2C56A74D-FBCE-4FBA-8FCC-9F7C418C8BBE}" dt="2024-02-09T19:44:29.592" v="1866" actId="20577"/>
        <pc:sldMkLst>
          <pc:docMk/>
          <pc:sldMk cId="463793804" sldId="286"/>
        </pc:sldMkLst>
        <pc:spChg chg="mod">
          <ac:chgData name="SYED MUHAMMAD ALI - 13306" userId="6fb5c492-b09f-4aa6-a4a0-cc55134782cb" providerId="ADAL" clId="{2C56A74D-FBCE-4FBA-8FCC-9F7C418C8BBE}" dt="2024-02-09T19:27:53.665" v="1809"/>
          <ac:spMkLst>
            <pc:docMk/>
            <pc:sldMk cId="463793804" sldId="286"/>
            <ac:spMk id="2" creationId="{8F507C7D-8F12-49CB-CDAD-FD4A72D194C2}"/>
          </ac:spMkLst>
        </pc:spChg>
        <pc:spChg chg="mod">
          <ac:chgData name="SYED MUHAMMAD ALI - 13306" userId="6fb5c492-b09f-4aa6-a4a0-cc55134782cb" providerId="ADAL" clId="{2C56A74D-FBCE-4FBA-8FCC-9F7C418C8BBE}" dt="2024-02-09T19:44:29.592" v="1866" actId="20577"/>
          <ac:spMkLst>
            <pc:docMk/>
            <pc:sldMk cId="463793804" sldId="286"/>
            <ac:spMk id="3" creationId="{C46FB253-ADC8-89A8-46CE-AAE70EB8DEA0}"/>
          </ac:spMkLst>
        </pc:spChg>
      </pc:sldChg>
      <pc:sldChg chg="modSp new mod">
        <pc:chgData name="SYED MUHAMMAD ALI - 13306" userId="6fb5c492-b09f-4aa6-a4a0-cc55134782cb" providerId="ADAL" clId="{2C56A74D-FBCE-4FBA-8FCC-9F7C418C8BBE}" dt="2024-02-09T19:49:01.310" v="2191" actId="20577"/>
        <pc:sldMkLst>
          <pc:docMk/>
          <pc:sldMk cId="1159840603" sldId="287"/>
        </pc:sldMkLst>
        <pc:spChg chg="mod">
          <ac:chgData name="SYED MUHAMMAD ALI - 13306" userId="6fb5c492-b09f-4aa6-a4a0-cc55134782cb" providerId="ADAL" clId="{2C56A74D-FBCE-4FBA-8FCC-9F7C418C8BBE}" dt="2024-02-09T19:46:26.108" v="1885" actId="20577"/>
          <ac:spMkLst>
            <pc:docMk/>
            <pc:sldMk cId="1159840603" sldId="287"/>
            <ac:spMk id="2" creationId="{9659BA6F-8F22-F94C-84E8-B22B9ADCBB11}"/>
          </ac:spMkLst>
        </pc:spChg>
        <pc:spChg chg="mod">
          <ac:chgData name="SYED MUHAMMAD ALI - 13306" userId="6fb5c492-b09f-4aa6-a4a0-cc55134782cb" providerId="ADAL" clId="{2C56A74D-FBCE-4FBA-8FCC-9F7C418C8BBE}" dt="2024-02-09T19:49:01.310" v="2191" actId="20577"/>
          <ac:spMkLst>
            <pc:docMk/>
            <pc:sldMk cId="1159840603" sldId="287"/>
            <ac:spMk id="3" creationId="{74FE6C0F-F403-BB6E-D177-67F43B275BA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8E62A-32DB-48A7-88C9-38E487A4D65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DD109FA-9CED-4A4A-9FBD-D1E7968268D6}">
      <dgm:prSet/>
      <dgm:spPr/>
      <dgm:t>
        <a:bodyPr/>
        <a:lstStyle/>
        <a:p>
          <a:r>
            <a:rPr lang="en-US" dirty="0"/>
            <a:t>Syed Muhammad Ali</a:t>
          </a:r>
        </a:p>
      </dgm:t>
    </dgm:pt>
    <dgm:pt modelId="{1B82F9E0-32EC-4258-ABDF-AFAC5BAD4C7F}" type="parTrans" cxnId="{B0AA32BE-352A-4102-B43B-F3B04969A5D6}">
      <dgm:prSet/>
      <dgm:spPr/>
      <dgm:t>
        <a:bodyPr/>
        <a:lstStyle/>
        <a:p>
          <a:endParaRPr lang="en-US"/>
        </a:p>
      </dgm:t>
    </dgm:pt>
    <dgm:pt modelId="{B431C066-EC49-4F20-9DBB-54E091760820}" type="sibTrans" cxnId="{B0AA32BE-352A-4102-B43B-F3B04969A5D6}">
      <dgm:prSet/>
      <dgm:spPr/>
      <dgm:t>
        <a:bodyPr/>
        <a:lstStyle/>
        <a:p>
          <a:endParaRPr lang="en-US"/>
        </a:p>
      </dgm:t>
    </dgm:pt>
    <dgm:pt modelId="{73FDED9D-0F2C-4136-A863-36BFA26AAF65}">
      <dgm:prSet/>
      <dgm:spPr/>
      <dgm:t>
        <a:bodyPr/>
        <a:lstStyle/>
        <a:p>
          <a:r>
            <a:rPr lang="en-US" dirty="0"/>
            <a:t>2006 – 2010: BS in Comp. Science from NUCES – FAST</a:t>
          </a:r>
        </a:p>
      </dgm:t>
    </dgm:pt>
    <dgm:pt modelId="{4AD4BA87-8073-4D79-A2F0-37979E7F154E}" type="parTrans" cxnId="{99A5FAC5-0FBD-4F92-B9FF-F7367F894DA9}">
      <dgm:prSet/>
      <dgm:spPr/>
      <dgm:t>
        <a:bodyPr/>
        <a:lstStyle/>
        <a:p>
          <a:endParaRPr lang="en-US"/>
        </a:p>
      </dgm:t>
    </dgm:pt>
    <dgm:pt modelId="{A1EDC0EC-0BED-43FA-9970-935E3D23BBC3}" type="sibTrans" cxnId="{99A5FAC5-0FBD-4F92-B9FF-F7367F894DA9}">
      <dgm:prSet/>
      <dgm:spPr/>
      <dgm:t>
        <a:bodyPr/>
        <a:lstStyle/>
        <a:p>
          <a:endParaRPr lang="en-US"/>
        </a:p>
      </dgm:t>
    </dgm:pt>
    <dgm:pt modelId="{EFF4B1E1-7C82-44B5-A167-895082A6AD81}">
      <dgm:prSet/>
      <dgm:spPr/>
      <dgm:t>
        <a:bodyPr/>
        <a:lstStyle/>
        <a:p>
          <a:r>
            <a:rPr lang="en-US" dirty="0"/>
            <a:t>2012 – 2014: MS – IT Management from UTS – Australia</a:t>
          </a:r>
        </a:p>
      </dgm:t>
    </dgm:pt>
    <dgm:pt modelId="{D882CF91-997C-41A9-A83E-7F452FB95F52}" type="parTrans" cxnId="{B9BA4F0F-B9DB-489E-BCF1-2C86EA27D5E5}">
      <dgm:prSet/>
      <dgm:spPr/>
      <dgm:t>
        <a:bodyPr/>
        <a:lstStyle/>
        <a:p>
          <a:endParaRPr lang="en-US"/>
        </a:p>
      </dgm:t>
    </dgm:pt>
    <dgm:pt modelId="{EF9E2A16-644D-4DCC-AF1B-3F94707C373B}" type="sibTrans" cxnId="{B9BA4F0F-B9DB-489E-BCF1-2C86EA27D5E5}">
      <dgm:prSet/>
      <dgm:spPr/>
      <dgm:t>
        <a:bodyPr/>
        <a:lstStyle/>
        <a:p>
          <a:endParaRPr lang="en-US"/>
        </a:p>
      </dgm:t>
    </dgm:pt>
    <dgm:pt modelId="{91071CD0-40FB-4CC1-AE87-ED52D24517E1}">
      <dgm:prSet/>
      <dgm:spPr/>
      <dgm:t>
        <a:bodyPr/>
        <a:lstStyle/>
        <a:p>
          <a:r>
            <a:rPr lang="en-US" dirty="0"/>
            <a:t>2017 - MBA Ex. From IBA – Dropout</a:t>
          </a:r>
        </a:p>
      </dgm:t>
    </dgm:pt>
    <dgm:pt modelId="{E31B461C-38F2-4645-8FA5-E8B49D88AF79}" type="parTrans" cxnId="{E478D2D7-29E3-4B01-828C-A6649674FDB2}">
      <dgm:prSet/>
      <dgm:spPr/>
      <dgm:t>
        <a:bodyPr/>
        <a:lstStyle/>
        <a:p>
          <a:endParaRPr lang="en-US"/>
        </a:p>
      </dgm:t>
    </dgm:pt>
    <dgm:pt modelId="{A1DEF1B6-8976-4C3D-8986-535672A3CF3A}" type="sibTrans" cxnId="{E478D2D7-29E3-4B01-828C-A6649674FDB2}">
      <dgm:prSet/>
      <dgm:spPr/>
      <dgm:t>
        <a:bodyPr/>
        <a:lstStyle/>
        <a:p>
          <a:endParaRPr lang="en-US"/>
        </a:p>
      </dgm:t>
    </dgm:pt>
    <dgm:pt modelId="{1576AE62-EE26-4792-AD1F-AA1171204A2C}">
      <dgm:prSet/>
      <dgm:spPr/>
      <dgm:t>
        <a:bodyPr/>
        <a:lstStyle/>
        <a:p>
          <a:r>
            <a:rPr lang="en-US" dirty="0"/>
            <a:t>Have worked in AFF , </a:t>
          </a:r>
          <a:r>
            <a:rPr lang="en-US" dirty="0" err="1"/>
            <a:t>Adamjee</a:t>
          </a:r>
          <a:r>
            <a:rPr lang="en-US" dirty="0"/>
            <a:t> Life Assurance, K-Electric, Hilton Pharma </a:t>
          </a:r>
        </a:p>
      </dgm:t>
    </dgm:pt>
    <dgm:pt modelId="{575C463C-9C48-4F8C-B74F-A753F27B08BE}" type="parTrans" cxnId="{2CD21E7F-200E-41C4-808E-9CB79F7302B9}">
      <dgm:prSet/>
      <dgm:spPr/>
      <dgm:t>
        <a:bodyPr/>
        <a:lstStyle/>
        <a:p>
          <a:endParaRPr lang="en-US"/>
        </a:p>
      </dgm:t>
    </dgm:pt>
    <dgm:pt modelId="{D03164F7-07C4-4CA7-92DF-E548587F2981}" type="sibTrans" cxnId="{2CD21E7F-200E-41C4-808E-9CB79F7302B9}">
      <dgm:prSet/>
      <dgm:spPr/>
      <dgm:t>
        <a:bodyPr/>
        <a:lstStyle/>
        <a:p>
          <a:endParaRPr lang="en-US"/>
        </a:p>
      </dgm:t>
    </dgm:pt>
    <dgm:pt modelId="{CC45C241-95C2-4736-A902-DBF1B2CE624D}">
      <dgm:prSet/>
      <dgm:spPr/>
      <dgm:t>
        <a:bodyPr/>
        <a:lstStyle/>
        <a:p>
          <a:r>
            <a:rPr lang="en-US" dirty="0"/>
            <a:t>Currently Head of IT at Gerry’s FedEx.</a:t>
          </a:r>
        </a:p>
      </dgm:t>
    </dgm:pt>
    <dgm:pt modelId="{D25042A0-C6D5-4784-AB02-082647E3F478}" type="parTrans" cxnId="{B6A7DDEB-13D5-4B4C-969A-4D32A8D7B593}">
      <dgm:prSet/>
      <dgm:spPr/>
      <dgm:t>
        <a:bodyPr/>
        <a:lstStyle/>
        <a:p>
          <a:endParaRPr lang="en-US"/>
        </a:p>
      </dgm:t>
    </dgm:pt>
    <dgm:pt modelId="{A82CAF1A-1BDF-4289-8F12-C65FA870B03B}" type="sibTrans" cxnId="{B6A7DDEB-13D5-4B4C-969A-4D32A8D7B593}">
      <dgm:prSet/>
      <dgm:spPr/>
      <dgm:t>
        <a:bodyPr/>
        <a:lstStyle/>
        <a:p>
          <a:endParaRPr lang="en-US"/>
        </a:p>
      </dgm:t>
    </dgm:pt>
    <dgm:pt modelId="{39DA96A1-5C76-453D-BE50-0946433C507E}">
      <dgm:prSet/>
      <dgm:spPr/>
      <dgm:t>
        <a:bodyPr/>
        <a:lstStyle/>
        <a:p>
          <a:r>
            <a:rPr lang="en-US" dirty="0"/>
            <a:t>Started career as an IT Auditor at </a:t>
          </a:r>
          <a:r>
            <a:rPr lang="en-US" dirty="0" err="1"/>
            <a:t>A.F.Ferguson</a:t>
          </a:r>
          <a:r>
            <a:rPr lang="en-US" dirty="0"/>
            <a:t> &amp; Co. (PwC)</a:t>
          </a:r>
        </a:p>
      </dgm:t>
    </dgm:pt>
    <dgm:pt modelId="{D0D721E4-B7DB-4A1A-9B54-CD6C54CF06FE}" type="parTrans" cxnId="{E312D498-7462-403D-8B0E-54C247866FBA}">
      <dgm:prSet/>
      <dgm:spPr/>
      <dgm:t>
        <a:bodyPr/>
        <a:lstStyle/>
        <a:p>
          <a:endParaRPr lang="en-US"/>
        </a:p>
      </dgm:t>
    </dgm:pt>
    <dgm:pt modelId="{F7EAF477-2F80-499D-A515-11C3EC218E90}" type="sibTrans" cxnId="{E312D498-7462-403D-8B0E-54C247866FBA}">
      <dgm:prSet/>
      <dgm:spPr/>
      <dgm:t>
        <a:bodyPr/>
        <a:lstStyle/>
        <a:p>
          <a:endParaRPr lang="en-US"/>
        </a:p>
      </dgm:t>
    </dgm:pt>
    <dgm:pt modelId="{8CE5A103-9493-4D36-83BA-4F3B270CB425}">
      <dgm:prSet/>
      <dgm:spPr/>
      <dgm:t>
        <a:bodyPr/>
        <a:lstStyle/>
        <a:p>
          <a:r>
            <a:rPr lang="en-US" dirty="0"/>
            <a:t>Gave my CISA examination and scored 2</a:t>
          </a:r>
          <a:r>
            <a:rPr lang="en-US" baseline="30000" dirty="0"/>
            <a:t>nd</a:t>
          </a:r>
          <a:r>
            <a:rPr lang="en-US" dirty="0"/>
            <a:t> position in Pakistan</a:t>
          </a:r>
        </a:p>
      </dgm:t>
    </dgm:pt>
    <dgm:pt modelId="{676FDD64-E22A-4A30-ADA0-DC68A19145D4}" type="parTrans" cxnId="{3F8F6D61-D534-40E5-9BBC-D7204A2B4FFF}">
      <dgm:prSet/>
      <dgm:spPr/>
      <dgm:t>
        <a:bodyPr/>
        <a:lstStyle/>
        <a:p>
          <a:endParaRPr lang="en-US"/>
        </a:p>
      </dgm:t>
    </dgm:pt>
    <dgm:pt modelId="{B5EFC26B-7F30-46C4-894F-CCD458F4657E}" type="sibTrans" cxnId="{3F8F6D61-D534-40E5-9BBC-D7204A2B4FFF}">
      <dgm:prSet/>
      <dgm:spPr/>
      <dgm:t>
        <a:bodyPr/>
        <a:lstStyle/>
        <a:p>
          <a:endParaRPr lang="en-US"/>
        </a:p>
      </dgm:t>
    </dgm:pt>
    <dgm:pt modelId="{E6248BDF-EFD7-4F03-A8EE-75B68B049437}" type="pres">
      <dgm:prSet presAssocID="{6A78E62A-32DB-48A7-88C9-38E487A4D65A}" presName="linear" presStyleCnt="0">
        <dgm:presLayoutVars>
          <dgm:animLvl val="lvl"/>
          <dgm:resizeHandles val="exact"/>
        </dgm:presLayoutVars>
      </dgm:prSet>
      <dgm:spPr/>
    </dgm:pt>
    <dgm:pt modelId="{0DC2669A-D05F-44F6-AC76-BF93BDC10037}" type="pres">
      <dgm:prSet presAssocID="{FDD109FA-9CED-4A4A-9FBD-D1E7968268D6}" presName="parentText" presStyleLbl="node1" presStyleIdx="0" presStyleCnt="8">
        <dgm:presLayoutVars>
          <dgm:chMax val="0"/>
          <dgm:bulletEnabled val="1"/>
        </dgm:presLayoutVars>
      </dgm:prSet>
      <dgm:spPr/>
    </dgm:pt>
    <dgm:pt modelId="{60E1E9A2-2F8B-444D-84A9-A9D792D0E2E3}" type="pres">
      <dgm:prSet presAssocID="{B431C066-EC49-4F20-9DBB-54E091760820}" presName="spacer" presStyleCnt="0"/>
      <dgm:spPr/>
    </dgm:pt>
    <dgm:pt modelId="{F9A5E91E-8644-4D51-91CF-64125EAA1639}" type="pres">
      <dgm:prSet presAssocID="{73FDED9D-0F2C-4136-A863-36BFA26AAF65}" presName="parentText" presStyleLbl="node1" presStyleIdx="1" presStyleCnt="8">
        <dgm:presLayoutVars>
          <dgm:chMax val="0"/>
          <dgm:bulletEnabled val="1"/>
        </dgm:presLayoutVars>
      </dgm:prSet>
      <dgm:spPr/>
    </dgm:pt>
    <dgm:pt modelId="{1957543E-009A-4205-90ED-344A1EE9DC02}" type="pres">
      <dgm:prSet presAssocID="{A1EDC0EC-0BED-43FA-9970-935E3D23BBC3}" presName="spacer" presStyleCnt="0"/>
      <dgm:spPr/>
    </dgm:pt>
    <dgm:pt modelId="{7CF70D6B-DDBA-4415-9C99-BAFB7FCC1704}" type="pres">
      <dgm:prSet presAssocID="{39DA96A1-5C76-453D-BE50-0946433C507E}" presName="parentText" presStyleLbl="node1" presStyleIdx="2" presStyleCnt="8">
        <dgm:presLayoutVars>
          <dgm:chMax val="0"/>
          <dgm:bulletEnabled val="1"/>
        </dgm:presLayoutVars>
      </dgm:prSet>
      <dgm:spPr/>
    </dgm:pt>
    <dgm:pt modelId="{26D6E49D-A3B4-4439-B2D3-978F1F848242}" type="pres">
      <dgm:prSet presAssocID="{F7EAF477-2F80-499D-A515-11C3EC218E90}" presName="spacer" presStyleCnt="0"/>
      <dgm:spPr/>
    </dgm:pt>
    <dgm:pt modelId="{1EBA4658-9CD1-43A0-BC0B-F8E33AB6C7C6}" type="pres">
      <dgm:prSet presAssocID="{8CE5A103-9493-4D36-83BA-4F3B270CB425}" presName="parentText" presStyleLbl="node1" presStyleIdx="3" presStyleCnt="8">
        <dgm:presLayoutVars>
          <dgm:chMax val="0"/>
          <dgm:bulletEnabled val="1"/>
        </dgm:presLayoutVars>
      </dgm:prSet>
      <dgm:spPr/>
    </dgm:pt>
    <dgm:pt modelId="{3F84C209-7AC8-4E71-8013-F44538987159}" type="pres">
      <dgm:prSet presAssocID="{B5EFC26B-7F30-46C4-894F-CCD458F4657E}" presName="spacer" presStyleCnt="0"/>
      <dgm:spPr/>
    </dgm:pt>
    <dgm:pt modelId="{F15F797E-4AE8-4196-B53D-7161E6C96965}" type="pres">
      <dgm:prSet presAssocID="{EFF4B1E1-7C82-44B5-A167-895082A6AD81}" presName="parentText" presStyleLbl="node1" presStyleIdx="4" presStyleCnt="8">
        <dgm:presLayoutVars>
          <dgm:chMax val="0"/>
          <dgm:bulletEnabled val="1"/>
        </dgm:presLayoutVars>
      </dgm:prSet>
      <dgm:spPr/>
    </dgm:pt>
    <dgm:pt modelId="{93AF3857-ACFA-4AF7-B0AF-3134C0EFA618}" type="pres">
      <dgm:prSet presAssocID="{EF9E2A16-644D-4DCC-AF1B-3F94707C373B}" presName="spacer" presStyleCnt="0"/>
      <dgm:spPr/>
    </dgm:pt>
    <dgm:pt modelId="{2F3CF84D-AF28-4C9D-A388-A4E708C46B49}" type="pres">
      <dgm:prSet presAssocID="{91071CD0-40FB-4CC1-AE87-ED52D24517E1}" presName="parentText" presStyleLbl="node1" presStyleIdx="5" presStyleCnt="8">
        <dgm:presLayoutVars>
          <dgm:chMax val="0"/>
          <dgm:bulletEnabled val="1"/>
        </dgm:presLayoutVars>
      </dgm:prSet>
      <dgm:spPr/>
    </dgm:pt>
    <dgm:pt modelId="{7D6FB387-D5BC-4DB4-BD9E-9E60D7CABCCC}" type="pres">
      <dgm:prSet presAssocID="{A1DEF1B6-8976-4C3D-8986-535672A3CF3A}" presName="spacer" presStyleCnt="0"/>
      <dgm:spPr/>
    </dgm:pt>
    <dgm:pt modelId="{36E227A5-6495-4092-9D44-8A72B538C86F}" type="pres">
      <dgm:prSet presAssocID="{1576AE62-EE26-4792-AD1F-AA1171204A2C}" presName="parentText" presStyleLbl="node1" presStyleIdx="6" presStyleCnt="8">
        <dgm:presLayoutVars>
          <dgm:chMax val="0"/>
          <dgm:bulletEnabled val="1"/>
        </dgm:presLayoutVars>
      </dgm:prSet>
      <dgm:spPr/>
    </dgm:pt>
    <dgm:pt modelId="{E5D7A6D9-D8E1-4714-A57F-499CF9A7FE47}" type="pres">
      <dgm:prSet presAssocID="{D03164F7-07C4-4CA7-92DF-E548587F2981}" presName="spacer" presStyleCnt="0"/>
      <dgm:spPr/>
    </dgm:pt>
    <dgm:pt modelId="{62CA2F7D-0EE5-46BD-86E1-C57D6F0A014F}" type="pres">
      <dgm:prSet presAssocID="{CC45C241-95C2-4736-A902-DBF1B2CE624D}" presName="parentText" presStyleLbl="node1" presStyleIdx="7" presStyleCnt="8">
        <dgm:presLayoutVars>
          <dgm:chMax val="0"/>
          <dgm:bulletEnabled val="1"/>
        </dgm:presLayoutVars>
      </dgm:prSet>
      <dgm:spPr/>
    </dgm:pt>
  </dgm:ptLst>
  <dgm:cxnLst>
    <dgm:cxn modelId="{2D47B008-2225-4DD9-9B8B-A5A1DD16E0EC}" type="presOf" srcId="{91071CD0-40FB-4CC1-AE87-ED52D24517E1}" destId="{2F3CF84D-AF28-4C9D-A388-A4E708C46B49}" srcOrd="0" destOrd="0" presId="urn:microsoft.com/office/officeart/2005/8/layout/vList2"/>
    <dgm:cxn modelId="{B9BA4F0F-B9DB-489E-BCF1-2C86EA27D5E5}" srcId="{6A78E62A-32DB-48A7-88C9-38E487A4D65A}" destId="{EFF4B1E1-7C82-44B5-A167-895082A6AD81}" srcOrd="4" destOrd="0" parTransId="{D882CF91-997C-41A9-A83E-7F452FB95F52}" sibTransId="{EF9E2A16-644D-4DCC-AF1B-3F94707C373B}"/>
    <dgm:cxn modelId="{8F3B8C16-54E5-4299-82D3-C599EBAF4050}" type="presOf" srcId="{39DA96A1-5C76-453D-BE50-0946433C507E}" destId="{7CF70D6B-DDBA-4415-9C99-BAFB7FCC1704}" srcOrd="0" destOrd="0" presId="urn:microsoft.com/office/officeart/2005/8/layout/vList2"/>
    <dgm:cxn modelId="{659FC336-C75A-41D3-A6A6-E1D03193229A}" type="presOf" srcId="{8CE5A103-9493-4D36-83BA-4F3B270CB425}" destId="{1EBA4658-9CD1-43A0-BC0B-F8E33AB6C7C6}" srcOrd="0" destOrd="0" presId="urn:microsoft.com/office/officeart/2005/8/layout/vList2"/>
    <dgm:cxn modelId="{F0555039-3EB5-43B7-A969-FE7ACA248EED}" type="presOf" srcId="{73FDED9D-0F2C-4136-A863-36BFA26AAF65}" destId="{F9A5E91E-8644-4D51-91CF-64125EAA1639}" srcOrd="0" destOrd="0" presId="urn:microsoft.com/office/officeart/2005/8/layout/vList2"/>
    <dgm:cxn modelId="{3F8F6D61-D534-40E5-9BBC-D7204A2B4FFF}" srcId="{6A78E62A-32DB-48A7-88C9-38E487A4D65A}" destId="{8CE5A103-9493-4D36-83BA-4F3B270CB425}" srcOrd="3" destOrd="0" parTransId="{676FDD64-E22A-4A30-ADA0-DC68A19145D4}" sibTransId="{B5EFC26B-7F30-46C4-894F-CCD458F4657E}"/>
    <dgm:cxn modelId="{2CD21E7F-200E-41C4-808E-9CB79F7302B9}" srcId="{6A78E62A-32DB-48A7-88C9-38E487A4D65A}" destId="{1576AE62-EE26-4792-AD1F-AA1171204A2C}" srcOrd="6" destOrd="0" parTransId="{575C463C-9C48-4F8C-B74F-A753F27B08BE}" sibTransId="{D03164F7-07C4-4CA7-92DF-E548587F2981}"/>
    <dgm:cxn modelId="{E312D498-7462-403D-8B0E-54C247866FBA}" srcId="{6A78E62A-32DB-48A7-88C9-38E487A4D65A}" destId="{39DA96A1-5C76-453D-BE50-0946433C507E}" srcOrd="2" destOrd="0" parTransId="{D0D721E4-B7DB-4A1A-9B54-CD6C54CF06FE}" sibTransId="{F7EAF477-2F80-499D-A515-11C3EC218E90}"/>
    <dgm:cxn modelId="{84C3D8B6-FD3C-4FF0-994C-7786E1C44FA3}" type="presOf" srcId="{EFF4B1E1-7C82-44B5-A167-895082A6AD81}" destId="{F15F797E-4AE8-4196-B53D-7161E6C96965}" srcOrd="0" destOrd="0" presId="urn:microsoft.com/office/officeart/2005/8/layout/vList2"/>
    <dgm:cxn modelId="{B0AA32BE-352A-4102-B43B-F3B04969A5D6}" srcId="{6A78E62A-32DB-48A7-88C9-38E487A4D65A}" destId="{FDD109FA-9CED-4A4A-9FBD-D1E7968268D6}" srcOrd="0" destOrd="0" parTransId="{1B82F9E0-32EC-4258-ABDF-AFAC5BAD4C7F}" sibTransId="{B431C066-EC49-4F20-9DBB-54E091760820}"/>
    <dgm:cxn modelId="{2F01BFC0-9271-4D62-A13D-A45A242FB18C}" type="presOf" srcId="{1576AE62-EE26-4792-AD1F-AA1171204A2C}" destId="{36E227A5-6495-4092-9D44-8A72B538C86F}" srcOrd="0" destOrd="0" presId="urn:microsoft.com/office/officeart/2005/8/layout/vList2"/>
    <dgm:cxn modelId="{99A5FAC5-0FBD-4F92-B9FF-F7367F894DA9}" srcId="{6A78E62A-32DB-48A7-88C9-38E487A4D65A}" destId="{73FDED9D-0F2C-4136-A863-36BFA26AAF65}" srcOrd="1" destOrd="0" parTransId="{4AD4BA87-8073-4D79-A2F0-37979E7F154E}" sibTransId="{A1EDC0EC-0BED-43FA-9970-935E3D23BBC3}"/>
    <dgm:cxn modelId="{22EA3ED6-FA44-4E09-B65E-32BB60BFA419}" type="presOf" srcId="{6A78E62A-32DB-48A7-88C9-38E487A4D65A}" destId="{E6248BDF-EFD7-4F03-A8EE-75B68B049437}" srcOrd="0" destOrd="0" presId="urn:microsoft.com/office/officeart/2005/8/layout/vList2"/>
    <dgm:cxn modelId="{E478D2D7-29E3-4B01-828C-A6649674FDB2}" srcId="{6A78E62A-32DB-48A7-88C9-38E487A4D65A}" destId="{91071CD0-40FB-4CC1-AE87-ED52D24517E1}" srcOrd="5" destOrd="0" parTransId="{E31B461C-38F2-4645-8FA5-E8B49D88AF79}" sibTransId="{A1DEF1B6-8976-4C3D-8986-535672A3CF3A}"/>
    <dgm:cxn modelId="{978228D9-CB2F-423D-B8AA-C2BDACBAC42C}" type="presOf" srcId="{FDD109FA-9CED-4A4A-9FBD-D1E7968268D6}" destId="{0DC2669A-D05F-44F6-AC76-BF93BDC10037}" srcOrd="0" destOrd="0" presId="urn:microsoft.com/office/officeart/2005/8/layout/vList2"/>
    <dgm:cxn modelId="{ADE60FEA-56D9-4803-8EF9-B5EFA52F4E73}" type="presOf" srcId="{CC45C241-95C2-4736-A902-DBF1B2CE624D}" destId="{62CA2F7D-0EE5-46BD-86E1-C57D6F0A014F}" srcOrd="0" destOrd="0" presId="urn:microsoft.com/office/officeart/2005/8/layout/vList2"/>
    <dgm:cxn modelId="{B6A7DDEB-13D5-4B4C-969A-4D32A8D7B593}" srcId="{6A78E62A-32DB-48A7-88C9-38E487A4D65A}" destId="{CC45C241-95C2-4736-A902-DBF1B2CE624D}" srcOrd="7" destOrd="0" parTransId="{D25042A0-C6D5-4784-AB02-082647E3F478}" sibTransId="{A82CAF1A-1BDF-4289-8F12-C65FA870B03B}"/>
    <dgm:cxn modelId="{F6129E5E-719A-41D8-9B2E-242675C8211E}" type="presParOf" srcId="{E6248BDF-EFD7-4F03-A8EE-75B68B049437}" destId="{0DC2669A-D05F-44F6-AC76-BF93BDC10037}" srcOrd="0" destOrd="0" presId="urn:microsoft.com/office/officeart/2005/8/layout/vList2"/>
    <dgm:cxn modelId="{D48EFB88-A024-4959-8824-53FC938878D1}" type="presParOf" srcId="{E6248BDF-EFD7-4F03-A8EE-75B68B049437}" destId="{60E1E9A2-2F8B-444D-84A9-A9D792D0E2E3}" srcOrd="1" destOrd="0" presId="urn:microsoft.com/office/officeart/2005/8/layout/vList2"/>
    <dgm:cxn modelId="{447C7919-D15F-4745-9774-43B9FD939D79}" type="presParOf" srcId="{E6248BDF-EFD7-4F03-A8EE-75B68B049437}" destId="{F9A5E91E-8644-4D51-91CF-64125EAA1639}" srcOrd="2" destOrd="0" presId="urn:microsoft.com/office/officeart/2005/8/layout/vList2"/>
    <dgm:cxn modelId="{4844CC4F-6E63-4C8E-A526-0CF52B1BA9BF}" type="presParOf" srcId="{E6248BDF-EFD7-4F03-A8EE-75B68B049437}" destId="{1957543E-009A-4205-90ED-344A1EE9DC02}" srcOrd="3" destOrd="0" presId="urn:microsoft.com/office/officeart/2005/8/layout/vList2"/>
    <dgm:cxn modelId="{F7C5ABD8-9328-4C14-9703-8BE17178A13C}" type="presParOf" srcId="{E6248BDF-EFD7-4F03-A8EE-75B68B049437}" destId="{7CF70D6B-DDBA-4415-9C99-BAFB7FCC1704}" srcOrd="4" destOrd="0" presId="urn:microsoft.com/office/officeart/2005/8/layout/vList2"/>
    <dgm:cxn modelId="{031F054B-FB2A-4EF8-B7DF-F48C2F6317FA}" type="presParOf" srcId="{E6248BDF-EFD7-4F03-A8EE-75B68B049437}" destId="{26D6E49D-A3B4-4439-B2D3-978F1F848242}" srcOrd="5" destOrd="0" presId="urn:microsoft.com/office/officeart/2005/8/layout/vList2"/>
    <dgm:cxn modelId="{41CB7059-97F8-441C-8883-81322F674DE0}" type="presParOf" srcId="{E6248BDF-EFD7-4F03-A8EE-75B68B049437}" destId="{1EBA4658-9CD1-43A0-BC0B-F8E33AB6C7C6}" srcOrd="6" destOrd="0" presId="urn:microsoft.com/office/officeart/2005/8/layout/vList2"/>
    <dgm:cxn modelId="{B2538274-DDC8-4DF1-95EE-D5D1409FDC0D}" type="presParOf" srcId="{E6248BDF-EFD7-4F03-A8EE-75B68B049437}" destId="{3F84C209-7AC8-4E71-8013-F44538987159}" srcOrd="7" destOrd="0" presId="urn:microsoft.com/office/officeart/2005/8/layout/vList2"/>
    <dgm:cxn modelId="{DE3059A7-8D27-4789-8664-601D41B4AB18}" type="presParOf" srcId="{E6248BDF-EFD7-4F03-A8EE-75B68B049437}" destId="{F15F797E-4AE8-4196-B53D-7161E6C96965}" srcOrd="8" destOrd="0" presId="urn:microsoft.com/office/officeart/2005/8/layout/vList2"/>
    <dgm:cxn modelId="{ECDD0A88-87AD-4CBD-AC79-72572C91CCD4}" type="presParOf" srcId="{E6248BDF-EFD7-4F03-A8EE-75B68B049437}" destId="{93AF3857-ACFA-4AF7-B0AF-3134C0EFA618}" srcOrd="9" destOrd="0" presId="urn:microsoft.com/office/officeart/2005/8/layout/vList2"/>
    <dgm:cxn modelId="{EEACD4A3-7318-4864-986F-A4578FE6BAA5}" type="presParOf" srcId="{E6248BDF-EFD7-4F03-A8EE-75B68B049437}" destId="{2F3CF84D-AF28-4C9D-A388-A4E708C46B49}" srcOrd="10" destOrd="0" presId="urn:microsoft.com/office/officeart/2005/8/layout/vList2"/>
    <dgm:cxn modelId="{3D4BBA6C-A929-4C3E-97AA-CACC41D69131}" type="presParOf" srcId="{E6248BDF-EFD7-4F03-A8EE-75B68B049437}" destId="{7D6FB387-D5BC-4DB4-BD9E-9E60D7CABCCC}" srcOrd="11" destOrd="0" presId="urn:microsoft.com/office/officeart/2005/8/layout/vList2"/>
    <dgm:cxn modelId="{C96CF015-0851-4F2E-BA58-E857A0BCA2EF}" type="presParOf" srcId="{E6248BDF-EFD7-4F03-A8EE-75B68B049437}" destId="{36E227A5-6495-4092-9D44-8A72B538C86F}" srcOrd="12" destOrd="0" presId="urn:microsoft.com/office/officeart/2005/8/layout/vList2"/>
    <dgm:cxn modelId="{74B43154-D7AA-4BFA-AA0A-B7379EC910B6}" type="presParOf" srcId="{E6248BDF-EFD7-4F03-A8EE-75B68B049437}" destId="{E5D7A6D9-D8E1-4714-A57F-499CF9A7FE47}" srcOrd="13" destOrd="0" presId="urn:microsoft.com/office/officeart/2005/8/layout/vList2"/>
    <dgm:cxn modelId="{D8E1853A-46D5-42EE-8B61-9225EF409B45}" type="presParOf" srcId="{E6248BDF-EFD7-4F03-A8EE-75B68B049437}" destId="{62CA2F7D-0EE5-46BD-86E1-C57D6F0A014F}"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C2669A-D05F-44F6-AC76-BF93BDC10037}">
      <dsp:nvSpPr>
        <dsp:cNvPr id="0" name=""/>
        <dsp:cNvSpPr/>
      </dsp:nvSpPr>
      <dsp:spPr>
        <a:xfrm>
          <a:off x="0" y="41592"/>
          <a:ext cx="6263640" cy="71505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Syed Muhammad Ali</a:t>
          </a:r>
        </a:p>
      </dsp:txBody>
      <dsp:txXfrm>
        <a:off x="34906" y="76498"/>
        <a:ext cx="6193828" cy="645240"/>
      </dsp:txXfrm>
    </dsp:sp>
    <dsp:sp modelId="{F9A5E91E-8644-4D51-91CF-64125EAA1639}">
      <dsp:nvSpPr>
        <dsp:cNvPr id="0" name=""/>
        <dsp:cNvSpPr/>
      </dsp:nvSpPr>
      <dsp:spPr>
        <a:xfrm>
          <a:off x="0" y="808485"/>
          <a:ext cx="6263640" cy="715052"/>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2006 – 2010: BS in Comp. Science from NUCES – FAST</a:t>
          </a:r>
        </a:p>
      </dsp:txBody>
      <dsp:txXfrm>
        <a:off x="34906" y="843391"/>
        <a:ext cx="6193828" cy="645240"/>
      </dsp:txXfrm>
    </dsp:sp>
    <dsp:sp modelId="{7CF70D6B-DDBA-4415-9C99-BAFB7FCC1704}">
      <dsp:nvSpPr>
        <dsp:cNvPr id="0" name=""/>
        <dsp:cNvSpPr/>
      </dsp:nvSpPr>
      <dsp:spPr>
        <a:xfrm>
          <a:off x="0" y="1575378"/>
          <a:ext cx="6263640" cy="715052"/>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Started career as an IT Auditor at </a:t>
          </a:r>
          <a:r>
            <a:rPr lang="en-US" sz="1800" kern="1200" dirty="0" err="1"/>
            <a:t>A.F.Ferguson</a:t>
          </a:r>
          <a:r>
            <a:rPr lang="en-US" sz="1800" kern="1200" dirty="0"/>
            <a:t> &amp; Co. (PwC)</a:t>
          </a:r>
        </a:p>
      </dsp:txBody>
      <dsp:txXfrm>
        <a:off x="34906" y="1610284"/>
        <a:ext cx="6193828" cy="645240"/>
      </dsp:txXfrm>
    </dsp:sp>
    <dsp:sp modelId="{1EBA4658-9CD1-43A0-BC0B-F8E33AB6C7C6}">
      <dsp:nvSpPr>
        <dsp:cNvPr id="0" name=""/>
        <dsp:cNvSpPr/>
      </dsp:nvSpPr>
      <dsp:spPr>
        <a:xfrm>
          <a:off x="0" y="2342271"/>
          <a:ext cx="6263640" cy="715052"/>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Gave my CISA examination and scored 2</a:t>
          </a:r>
          <a:r>
            <a:rPr lang="en-US" sz="1800" kern="1200" baseline="30000" dirty="0"/>
            <a:t>nd</a:t>
          </a:r>
          <a:r>
            <a:rPr lang="en-US" sz="1800" kern="1200" dirty="0"/>
            <a:t> position in Pakistan</a:t>
          </a:r>
        </a:p>
      </dsp:txBody>
      <dsp:txXfrm>
        <a:off x="34906" y="2377177"/>
        <a:ext cx="6193828" cy="645240"/>
      </dsp:txXfrm>
    </dsp:sp>
    <dsp:sp modelId="{F15F797E-4AE8-4196-B53D-7161E6C96965}">
      <dsp:nvSpPr>
        <dsp:cNvPr id="0" name=""/>
        <dsp:cNvSpPr/>
      </dsp:nvSpPr>
      <dsp:spPr>
        <a:xfrm>
          <a:off x="0" y="3109164"/>
          <a:ext cx="6263640" cy="715052"/>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2012 – 2014: MS – IT Management from UTS – Australia</a:t>
          </a:r>
        </a:p>
      </dsp:txBody>
      <dsp:txXfrm>
        <a:off x="34906" y="3144070"/>
        <a:ext cx="6193828" cy="645240"/>
      </dsp:txXfrm>
    </dsp:sp>
    <dsp:sp modelId="{2F3CF84D-AF28-4C9D-A388-A4E708C46B49}">
      <dsp:nvSpPr>
        <dsp:cNvPr id="0" name=""/>
        <dsp:cNvSpPr/>
      </dsp:nvSpPr>
      <dsp:spPr>
        <a:xfrm>
          <a:off x="0" y="3876056"/>
          <a:ext cx="6263640" cy="715052"/>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2017 - MBA Ex. From IBA – Dropout</a:t>
          </a:r>
        </a:p>
      </dsp:txBody>
      <dsp:txXfrm>
        <a:off x="34906" y="3910962"/>
        <a:ext cx="6193828" cy="645240"/>
      </dsp:txXfrm>
    </dsp:sp>
    <dsp:sp modelId="{36E227A5-6495-4092-9D44-8A72B538C86F}">
      <dsp:nvSpPr>
        <dsp:cNvPr id="0" name=""/>
        <dsp:cNvSpPr/>
      </dsp:nvSpPr>
      <dsp:spPr>
        <a:xfrm>
          <a:off x="0" y="4642949"/>
          <a:ext cx="6263640" cy="715052"/>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Have worked in AFF , </a:t>
          </a:r>
          <a:r>
            <a:rPr lang="en-US" sz="1800" kern="1200" dirty="0" err="1"/>
            <a:t>Adamjee</a:t>
          </a:r>
          <a:r>
            <a:rPr lang="en-US" sz="1800" kern="1200" dirty="0"/>
            <a:t> Life Assurance, K-Electric, Hilton Pharma </a:t>
          </a:r>
        </a:p>
      </dsp:txBody>
      <dsp:txXfrm>
        <a:off x="34906" y="4677855"/>
        <a:ext cx="6193828" cy="645240"/>
      </dsp:txXfrm>
    </dsp:sp>
    <dsp:sp modelId="{62CA2F7D-0EE5-46BD-86E1-C57D6F0A014F}">
      <dsp:nvSpPr>
        <dsp:cNvPr id="0" name=""/>
        <dsp:cNvSpPr/>
      </dsp:nvSpPr>
      <dsp:spPr>
        <a:xfrm>
          <a:off x="0" y="5409842"/>
          <a:ext cx="6263640" cy="71505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Currently Head of IT at Gerry’s FedEx.</a:t>
          </a:r>
        </a:p>
      </dsp:txBody>
      <dsp:txXfrm>
        <a:off x="34906" y="5444748"/>
        <a:ext cx="6193828" cy="6452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FE8606-0D66-473E-829B-BC06024EE4F6}" type="datetimeFigureOut">
              <a:rPr lang="en-US" smtClean="0"/>
              <a:t>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EDA33-1C50-4482-A3FD-BC6029AC2971}" type="slidenum">
              <a:rPr lang="en-US" smtClean="0"/>
              <a:t>‹#›</a:t>
            </a:fld>
            <a:endParaRPr lang="en-US"/>
          </a:p>
        </p:txBody>
      </p:sp>
    </p:spTree>
    <p:extLst>
      <p:ext uri="{BB962C8B-B14F-4D97-AF65-F5344CB8AC3E}">
        <p14:creationId xmlns:p14="http://schemas.microsoft.com/office/powerpoint/2010/main" val="2085371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HR data being sensitive and not authorized?</a:t>
            </a:r>
          </a:p>
        </p:txBody>
      </p:sp>
      <p:sp>
        <p:nvSpPr>
          <p:cNvPr id="4" name="Slide Number Placeholder 3"/>
          <p:cNvSpPr>
            <a:spLocks noGrp="1"/>
          </p:cNvSpPr>
          <p:nvPr>
            <p:ph type="sldNum" sz="quarter" idx="5"/>
          </p:nvPr>
        </p:nvSpPr>
        <p:spPr/>
        <p:txBody>
          <a:bodyPr/>
          <a:lstStyle/>
          <a:p>
            <a:fld id="{E2BEDA33-1C50-4482-A3FD-BC6029AC2971}" type="slidenum">
              <a:rPr lang="en-US" smtClean="0"/>
              <a:t>8</a:t>
            </a:fld>
            <a:endParaRPr lang="en-US"/>
          </a:p>
        </p:txBody>
      </p:sp>
    </p:spTree>
    <p:extLst>
      <p:ext uri="{BB962C8B-B14F-4D97-AF65-F5344CB8AC3E}">
        <p14:creationId xmlns:p14="http://schemas.microsoft.com/office/powerpoint/2010/main" val="2894977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16EBC-DB69-2ED1-8263-0EAD40C90C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FCADC5-D22C-5FAA-B2D4-557F70E160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EAF8C5-9A95-503D-9D0C-0ACB0D9E936D}"/>
              </a:ext>
            </a:extLst>
          </p:cNvPr>
          <p:cNvSpPr>
            <a:spLocks noGrp="1"/>
          </p:cNvSpPr>
          <p:nvPr>
            <p:ph type="dt" sz="half" idx="10"/>
          </p:nvPr>
        </p:nvSpPr>
        <p:spPr/>
        <p:txBody>
          <a:bodyPr/>
          <a:lstStyle/>
          <a:p>
            <a:fld id="{E08A62C4-4B0C-40A8-95C6-A8C23F1A18F3}" type="datetimeFigureOut">
              <a:rPr lang="en-US" smtClean="0"/>
              <a:t>2/16/2024</a:t>
            </a:fld>
            <a:endParaRPr lang="en-US"/>
          </a:p>
        </p:txBody>
      </p:sp>
      <p:sp>
        <p:nvSpPr>
          <p:cNvPr id="5" name="Footer Placeholder 4">
            <a:extLst>
              <a:ext uri="{FF2B5EF4-FFF2-40B4-BE49-F238E27FC236}">
                <a16:creationId xmlns:a16="http://schemas.microsoft.com/office/drawing/2014/main" id="{B6CCDF66-C1CF-EA76-1645-9FF22014F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17EE49-8CA1-E267-114D-D2E8EFC62A50}"/>
              </a:ext>
            </a:extLst>
          </p:cNvPr>
          <p:cNvSpPr>
            <a:spLocks noGrp="1"/>
          </p:cNvSpPr>
          <p:nvPr>
            <p:ph type="sldNum" sz="quarter" idx="12"/>
          </p:nvPr>
        </p:nvSpPr>
        <p:spPr/>
        <p:txBody>
          <a:bodyPr/>
          <a:lstStyle/>
          <a:p>
            <a:fld id="{EA88D709-0F8C-47D1-ABDB-6DAB2A2BEDB8}" type="slidenum">
              <a:rPr lang="en-US" smtClean="0"/>
              <a:t>‹#›</a:t>
            </a:fld>
            <a:endParaRPr lang="en-US"/>
          </a:p>
        </p:txBody>
      </p:sp>
    </p:spTree>
    <p:extLst>
      <p:ext uri="{BB962C8B-B14F-4D97-AF65-F5344CB8AC3E}">
        <p14:creationId xmlns:p14="http://schemas.microsoft.com/office/powerpoint/2010/main" val="824466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A873-D3A0-21C4-0BEA-3411424829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D8354D-5606-6C20-B86E-66F9B08AA4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7BCCC-4746-147C-AAAD-04E4EC7E3626}"/>
              </a:ext>
            </a:extLst>
          </p:cNvPr>
          <p:cNvSpPr>
            <a:spLocks noGrp="1"/>
          </p:cNvSpPr>
          <p:nvPr>
            <p:ph type="dt" sz="half" idx="10"/>
          </p:nvPr>
        </p:nvSpPr>
        <p:spPr/>
        <p:txBody>
          <a:bodyPr/>
          <a:lstStyle/>
          <a:p>
            <a:fld id="{E08A62C4-4B0C-40A8-95C6-A8C23F1A18F3}" type="datetimeFigureOut">
              <a:rPr lang="en-US" smtClean="0"/>
              <a:t>2/16/2024</a:t>
            </a:fld>
            <a:endParaRPr lang="en-US"/>
          </a:p>
        </p:txBody>
      </p:sp>
      <p:sp>
        <p:nvSpPr>
          <p:cNvPr id="5" name="Footer Placeholder 4">
            <a:extLst>
              <a:ext uri="{FF2B5EF4-FFF2-40B4-BE49-F238E27FC236}">
                <a16:creationId xmlns:a16="http://schemas.microsoft.com/office/drawing/2014/main" id="{0F99E6EC-5001-48EC-7904-C3C9B1DDA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7BAF52-77BA-D529-C1F0-1EF7916E9EEB}"/>
              </a:ext>
            </a:extLst>
          </p:cNvPr>
          <p:cNvSpPr>
            <a:spLocks noGrp="1"/>
          </p:cNvSpPr>
          <p:nvPr>
            <p:ph type="sldNum" sz="quarter" idx="12"/>
          </p:nvPr>
        </p:nvSpPr>
        <p:spPr/>
        <p:txBody>
          <a:bodyPr/>
          <a:lstStyle/>
          <a:p>
            <a:fld id="{EA88D709-0F8C-47D1-ABDB-6DAB2A2BEDB8}" type="slidenum">
              <a:rPr lang="en-US" smtClean="0"/>
              <a:t>‹#›</a:t>
            </a:fld>
            <a:endParaRPr lang="en-US"/>
          </a:p>
        </p:txBody>
      </p:sp>
    </p:spTree>
    <p:extLst>
      <p:ext uri="{BB962C8B-B14F-4D97-AF65-F5344CB8AC3E}">
        <p14:creationId xmlns:p14="http://schemas.microsoft.com/office/powerpoint/2010/main" val="78771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7D2ADC-E127-C8D4-DBD1-54D6B24E68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386B5A-0DDF-0343-D49F-A8EF50D395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3840B-BD7D-F14E-84E4-265DCDC7BB15}"/>
              </a:ext>
            </a:extLst>
          </p:cNvPr>
          <p:cNvSpPr>
            <a:spLocks noGrp="1"/>
          </p:cNvSpPr>
          <p:nvPr>
            <p:ph type="dt" sz="half" idx="10"/>
          </p:nvPr>
        </p:nvSpPr>
        <p:spPr/>
        <p:txBody>
          <a:bodyPr/>
          <a:lstStyle/>
          <a:p>
            <a:fld id="{E08A62C4-4B0C-40A8-95C6-A8C23F1A18F3}" type="datetimeFigureOut">
              <a:rPr lang="en-US" smtClean="0"/>
              <a:t>2/16/2024</a:t>
            </a:fld>
            <a:endParaRPr lang="en-US"/>
          </a:p>
        </p:txBody>
      </p:sp>
      <p:sp>
        <p:nvSpPr>
          <p:cNvPr id="5" name="Footer Placeholder 4">
            <a:extLst>
              <a:ext uri="{FF2B5EF4-FFF2-40B4-BE49-F238E27FC236}">
                <a16:creationId xmlns:a16="http://schemas.microsoft.com/office/drawing/2014/main" id="{9E4538A6-0A7E-23F4-29D2-F96EDA3C4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1EE90-0589-B337-F9BF-E3224B620837}"/>
              </a:ext>
            </a:extLst>
          </p:cNvPr>
          <p:cNvSpPr>
            <a:spLocks noGrp="1"/>
          </p:cNvSpPr>
          <p:nvPr>
            <p:ph type="sldNum" sz="quarter" idx="12"/>
          </p:nvPr>
        </p:nvSpPr>
        <p:spPr/>
        <p:txBody>
          <a:bodyPr/>
          <a:lstStyle/>
          <a:p>
            <a:fld id="{EA88D709-0F8C-47D1-ABDB-6DAB2A2BEDB8}" type="slidenum">
              <a:rPr lang="en-US" smtClean="0"/>
              <a:t>‹#›</a:t>
            </a:fld>
            <a:endParaRPr lang="en-US"/>
          </a:p>
        </p:txBody>
      </p:sp>
    </p:spTree>
    <p:extLst>
      <p:ext uri="{BB962C8B-B14F-4D97-AF65-F5344CB8AC3E}">
        <p14:creationId xmlns:p14="http://schemas.microsoft.com/office/powerpoint/2010/main" val="1295497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5A05-357E-8BFB-6DAA-926990790A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216C1B-377B-61E4-9A4D-2B5E29CA6A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04D29-FC3E-CA40-D2E2-B7C462E45506}"/>
              </a:ext>
            </a:extLst>
          </p:cNvPr>
          <p:cNvSpPr>
            <a:spLocks noGrp="1"/>
          </p:cNvSpPr>
          <p:nvPr>
            <p:ph type="dt" sz="half" idx="10"/>
          </p:nvPr>
        </p:nvSpPr>
        <p:spPr/>
        <p:txBody>
          <a:bodyPr/>
          <a:lstStyle/>
          <a:p>
            <a:fld id="{CCFFF89D-E4AF-44AC-B73D-2B344EE5F8B2}" type="datetimeFigureOut">
              <a:rPr lang="en-US" smtClean="0"/>
              <a:t>2/16/2024</a:t>
            </a:fld>
            <a:endParaRPr lang="en-US"/>
          </a:p>
        </p:txBody>
      </p:sp>
      <p:sp>
        <p:nvSpPr>
          <p:cNvPr id="5" name="Footer Placeholder 4">
            <a:extLst>
              <a:ext uri="{FF2B5EF4-FFF2-40B4-BE49-F238E27FC236}">
                <a16:creationId xmlns:a16="http://schemas.microsoft.com/office/drawing/2014/main" id="{24BBCF78-9A12-41C4-CED4-267B43F51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0030E-999B-D617-CE11-E14A6F91DE87}"/>
              </a:ext>
            </a:extLst>
          </p:cNvPr>
          <p:cNvSpPr>
            <a:spLocks noGrp="1"/>
          </p:cNvSpPr>
          <p:nvPr>
            <p:ph type="sldNum" sz="quarter" idx="12"/>
          </p:nvPr>
        </p:nvSpPr>
        <p:spPr/>
        <p:txBody>
          <a:bodyPr/>
          <a:lstStyle/>
          <a:p>
            <a:fld id="{AF7285E3-BA6F-40E7-A884-68A0A868DBFD}" type="slidenum">
              <a:rPr lang="en-US" smtClean="0"/>
              <a:t>‹#›</a:t>
            </a:fld>
            <a:endParaRPr lang="en-US"/>
          </a:p>
        </p:txBody>
      </p:sp>
    </p:spTree>
    <p:extLst>
      <p:ext uri="{BB962C8B-B14F-4D97-AF65-F5344CB8AC3E}">
        <p14:creationId xmlns:p14="http://schemas.microsoft.com/office/powerpoint/2010/main" val="238018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C10E-CA51-29E8-53DA-392ECFE6CB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777528-E4E8-915B-C7CD-7AB3F44426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25740-A3C6-4D39-4228-1C831FBDC315}"/>
              </a:ext>
            </a:extLst>
          </p:cNvPr>
          <p:cNvSpPr>
            <a:spLocks noGrp="1"/>
          </p:cNvSpPr>
          <p:nvPr>
            <p:ph type="dt" sz="half" idx="10"/>
          </p:nvPr>
        </p:nvSpPr>
        <p:spPr/>
        <p:txBody>
          <a:bodyPr/>
          <a:lstStyle/>
          <a:p>
            <a:fld id="{E08A62C4-4B0C-40A8-95C6-A8C23F1A18F3}" type="datetimeFigureOut">
              <a:rPr lang="en-US" smtClean="0"/>
              <a:t>2/16/2024</a:t>
            </a:fld>
            <a:endParaRPr lang="en-US"/>
          </a:p>
        </p:txBody>
      </p:sp>
      <p:sp>
        <p:nvSpPr>
          <p:cNvPr id="5" name="Footer Placeholder 4">
            <a:extLst>
              <a:ext uri="{FF2B5EF4-FFF2-40B4-BE49-F238E27FC236}">
                <a16:creationId xmlns:a16="http://schemas.microsoft.com/office/drawing/2014/main" id="{501F1172-D880-5F26-30B8-535D39E15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F8D93-B774-AB02-C1D5-6381D6174EE6}"/>
              </a:ext>
            </a:extLst>
          </p:cNvPr>
          <p:cNvSpPr>
            <a:spLocks noGrp="1"/>
          </p:cNvSpPr>
          <p:nvPr>
            <p:ph type="sldNum" sz="quarter" idx="12"/>
          </p:nvPr>
        </p:nvSpPr>
        <p:spPr/>
        <p:txBody>
          <a:bodyPr/>
          <a:lstStyle/>
          <a:p>
            <a:fld id="{EA88D709-0F8C-47D1-ABDB-6DAB2A2BEDB8}" type="slidenum">
              <a:rPr lang="en-US" smtClean="0"/>
              <a:t>‹#›</a:t>
            </a:fld>
            <a:endParaRPr lang="en-US"/>
          </a:p>
        </p:txBody>
      </p:sp>
    </p:spTree>
    <p:extLst>
      <p:ext uri="{BB962C8B-B14F-4D97-AF65-F5344CB8AC3E}">
        <p14:creationId xmlns:p14="http://schemas.microsoft.com/office/powerpoint/2010/main" val="183589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79B4-79E3-C820-71F0-C90939CD61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FB89F6-6F65-46AF-1C6F-74DDC66BA6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E54445-8F01-AED3-D7F3-E6C9AA171E19}"/>
              </a:ext>
            </a:extLst>
          </p:cNvPr>
          <p:cNvSpPr>
            <a:spLocks noGrp="1"/>
          </p:cNvSpPr>
          <p:nvPr>
            <p:ph type="dt" sz="half" idx="10"/>
          </p:nvPr>
        </p:nvSpPr>
        <p:spPr/>
        <p:txBody>
          <a:bodyPr/>
          <a:lstStyle/>
          <a:p>
            <a:fld id="{E08A62C4-4B0C-40A8-95C6-A8C23F1A18F3}" type="datetimeFigureOut">
              <a:rPr lang="en-US" smtClean="0"/>
              <a:t>2/16/2024</a:t>
            </a:fld>
            <a:endParaRPr lang="en-US"/>
          </a:p>
        </p:txBody>
      </p:sp>
      <p:sp>
        <p:nvSpPr>
          <p:cNvPr id="5" name="Footer Placeholder 4">
            <a:extLst>
              <a:ext uri="{FF2B5EF4-FFF2-40B4-BE49-F238E27FC236}">
                <a16:creationId xmlns:a16="http://schemas.microsoft.com/office/drawing/2014/main" id="{F4D6A12E-AB21-07DC-05B1-9FAFF2D8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69527-8A5E-1712-88BD-E4F47BDB46D4}"/>
              </a:ext>
            </a:extLst>
          </p:cNvPr>
          <p:cNvSpPr>
            <a:spLocks noGrp="1"/>
          </p:cNvSpPr>
          <p:nvPr>
            <p:ph type="sldNum" sz="quarter" idx="12"/>
          </p:nvPr>
        </p:nvSpPr>
        <p:spPr/>
        <p:txBody>
          <a:bodyPr/>
          <a:lstStyle/>
          <a:p>
            <a:fld id="{EA88D709-0F8C-47D1-ABDB-6DAB2A2BEDB8}" type="slidenum">
              <a:rPr lang="en-US" smtClean="0"/>
              <a:t>‹#›</a:t>
            </a:fld>
            <a:endParaRPr lang="en-US"/>
          </a:p>
        </p:txBody>
      </p:sp>
    </p:spTree>
    <p:extLst>
      <p:ext uri="{BB962C8B-B14F-4D97-AF65-F5344CB8AC3E}">
        <p14:creationId xmlns:p14="http://schemas.microsoft.com/office/powerpoint/2010/main" val="1108131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D8FC-B799-5F0D-51A4-E4AD15A15F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B5E376-D3B9-F6B4-2440-9A29A937CB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2F81E0-D253-1034-ACDB-C1E69327D7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A3D4F6-F9FD-26D1-EF2D-ED436668CA30}"/>
              </a:ext>
            </a:extLst>
          </p:cNvPr>
          <p:cNvSpPr>
            <a:spLocks noGrp="1"/>
          </p:cNvSpPr>
          <p:nvPr>
            <p:ph type="dt" sz="half" idx="10"/>
          </p:nvPr>
        </p:nvSpPr>
        <p:spPr/>
        <p:txBody>
          <a:bodyPr/>
          <a:lstStyle/>
          <a:p>
            <a:fld id="{E08A62C4-4B0C-40A8-95C6-A8C23F1A18F3}" type="datetimeFigureOut">
              <a:rPr lang="en-US" smtClean="0"/>
              <a:t>2/16/2024</a:t>
            </a:fld>
            <a:endParaRPr lang="en-US"/>
          </a:p>
        </p:txBody>
      </p:sp>
      <p:sp>
        <p:nvSpPr>
          <p:cNvPr id="6" name="Footer Placeholder 5">
            <a:extLst>
              <a:ext uri="{FF2B5EF4-FFF2-40B4-BE49-F238E27FC236}">
                <a16:creationId xmlns:a16="http://schemas.microsoft.com/office/drawing/2014/main" id="{9D93677F-4300-613C-64F6-147E539A9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6EA911-693B-3DE3-8306-C18BE0481DD3}"/>
              </a:ext>
            </a:extLst>
          </p:cNvPr>
          <p:cNvSpPr>
            <a:spLocks noGrp="1"/>
          </p:cNvSpPr>
          <p:nvPr>
            <p:ph type="sldNum" sz="quarter" idx="12"/>
          </p:nvPr>
        </p:nvSpPr>
        <p:spPr/>
        <p:txBody>
          <a:bodyPr/>
          <a:lstStyle/>
          <a:p>
            <a:fld id="{EA88D709-0F8C-47D1-ABDB-6DAB2A2BEDB8}" type="slidenum">
              <a:rPr lang="en-US" smtClean="0"/>
              <a:t>‹#›</a:t>
            </a:fld>
            <a:endParaRPr lang="en-US"/>
          </a:p>
        </p:txBody>
      </p:sp>
    </p:spTree>
    <p:extLst>
      <p:ext uri="{BB962C8B-B14F-4D97-AF65-F5344CB8AC3E}">
        <p14:creationId xmlns:p14="http://schemas.microsoft.com/office/powerpoint/2010/main" val="2054733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EFFB4-03BB-3C32-AC10-F2AE3969B8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C20DB4-9926-1264-9E19-1272BF8BC4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95BC5-1238-A4FB-E406-BB692669DF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FD6605-A388-59F4-8F59-EC358AC22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C9E463-73C9-CE47-1F86-88C1D54B20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8B09F1-C26E-3F54-9553-E6DF2F3E186D}"/>
              </a:ext>
            </a:extLst>
          </p:cNvPr>
          <p:cNvSpPr>
            <a:spLocks noGrp="1"/>
          </p:cNvSpPr>
          <p:nvPr>
            <p:ph type="dt" sz="half" idx="10"/>
          </p:nvPr>
        </p:nvSpPr>
        <p:spPr/>
        <p:txBody>
          <a:bodyPr/>
          <a:lstStyle/>
          <a:p>
            <a:fld id="{E08A62C4-4B0C-40A8-95C6-A8C23F1A18F3}" type="datetimeFigureOut">
              <a:rPr lang="en-US" smtClean="0"/>
              <a:t>2/16/2024</a:t>
            </a:fld>
            <a:endParaRPr lang="en-US"/>
          </a:p>
        </p:txBody>
      </p:sp>
      <p:sp>
        <p:nvSpPr>
          <p:cNvPr id="8" name="Footer Placeholder 7">
            <a:extLst>
              <a:ext uri="{FF2B5EF4-FFF2-40B4-BE49-F238E27FC236}">
                <a16:creationId xmlns:a16="http://schemas.microsoft.com/office/drawing/2014/main" id="{07E555EE-4230-54FC-0D90-AAAF3B4004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7CE4AE-0C78-8745-2872-1C27D796978B}"/>
              </a:ext>
            </a:extLst>
          </p:cNvPr>
          <p:cNvSpPr>
            <a:spLocks noGrp="1"/>
          </p:cNvSpPr>
          <p:nvPr>
            <p:ph type="sldNum" sz="quarter" idx="12"/>
          </p:nvPr>
        </p:nvSpPr>
        <p:spPr/>
        <p:txBody>
          <a:bodyPr/>
          <a:lstStyle/>
          <a:p>
            <a:fld id="{EA88D709-0F8C-47D1-ABDB-6DAB2A2BEDB8}" type="slidenum">
              <a:rPr lang="en-US" smtClean="0"/>
              <a:t>‹#›</a:t>
            </a:fld>
            <a:endParaRPr lang="en-US"/>
          </a:p>
        </p:txBody>
      </p:sp>
    </p:spTree>
    <p:extLst>
      <p:ext uri="{BB962C8B-B14F-4D97-AF65-F5344CB8AC3E}">
        <p14:creationId xmlns:p14="http://schemas.microsoft.com/office/powerpoint/2010/main" val="3560746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BD909-83AD-2158-6EF6-A1FC8A1A13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3D9343-30B9-58F7-9ABC-A8F4AF04C157}"/>
              </a:ext>
            </a:extLst>
          </p:cNvPr>
          <p:cNvSpPr>
            <a:spLocks noGrp="1"/>
          </p:cNvSpPr>
          <p:nvPr>
            <p:ph type="dt" sz="half" idx="10"/>
          </p:nvPr>
        </p:nvSpPr>
        <p:spPr/>
        <p:txBody>
          <a:bodyPr/>
          <a:lstStyle/>
          <a:p>
            <a:fld id="{E08A62C4-4B0C-40A8-95C6-A8C23F1A18F3}" type="datetimeFigureOut">
              <a:rPr lang="en-US" smtClean="0"/>
              <a:t>2/16/2024</a:t>
            </a:fld>
            <a:endParaRPr lang="en-US"/>
          </a:p>
        </p:txBody>
      </p:sp>
      <p:sp>
        <p:nvSpPr>
          <p:cNvPr id="4" name="Footer Placeholder 3">
            <a:extLst>
              <a:ext uri="{FF2B5EF4-FFF2-40B4-BE49-F238E27FC236}">
                <a16:creationId xmlns:a16="http://schemas.microsoft.com/office/drawing/2014/main" id="{B20FA433-515B-ECE8-B959-2C52C1C0FC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A802A5-BD8A-E863-A849-CA2389E4E7C0}"/>
              </a:ext>
            </a:extLst>
          </p:cNvPr>
          <p:cNvSpPr>
            <a:spLocks noGrp="1"/>
          </p:cNvSpPr>
          <p:nvPr>
            <p:ph type="sldNum" sz="quarter" idx="12"/>
          </p:nvPr>
        </p:nvSpPr>
        <p:spPr/>
        <p:txBody>
          <a:bodyPr/>
          <a:lstStyle/>
          <a:p>
            <a:fld id="{EA88D709-0F8C-47D1-ABDB-6DAB2A2BEDB8}" type="slidenum">
              <a:rPr lang="en-US" smtClean="0"/>
              <a:t>‹#›</a:t>
            </a:fld>
            <a:endParaRPr lang="en-US"/>
          </a:p>
        </p:txBody>
      </p:sp>
    </p:spTree>
    <p:extLst>
      <p:ext uri="{BB962C8B-B14F-4D97-AF65-F5344CB8AC3E}">
        <p14:creationId xmlns:p14="http://schemas.microsoft.com/office/powerpoint/2010/main" val="2931122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1CCA8D-7C1E-101A-26C4-88031F67E3F5}"/>
              </a:ext>
            </a:extLst>
          </p:cNvPr>
          <p:cNvSpPr>
            <a:spLocks noGrp="1"/>
          </p:cNvSpPr>
          <p:nvPr>
            <p:ph type="dt" sz="half" idx="10"/>
          </p:nvPr>
        </p:nvSpPr>
        <p:spPr/>
        <p:txBody>
          <a:bodyPr/>
          <a:lstStyle/>
          <a:p>
            <a:fld id="{E08A62C4-4B0C-40A8-95C6-A8C23F1A18F3}" type="datetimeFigureOut">
              <a:rPr lang="en-US" smtClean="0"/>
              <a:t>2/16/2024</a:t>
            </a:fld>
            <a:endParaRPr lang="en-US"/>
          </a:p>
        </p:txBody>
      </p:sp>
      <p:sp>
        <p:nvSpPr>
          <p:cNvPr id="3" name="Footer Placeholder 2">
            <a:extLst>
              <a:ext uri="{FF2B5EF4-FFF2-40B4-BE49-F238E27FC236}">
                <a16:creationId xmlns:a16="http://schemas.microsoft.com/office/drawing/2014/main" id="{6BA1371B-377E-AFA6-0C20-95C8D84A59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236BE0-09E6-44BD-0E07-6F9CA0786E19}"/>
              </a:ext>
            </a:extLst>
          </p:cNvPr>
          <p:cNvSpPr>
            <a:spLocks noGrp="1"/>
          </p:cNvSpPr>
          <p:nvPr>
            <p:ph type="sldNum" sz="quarter" idx="12"/>
          </p:nvPr>
        </p:nvSpPr>
        <p:spPr/>
        <p:txBody>
          <a:bodyPr/>
          <a:lstStyle/>
          <a:p>
            <a:fld id="{EA88D709-0F8C-47D1-ABDB-6DAB2A2BEDB8}" type="slidenum">
              <a:rPr lang="en-US" smtClean="0"/>
              <a:t>‹#›</a:t>
            </a:fld>
            <a:endParaRPr lang="en-US"/>
          </a:p>
        </p:txBody>
      </p:sp>
    </p:spTree>
    <p:extLst>
      <p:ext uri="{BB962C8B-B14F-4D97-AF65-F5344CB8AC3E}">
        <p14:creationId xmlns:p14="http://schemas.microsoft.com/office/powerpoint/2010/main" val="192380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C03B-965B-3D3C-A383-022366006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43CF45-86C6-521C-A108-DEBFA558A9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B54266-523E-4CBE-C3CC-320DA3E10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EC43F-CAF8-1742-1B1C-2F21FA0405E3}"/>
              </a:ext>
            </a:extLst>
          </p:cNvPr>
          <p:cNvSpPr>
            <a:spLocks noGrp="1"/>
          </p:cNvSpPr>
          <p:nvPr>
            <p:ph type="dt" sz="half" idx="10"/>
          </p:nvPr>
        </p:nvSpPr>
        <p:spPr/>
        <p:txBody>
          <a:bodyPr/>
          <a:lstStyle/>
          <a:p>
            <a:fld id="{E08A62C4-4B0C-40A8-95C6-A8C23F1A18F3}" type="datetimeFigureOut">
              <a:rPr lang="en-US" smtClean="0"/>
              <a:t>2/16/2024</a:t>
            </a:fld>
            <a:endParaRPr lang="en-US"/>
          </a:p>
        </p:txBody>
      </p:sp>
      <p:sp>
        <p:nvSpPr>
          <p:cNvPr id="6" name="Footer Placeholder 5">
            <a:extLst>
              <a:ext uri="{FF2B5EF4-FFF2-40B4-BE49-F238E27FC236}">
                <a16:creationId xmlns:a16="http://schemas.microsoft.com/office/drawing/2014/main" id="{3F171A05-BCF4-B6A4-9638-C369F99FC6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21453-B821-8F23-EBD5-A944E0A8E5D6}"/>
              </a:ext>
            </a:extLst>
          </p:cNvPr>
          <p:cNvSpPr>
            <a:spLocks noGrp="1"/>
          </p:cNvSpPr>
          <p:nvPr>
            <p:ph type="sldNum" sz="quarter" idx="12"/>
          </p:nvPr>
        </p:nvSpPr>
        <p:spPr/>
        <p:txBody>
          <a:bodyPr/>
          <a:lstStyle/>
          <a:p>
            <a:fld id="{EA88D709-0F8C-47D1-ABDB-6DAB2A2BEDB8}" type="slidenum">
              <a:rPr lang="en-US" smtClean="0"/>
              <a:t>‹#›</a:t>
            </a:fld>
            <a:endParaRPr lang="en-US"/>
          </a:p>
        </p:txBody>
      </p:sp>
    </p:spTree>
    <p:extLst>
      <p:ext uri="{BB962C8B-B14F-4D97-AF65-F5344CB8AC3E}">
        <p14:creationId xmlns:p14="http://schemas.microsoft.com/office/powerpoint/2010/main" val="3000850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711FF-6926-37E4-0BB4-B74A92D005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D35C97-C399-8BE1-9E85-2EADF4D669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0FBC27-D4D4-D064-17A4-F6941F146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CC719-D454-4560-08B3-74CE858ABDB5}"/>
              </a:ext>
            </a:extLst>
          </p:cNvPr>
          <p:cNvSpPr>
            <a:spLocks noGrp="1"/>
          </p:cNvSpPr>
          <p:nvPr>
            <p:ph type="dt" sz="half" idx="10"/>
          </p:nvPr>
        </p:nvSpPr>
        <p:spPr/>
        <p:txBody>
          <a:bodyPr/>
          <a:lstStyle/>
          <a:p>
            <a:fld id="{E08A62C4-4B0C-40A8-95C6-A8C23F1A18F3}" type="datetimeFigureOut">
              <a:rPr lang="en-US" smtClean="0"/>
              <a:t>2/16/2024</a:t>
            </a:fld>
            <a:endParaRPr lang="en-US"/>
          </a:p>
        </p:txBody>
      </p:sp>
      <p:sp>
        <p:nvSpPr>
          <p:cNvPr id="6" name="Footer Placeholder 5">
            <a:extLst>
              <a:ext uri="{FF2B5EF4-FFF2-40B4-BE49-F238E27FC236}">
                <a16:creationId xmlns:a16="http://schemas.microsoft.com/office/drawing/2014/main" id="{6D70EEE5-944A-6B5B-ABB4-D859188884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4BCC6A-E950-EABD-22E0-F0981FF742F9}"/>
              </a:ext>
            </a:extLst>
          </p:cNvPr>
          <p:cNvSpPr>
            <a:spLocks noGrp="1"/>
          </p:cNvSpPr>
          <p:nvPr>
            <p:ph type="sldNum" sz="quarter" idx="12"/>
          </p:nvPr>
        </p:nvSpPr>
        <p:spPr/>
        <p:txBody>
          <a:bodyPr/>
          <a:lstStyle/>
          <a:p>
            <a:fld id="{EA88D709-0F8C-47D1-ABDB-6DAB2A2BEDB8}" type="slidenum">
              <a:rPr lang="en-US" smtClean="0"/>
              <a:t>‹#›</a:t>
            </a:fld>
            <a:endParaRPr lang="en-US"/>
          </a:p>
        </p:txBody>
      </p:sp>
    </p:spTree>
    <p:extLst>
      <p:ext uri="{BB962C8B-B14F-4D97-AF65-F5344CB8AC3E}">
        <p14:creationId xmlns:p14="http://schemas.microsoft.com/office/powerpoint/2010/main" val="186550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85B11B-D1FE-E84D-B42A-81ACE13EFF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0A3578-A1C7-764C-BBFC-C336D1BFB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51EF2-E623-FEE7-DE4B-0E12AE6752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8A62C4-4B0C-40A8-95C6-A8C23F1A18F3}" type="datetimeFigureOut">
              <a:rPr lang="en-US" smtClean="0"/>
              <a:t>2/16/2024</a:t>
            </a:fld>
            <a:endParaRPr lang="en-US"/>
          </a:p>
        </p:txBody>
      </p:sp>
      <p:sp>
        <p:nvSpPr>
          <p:cNvPr id="5" name="Footer Placeholder 4">
            <a:extLst>
              <a:ext uri="{FF2B5EF4-FFF2-40B4-BE49-F238E27FC236}">
                <a16:creationId xmlns:a16="http://schemas.microsoft.com/office/drawing/2014/main" id="{4B6D8DA3-607C-148B-7786-F723BB1F2A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1ADA9D-30E8-5D14-8A72-722A54BDA6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8D709-0F8C-47D1-ABDB-6DAB2A2BEDB8}" type="slidenum">
              <a:rPr lang="en-US" smtClean="0"/>
              <a:t>‹#›</a:t>
            </a:fld>
            <a:endParaRPr lang="en-US"/>
          </a:p>
        </p:txBody>
      </p:sp>
    </p:spTree>
    <p:extLst>
      <p:ext uri="{BB962C8B-B14F-4D97-AF65-F5344CB8AC3E}">
        <p14:creationId xmlns:p14="http://schemas.microsoft.com/office/powerpoint/2010/main" val="1638545080"/>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DE780F-12D1-5121-60DF-D274CFA218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F7FD44-B0CA-1810-E09B-99C9F217B0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4D245-2558-7877-7EBC-C83A10A47E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FFF89D-E4AF-44AC-B73D-2B344EE5F8B2}" type="datetimeFigureOut">
              <a:rPr lang="en-US" smtClean="0"/>
              <a:t>2/16/2024</a:t>
            </a:fld>
            <a:endParaRPr lang="en-US"/>
          </a:p>
        </p:txBody>
      </p:sp>
      <p:sp>
        <p:nvSpPr>
          <p:cNvPr id="5" name="Footer Placeholder 4">
            <a:extLst>
              <a:ext uri="{FF2B5EF4-FFF2-40B4-BE49-F238E27FC236}">
                <a16:creationId xmlns:a16="http://schemas.microsoft.com/office/drawing/2014/main" id="{45EBD84E-D67E-45F0-98C8-0113C24460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27FD50-AF92-471D-D691-248E788363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285E3-BA6F-40E7-A884-68A0A868DBFD}" type="slidenum">
              <a:rPr lang="en-US" smtClean="0"/>
              <a:t>‹#›</a:t>
            </a:fld>
            <a:endParaRPr lang="en-US"/>
          </a:p>
        </p:txBody>
      </p:sp>
    </p:spTree>
    <p:extLst>
      <p:ext uri="{BB962C8B-B14F-4D97-AF65-F5344CB8AC3E}">
        <p14:creationId xmlns:p14="http://schemas.microsoft.com/office/powerpoint/2010/main" val="4189460654"/>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B4ACBF-D0EB-F810-3BF4-5E093AA58392}"/>
              </a:ext>
            </a:extLst>
          </p:cNvPr>
          <p:cNvSpPr>
            <a:spLocks noGrp="1"/>
          </p:cNvSpPr>
          <p:nvPr>
            <p:ph type="ctrTitle"/>
          </p:nvPr>
        </p:nvSpPr>
        <p:spPr>
          <a:xfrm>
            <a:off x="880281" y="921452"/>
            <a:ext cx="4985018" cy="3268639"/>
          </a:xfrm>
        </p:spPr>
        <p:txBody>
          <a:bodyPr anchor="b">
            <a:normAutofit/>
          </a:bodyPr>
          <a:lstStyle/>
          <a:p>
            <a:pPr algn="l"/>
            <a:r>
              <a:rPr lang="en-US" sz="7200"/>
              <a:t>Lecture 1</a:t>
            </a:r>
          </a:p>
        </p:txBody>
      </p:sp>
      <p:sp>
        <p:nvSpPr>
          <p:cNvPr id="3" name="Subtitle 2">
            <a:extLst>
              <a:ext uri="{FF2B5EF4-FFF2-40B4-BE49-F238E27FC236}">
                <a16:creationId xmlns:a16="http://schemas.microsoft.com/office/drawing/2014/main" id="{AC399DB5-2334-9B51-22F0-807BA09CF591}"/>
              </a:ext>
            </a:extLst>
          </p:cNvPr>
          <p:cNvSpPr>
            <a:spLocks noGrp="1"/>
          </p:cNvSpPr>
          <p:nvPr>
            <p:ph type="subTitle" idx="1"/>
          </p:nvPr>
        </p:nvSpPr>
        <p:spPr>
          <a:xfrm>
            <a:off x="880281" y="4285129"/>
            <a:ext cx="4985017" cy="1420409"/>
          </a:xfrm>
        </p:spPr>
        <p:txBody>
          <a:bodyPr anchor="t">
            <a:normAutofit/>
          </a:bodyPr>
          <a:lstStyle/>
          <a:p>
            <a:pPr algn="l"/>
            <a:r>
              <a:rPr lang="en-US" dirty="0"/>
              <a:t>CS494 – Information System Audit and Control </a:t>
            </a:r>
            <a:endParaRPr lang="en-US"/>
          </a:p>
        </p:txBody>
      </p:sp>
      <p:sp>
        <p:nvSpPr>
          <p:cNvPr id="19" name="Freeform: Shape 18">
            <a:extLst>
              <a:ext uri="{FF2B5EF4-FFF2-40B4-BE49-F238E27FC236}">
                <a16:creationId xmlns:a16="http://schemas.microsoft.com/office/drawing/2014/main" id="{16D6FAA8-41A5-46EA-A8AB-E9D2754A6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00601" y="1073777"/>
            <a:ext cx="5623281" cy="4686943"/>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56306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E5D04-E547-30BF-0AEF-2902D845F0F7}"/>
              </a:ext>
            </a:extLst>
          </p:cNvPr>
          <p:cNvSpPr>
            <a:spLocks noGrp="1"/>
          </p:cNvSpPr>
          <p:nvPr>
            <p:ph type="title"/>
          </p:nvPr>
        </p:nvSpPr>
        <p:spPr/>
        <p:txBody>
          <a:bodyPr/>
          <a:lstStyle/>
          <a:p>
            <a:r>
              <a:rPr lang="en-US" dirty="0"/>
              <a:t>Auditor Mindset</a:t>
            </a:r>
          </a:p>
        </p:txBody>
      </p:sp>
      <p:sp>
        <p:nvSpPr>
          <p:cNvPr id="3" name="Content Placeholder 2">
            <a:extLst>
              <a:ext uri="{FF2B5EF4-FFF2-40B4-BE49-F238E27FC236}">
                <a16:creationId xmlns:a16="http://schemas.microsoft.com/office/drawing/2014/main" id="{24ACB50C-5261-A551-2B66-A7FF09F19D7A}"/>
              </a:ext>
            </a:extLst>
          </p:cNvPr>
          <p:cNvSpPr>
            <a:spLocks noGrp="1"/>
          </p:cNvSpPr>
          <p:nvPr>
            <p:ph idx="1"/>
          </p:nvPr>
        </p:nvSpPr>
        <p:spPr/>
        <p:txBody>
          <a:bodyPr/>
          <a:lstStyle/>
          <a:p>
            <a:r>
              <a:rPr lang="en-US" dirty="0"/>
              <a:t>In God we trust, the rest we audit.</a:t>
            </a:r>
          </a:p>
          <a:p>
            <a:r>
              <a:rPr lang="en-US" dirty="0"/>
              <a:t>ISACA : In pursuit of Digital Trust.</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6885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3EE5-A214-DAA9-4CDC-13C26484E852}"/>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a:solidFill>
                  <a:schemeClr val="tx1"/>
                </a:solidFill>
                <a:latin typeface="+mj-lt"/>
                <a:ea typeface="+mj-ea"/>
                <a:cs typeface="+mj-cs"/>
              </a:rPr>
              <a:t>Areas we will cover during this course</a:t>
            </a:r>
          </a:p>
        </p:txBody>
      </p:sp>
      <p:pic>
        <p:nvPicPr>
          <p:cNvPr id="5" name="Picture 4">
            <a:extLst>
              <a:ext uri="{FF2B5EF4-FFF2-40B4-BE49-F238E27FC236}">
                <a16:creationId xmlns:a16="http://schemas.microsoft.com/office/drawing/2014/main" id="{5DBCFE05-AF47-14DE-594D-ED9F8E974B68}"/>
              </a:ext>
            </a:extLst>
          </p:cNvPr>
          <p:cNvPicPr>
            <a:picLocks noChangeAspect="1"/>
          </p:cNvPicPr>
          <p:nvPr/>
        </p:nvPicPr>
        <p:blipFill>
          <a:blip r:embed="rId2"/>
          <a:stretch>
            <a:fillRect/>
          </a:stretch>
        </p:blipFill>
        <p:spPr>
          <a:xfrm>
            <a:off x="166559" y="2265680"/>
            <a:ext cx="11858881" cy="3616960"/>
          </a:xfrm>
          <a:prstGeom prst="rect">
            <a:avLst/>
          </a:prstGeom>
        </p:spPr>
      </p:pic>
    </p:spTree>
    <p:extLst>
      <p:ext uri="{BB962C8B-B14F-4D97-AF65-F5344CB8AC3E}">
        <p14:creationId xmlns:p14="http://schemas.microsoft.com/office/powerpoint/2010/main" val="2476615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BA6F-8F22-F94C-84E8-B22B9ADCBB11}"/>
              </a:ext>
            </a:extLst>
          </p:cNvPr>
          <p:cNvSpPr>
            <a:spLocks noGrp="1"/>
          </p:cNvSpPr>
          <p:nvPr>
            <p:ph type="title"/>
          </p:nvPr>
        </p:nvSpPr>
        <p:spPr/>
        <p:txBody>
          <a:bodyPr/>
          <a:lstStyle/>
          <a:p>
            <a:r>
              <a:rPr lang="en-US" dirty="0"/>
              <a:t>Course books</a:t>
            </a:r>
          </a:p>
        </p:txBody>
      </p:sp>
      <p:sp>
        <p:nvSpPr>
          <p:cNvPr id="3" name="Content Placeholder 2">
            <a:extLst>
              <a:ext uri="{FF2B5EF4-FFF2-40B4-BE49-F238E27FC236}">
                <a16:creationId xmlns:a16="http://schemas.microsoft.com/office/drawing/2014/main" id="{74FE6C0F-F403-BB6E-D177-67F43B275BA7}"/>
              </a:ext>
            </a:extLst>
          </p:cNvPr>
          <p:cNvSpPr>
            <a:spLocks noGrp="1"/>
          </p:cNvSpPr>
          <p:nvPr>
            <p:ph idx="1"/>
          </p:nvPr>
        </p:nvSpPr>
        <p:spPr/>
        <p:txBody>
          <a:bodyPr>
            <a:normAutofit lnSpcReduction="10000"/>
          </a:bodyPr>
          <a:lstStyle/>
          <a:p>
            <a:r>
              <a:rPr lang="en-US" dirty="0"/>
              <a:t>ISACA CISA Manual – revises everything 4 -5 years. </a:t>
            </a:r>
          </a:p>
          <a:p>
            <a:endParaRPr lang="en-US" dirty="0"/>
          </a:p>
          <a:p>
            <a:r>
              <a:rPr lang="en-US" dirty="0"/>
              <a:t>CISA study guide – concise version for this course.</a:t>
            </a:r>
          </a:p>
          <a:p>
            <a:endParaRPr lang="en-US" dirty="0"/>
          </a:p>
          <a:p>
            <a:r>
              <a:rPr lang="en-US" dirty="0"/>
              <a:t>MCQ based CISA exam – </a:t>
            </a:r>
            <a:r>
              <a:rPr lang="en-US" dirty="0" err="1"/>
              <a:t>Mids</a:t>
            </a:r>
            <a:r>
              <a:rPr lang="en-US" dirty="0"/>
              <a:t> on same pattern – some theory some MCQs</a:t>
            </a:r>
          </a:p>
          <a:p>
            <a:endParaRPr lang="en-US" dirty="0"/>
          </a:p>
          <a:p>
            <a:endParaRPr lang="en-US" dirty="0"/>
          </a:p>
          <a:p>
            <a:r>
              <a:rPr lang="en-US" dirty="0"/>
              <a:t>Slides vs reading from book? </a:t>
            </a:r>
          </a:p>
        </p:txBody>
      </p:sp>
    </p:spTree>
    <p:extLst>
      <p:ext uri="{BB962C8B-B14F-4D97-AF65-F5344CB8AC3E}">
        <p14:creationId xmlns:p14="http://schemas.microsoft.com/office/powerpoint/2010/main" val="1159840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ACBF-D0EB-F810-3BF4-5E093AA58392}"/>
              </a:ext>
            </a:extLst>
          </p:cNvPr>
          <p:cNvSpPr>
            <a:spLocks noGrp="1"/>
          </p:cNvSpPr>
          <p:nvPr>
            <p:ph type="ctrTitle"/>
          </p:nvPr>
        </p:nvSpPr>
        <p:spPr>
          <a:xfrm>
            <a:off x="880280" y="921452"/>
            <a:ext cx="9858839" cy="3268639"/>
          </a:xfrm>
        </p:spPr>
        <p:txBody>
          <a:bodyPr anchor="b">
            <a:normAutofit fontScale="90000"/>
          </a:bodyPr>
          <a:lstStyle/>
          <a:p>
            <a:r>
              <a:rPr lang="en-US" sz="7200" dirty="0"/>
              <a:t>Chapter 1</a:t>
            </a:r>
            <a:br>
              <a:rPr lang="en-US" sz="7200" dirty="0"/>
            </a:br>
            <a:br>
              <a:rPr lang="en-US" sz="7200" dirty="0"/>
            </a:br>
            <a:r>
              <a:rPr lang="en-US" sz="7200" dirty="0"/>
              <a:t>Information Systems Auditing Process </a:t>
            </a:r>
          </a:p>
        </p:txBody>
      </p:sp>
      <p:sp>
        <p:nvSpPr>
          <p:cNvPr id="3" name="Subtitle 2">
            <a:extLst>
              <a:ext uri="{FF2B5EF4-FFF2-40B4-BE49-F238E27FC236}">
                <a16:creationId xmlns:a16="http://schemas.microsoft.com/office/drawing/2014/main" id="{AC399DB5-2334-9B51-22F0-807BA09CF591}"/>
              </a:ext>
            </a:extLst>
          </p:cNvPr>
          <p:cNvSpPr>
            <a:spLocks noGrp="1"/>
          </p:cNvSpPr>
          <p:nvPr>
            <p:ph type="subTitle" idx="1"/>
          </p:nvPr>
        </p:nvSpPr>
        <p:spPr>
          <a:xfrm>
            <a:off x="880281" y="4285129"/>
            <a:ext cx="4985017" cy="1420409"/>
          </a:xfrm>
        </p:spPr>
        <p:txBody>
          <a:bodyPr anchor="t">
            <a:normAutofit/>
          </a:bodyPr>
          <a:lstStyle/>
          <a:p>
            <a:pPr algn="l"/>
            <a:endParaRPr lang="en-US" dirty="0"/>
          </a:p>
          <a:p>
            <a:pPr algn="l"/>
            <a:r>
              <a:rPr lang="en-US" dirty="0"/>
              <a:t>CS494 – Information System Audit and Control </a:t>
            </a:r>
          </a:p>
        </p:txBody>
      </p:sp>
    </p:spTree>
    <p:extLst>
      <p:ext uri="{BB962C8B-B14F-4D97-AF65-F5344CB8AC3E}">
        <p14:creationId xmlns:p14="http://schemas.microsoft.com/office/powerpoint/2010/main" val="38287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B44C1-F20B-AC3B-3194-0A2D031713D6}"/>
              </a:ext>
            </a:extLst>
          </p:cNvPr>
          <p:cNvSpPr>
            <a:spLocks noGrp="1"/>
          </p:cNvSpPr>
          <p:nvPr>
            <p:ph type="title"/>
          </p:nvPr>
        </p:nvSpPr>
        <p:spPr/>
        <p:txBody>
          <a:bodyPr/>
          <a:lstStyle/>
          <a:p>
            <a:r>
              <a:rPr lang="en-US" dirty="0"/>
              <a:t>Audit planning</a:t>
            </a:r>
          </a:p>
        </p:txBody>
      </p:sp>
      <p:sp>
        <p:nvSpPr>
          <p:cNvPr id="3" name="Content Placeholder 2">
            <a:extLst>
              <a:ext uri="{FF2B5EF4-FFF2-40B4-BE49-F238E27FC236}">
                <a16:creationId xmlns:a16="http://schemas.microsoft.com/office/drawing/2014/main" id="{892A21B0-27C1-28D5-0FB8-AF06ACA515F1}"/>
              </a:ext>
            </a:extLst>
          </p:cNvPr>
          <p:cNvSpPr>
            <a:spLocks noGrp="1"/>
          </p:cNvSpPr>
          <p:nvPr>
            <p:ph idx="1"/>
          </p:nvPr>
        </p:nvSpPr>
        <p:spPr/>
        <p:txBody>
          <a:bodyPr/>
          <a:lstStyle/>
          <a:p>
            <a:r>
              <a:rPr lang="en-US" dirty="0"/>
              <a:t>An audit plan is a step-wise approach to be followed to conduct an audit.</a:t>
            </a:r>
          </a:p>
          <a:p>
            <a:endParaRPr lang="en-US" dirty="0"/>
          </a:p>
          <a:p>
            <a:r>
              <a:rPr lang="en-US" dirty="0"/>
              <a:t>It helps to establish the overall audit process in an effective and efficient manner.</a:t>
            </a:r>
          </a:p>
          <a:p>
            <a:endParaRPr lang="en-US" dirty="0"/>
          </a:p>
          <a:p>
            <a:r>
              <a:rPr lang="en-US" dirty="0"/>
              <a:t>An audit plan should be aligned with the audit charter of the organization</a:t>
            </a:r>
          </a:p>
          <a:p>
            <a:endParaRPr lang="en-US" dirty="0"/>
          </a:p>
        </p:txBody>
      </p:sp>
    </p:spTree>
    <p:extLst>
      <p:ext uri="{BB962C8B-B14F-4D97-AF65-F5344CB8AC3E}">
        <p14:creationId xmlns:p14="http://schemas.microsoft.com/office/powerpoint/2010/main" val="1529354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3455F-BA5A-8D78-01A7-E57424ABB00E}"/>
              </a:ext>
            </a:extLst>
          </p:cNvPr>
          <p:cNvSpPr>
            <a:spLocks noGrp="1"/>
          </p:cNvSpPr>
          <p:nvPr>
            <p:ph type="title"/>
          </p:nvPr>
        </p:nvSpPr>
        <p:spPr/>
        <p:txBody>
          <a:bodyPr/>
          <a:lstStyle/>
          <a:p>
            <a:r>
              <a:rPr lang="en-US" dirty="0"/>
              <a:t>What is an audit charter?</a:t>
            </a:r>
          </a:p>
        </p:txBody>
      </p:sp>
      <p:sp>
        <p:nvSpPr>
          <p:cNvPr id="3" name="Content Placeholder 2">
            <a:extLst>
              <a:ext uri="{FF2B5EF4-FFF2-40B4-BE49-F238E27FC236}">
                <a16:creationId xmlns:a16="http://schemas.microsoft.com/office/drawing/2014/main" id="{5CB26DE1-1A24-E429-BBC9-489A92A19DC0}"/>
              </a:ext>
            </a:extLst>
          </p:cNvPr>
          <p:cNvSpPr>
            <a:spLocks noGrp="1"/>
          </p:cNvSpPr>
          <p:nvPr>
            <p:ph idx="1"/>
          </p:nvPr>
        </p:nvSpPr>
        <p:spPr/>
        <p:txBody>
          <a:bodyPr/>
          <a:lstStyle/>
          <a:p>
            <a:r>
              <a:rPr lang="en-US" dirty="0"/>
              <a:t>To understand the audit charter, we first need to understand how are companies structured. </a:t>
            </a:r>
          </a:p>
          <a:p>
            <a:endParaRPr lang="en-US" dirty="0"/>
          </a:p>
          <a:p>
            <a:r>
              <a:rPr lang="en-US" dirty="0"/>
              <a:t>What was the structure of Procom?</a:t>
            </a:r>
          </a:p>
        </p:txBody>
      </p:sp>
    </p:spTree>
    <p:extLst>
      <p:ext uri="{BB962C8B-B14F-4D97-AF65-F5344CB8AC3E}">
        <p14:creationId xmlns:p14="http://schemas.microsoft.com/office/powerpoint/2010/main" val="3800531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34DD36-A3A4-312D-2198-EA1B9707558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Sample company structure</a:t>
            </a:r>
          </a:p>
        </p:txBody>
      </p:sp>
      <p:pic>
        <p:nvPicPr>
          <p:cNvPr id="5" name="Picture 4">
            <a:extLst>
              <a:ext uri="{FF2B5EF4-FFF2-40B4-BE49-F238E27FC236}">
                <a16:creationId xmlns:a16="http://schemas.microsoft.com/office/drawing/2014/main" id="{03016BC5-A642-4373-1771-BFF8EFF4F148}"/>
              </a:ext>
            </a:extLst>
          </p:cNvPr>
          <p:cNvPicPr>
            <a:picLocks noChangeAspect="1"/>
          </p:cNvPicPr>
          <p:nvPr/>
        </p:nvPicPr>
        <p:blipFill>
          <a:blip r:embed="rId2"/>
          <a:stretch>
            <a:fillRect/>
          </a:stretch>
        </p:blipFill>
        <p:spPr>
          <a:xfrm>
            <a:off x="4338447" y="179070"/>
            <a:ext cx="7579234" cy="6309713"/>
          </a:xfrm>
          <a:prstGeom prst="rect">
            <a:avLst/>
          </a:prstGeom>
        </p:spPr>
      </p:pic>
    </p:spTree>
    <p:extLst>
      <p:ext uri="{BB962C8B-B14F-4D97-AF65-F5344CB8AC3E}">
        <p14:creationId xmlns:p14="http://schemas.microsoft.com/office/powerpoint/2010/main" val="515377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493B-C588-3A16-126A-D54FA038FC1E}"/>
              </a:ext>
            </a:extLst>
          </p:cNvPr>
          <p:cNvSpPr>
            <a:spLocks noGrp="1"/>
          </p:cNvSpPr>
          <p:nvPr>
            <p:ph type="title"/>
          </p:nvPr>
        </p:nvSpPr>
        <p:spPr>
          <a:xfrm>
            <a:off x="746760" y="18255"/>
            <a:ext cx="10515600" cy="1325563"/>
          </a:xfrm>
        </p:spPr>
        <p:txBody>
          <a:bodyPr/>
          <a:lstStyle/>
          <a:p>
            <a:r>
              <a:rPr lang="en-US" dirty="0"/>
              <a:t>Role of BOD</a:t>
            </a:r>
          </a:p>
        </p:txBody>
      </p:sp>
      <p:sp>
        <p:nvSpPr>
          <p:cNvPr id="3" name="Content Placeholder 2">
            <a:extLst>
              <a:ext uri="{FF2B5EF4-FFF2-40B4-BE49-F238E27FC236}">
                <a16:creationId xmlns:a16="http://schemas.microsoft.com/office/drawing/2014/main" id="{DA8E9CEA-1641-A044-4EA2-5BC7441446A8}"/>
              </a:ext>
            </a:extLst>
          </p:cNvPr>
          <p:cNvSpPr>
            <a:spLocks noGrp="1"/>
          </p:cNvSpPr>
          <p:nvPr>
            <p:ph idx="1"/>
          </p:nvPr>
        </p:nvSpPr>
        <p:spPr/>
        <p:txBody>
          <a:bodyPr>
            <a:normAutofit lnSpcReduction="10000"/>
          </a:bodyPr>
          <a:lstStyle/>
          <a:p>
            <a:r>
              <a:rPr lang="en-US" dirty="0"/>
              <a:t>The BOD is a key component of the corporate governance framework, providing oversight and ensuring the company operates ethically and transparently</a:t>
            </a:r>
          </a:p>
          <a:p>
            <a:endParaRPr lang="en-US" dirty="0"/>
          </a:p>
          <a:p>
            <a:r>
              <a:rPr lang="en-US" b="1" dirty="0">
                <a:highlight>
                  <a:srgbClr val="FFFF00"/>
                </a:highlight>
              </a:rPr>
              <a:t>The BOD represents the interests of various stakeholders, including shareholders, employees, and the wider community.</a:t>
            </a:r>
          </a:p>
          <a:p>
            <a:endParaRPr lang="en-US" dirty="0"/>
          </a:p>
          <a:p>
            <a:r>
              <a:rPr lang="en-US" dirty="0"/>
              <a:t>The BOD appoints, evaluates, and compensates the Chief Executive Officer (CEO) and other top executives. It also engages in succession planning for key leadership roles</a:t>
            </a:r>
          </a:p>
        </p:txBody>
      </p:sp>
    </p:spTree>
    <p:extLst>
      <p:ext uri="{BB962C8B-B14F-4D97-AF65-F5344CB8AC3E}">
        <p14:creationId xmlns:p14="http://schemas.microsoft.com/office/powerpoint/2010/main" val="485618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07C7D-8F12-49CB-CDAD-FD4A72D194C2}"/>
              </a:ext>
            </a:extLst>
          </p:cNvPr>
          <p:cNvSpPr>
            <a:spLocks noGrp="1"/>
          </p:cNvSpPr>
          <p:nvPr>
            <p:ph type="title"/>
          </p:nvPr>
        </p:nvSpPr>
        <p:spPr/>
        <p:txBody>
          <a:bodyPr/>
          <a:lstStyle/>
          <a:p>
            <a:r>
              <a:rPr lang="en-US" dirty="0"/>
              <a:t>What is an audit charter?</a:t>
            </a:r>
          </a:p>
        </p:txBody>
      </p:sp>
      <p:sp>
        <p:nvSpPr>
          <p:cNvPr id="3" name="Content Placeholder 2">
            <a:extLst>
              <a:ext uri="{FF2B5EF4-FFF2-40B4-BE49-F238E27FC236}">
                <a16:creationId xmlns:a16="http://schemas.microsoft.com/office/drawing/2014/main" id="{C46FB253-ADC8-89A8-46CE-AAE70EB8DEA0}"/>
              </a:ext>
            </a:extLst>
          </p:cNvPr>
          <p:cNvSpPr>
            <a:spLocks noGrp="1"/>
          </p:cNvSpPr>
          <p:nvPr>
            <p:ph idx="1"/>
          </p:nvPr>
        </p:nvSpPr>
        <p:spPr/>
        <p:txBody>
          <a:bodyPr/>
          <a:lstStyle/>
          <a:p>
            <a:r>
              <a:rPr lang="en-US" dirty="0"/>
              <a:t>An internal audit is an independent activity, and it should ideally be reported to a board-level committee, or the board itself.</a:t>
            </a:r>
          </a:p>
          <a:p>
            <a:endParaRPr lang="en-US" dirty="0"/>
          </a:p>
          <a:p>
            <a:r>
              <a:rPr lang="en-US" dirty="0"/>
              <a:t>Why?</a:t>
            </a:r>
          </a:p>
          <a:p>
            <a:endParaRPr lang="en-US" dirty="0"/>
          </a:p>
        </p:txBody>
      </p:sp>
    </p:spTree>
    <p:extLst>
      <p:ext uri="{BB962C8B-B14F-4D97-AF65-F5344CB8AC3E}">
        <p14:creationId xmlns:p14="http://schemas.microsoft.com/office/powerpoint/2010/main" val="463793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97A85-5695-ABB7-E212-E2A82B7B3B98}"/>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About Me</a:t>
            </a:r>
          </a:p>
        </p:txBody>
      </p:sp>
      <p:graphicFrame>
        <p:nvGraphicFramePr>
          <p:cNvPr id="7" name="Content Placeholder 2">
            <a:extLst>
              <a:ext uri="{FF2B5EF4-FFF2-40B4-BE49-F238E27FC236}">
                <a16:creationId xmlns:a16="http://schemas.microsoft.com/office/drawing/2014/main" id="{6BB4BD01-0B4C-E89D-DEB0-9CF08CB5C7A9}"/>
              </a:ext>
            </a:extLst>
          </p:cNvPr>
          <p:cNvGraphicFramePr>
            <a:graphicFrameLocks noGrp="1"/>
          </p:cNvGraphicFramePr>
          <p:nvPr>
            <p:ph idx="1"/>
            <p:extLst>
              <p:ext uri="{D42A27DB-BD31-4B8C-83A1-F6EECF244321}">
                <p14:modId xmlns:p14="http://schemas.microsoft.com/office/powerpoint/2010/main" val="4055776155"/>
              </p:ext>
            </p:extLst>
          </p:nvPr>
        </p:nvGraphicFramePr>
        <p:xfrm>
          <a:off x="5509029" y="289492"/>
          <a:ext cx="6263640" cy="6166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853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0DC2669A-D05F-44F6-AC76-BF93BDC10037}"/>
                                            </p:graphicEl>
                                          </p:spTgt>
                                        </p:tgtEl>
                                        <p:attrNameLst>
                                          <p:attrName>style.visibility</p:attrName>
                                        </p:attrNameLst>
                                      </p:cBhvr>
                                      <p:to>
                                        <p:strVal val="visible"/>
                                      </p:to>
                                    </p:set>
                                    <p:animEffect transition="in" filter="fade">
                                      <p:cBhvr>
                                        <p:cTn id="7" dur="500"/>
                                        <p:tgtEl>
                                          <p:spTgt spid="7">
                                            <p:graphicEl>
                                              <a:dgm id="{0DC2669A-D05F-44F6-AC76-BF93BDC1003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F9A5E91E-8644-4D51-91CF-64125EAA1639}"/>
                                            </p:graphicEl>
                                          </p:spTgt>
                                        </p:tgtEl>
                                        <p:attrNameLst>
                                          <p:attrName>style.visibility</p:attrName>
                                        </p:attrNameLst>
                                      </p:cBhvr>
                                      <p:to>
                                        <p:strVal val="visible"/>
                                      </p:to>
                                    </p:set>
                                    <p:animEffect transition="in" filter="fade">
                                      <p:cBhvr>
                                        <p:cTn id="12" dur="500"/>
                                        <p:tgtEl>
                                          <p:spTgt spid="7">
                                            <p:graphicEl>
                                              <a:dgm id="{F9A5E91E-8644-4D51-91CF-64125EAA163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7CF70D6B-DDBA-4415-9C99-BAFB7FCC1704}"/>
                                            </p:graphicEl>
                                          </p:spTgt>
                                        </p:tgtEl>
                                        <p:attrNameLst>
                                          <p:attrName>style.visibility</p:attrName>
                                        </p:attrNameLst>
                                      </p:cBhvr>
                                      <p:to>
                                        <p:strVal val="visible"/>
                                      </p:to>
                                    </p:set>
                                    <p:animEffect transition="in" filter="fade">
                                      <p:cBhvr>
                                        <p:cTn id="17" dur="500"/>
                                        <p:tgtEl>
                                          <p:spTgt spid="7">
                                            <p:graphicEl>
                                              <a:dgm id="{7CF70D6B-DDBA-4415-9C99-BAFB7FCC1704}"/>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1EBA4658-9CD1-43A0-BC0B-F8E33AB6C7C6}"/>
                                            </p:graphicEl>
                                          </p:spTgt>
                                        </p:tgtEl>
                                        <p:attrNameLst>
                                          <p:attrName>style.visibility</p:attrName>
                                        </p:attrNameLst>
                                      </p:cBhvr>
                                      <p:to>
                                        <p:strVal val="visible"/>
                                      </p:to>
                                    </p:set>
                                    <p:animEffect transition="in" filter="fade">
                                      <p:cBhvr>
                                        <p:cTn id="22" dur="500"/>
                                        <p:tgtEl>
                                          <p:spTgt spid="7">
                                            <p:graphicEl>
                                              <a:dgm id="{1EBA4658-9CD1-43A0-BC0B-F8E33AB6C7C6}"/>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dgm id="{F15F797E-4AE8-4196-B53D-7161E6C96965}"/>
                                            </p:graphicEl>
                                          </p:spTgt>
                                        </p:tgtEl>
                                        <p:attrNameLst>
                                          <p:attrName>style.visibility</p:attrName>
                                        </p:attrNameLst>
                                      </p:cBhvr>
                                      <p:to>
                                        <p:strVal val="visible"/>
                                      </p:to>
                                    </p:set>
                                    <p:animEffect transition="in" filter="fade">
                                      <p:cBhvr>
                                        <p:cTn id="27" dur="500"/>
                                        <p:tgtEl>
                                          <p:spTgt spid="7">
                                            <p:graphicEl>
                                              <a:dgm id="{F15F797E-4AE8-4196-B53D-7161E6C96965}"/>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graphicEl>
                                              <a:dgm id="{2F3CF84D-AF28-4C9D-A388-A4E708C46B49}"/>
                                            </p:graphicEl>
                                          </p:spTgt>
                                        </p:tgtEl>
                                        <p:attrNameLst>
                                          <p:attrName>style.visibility</p:attrName>
                                        </p:attrNameLst>
                                      </p:cBhvr>
                                      <p:to>
                                        <p:strVal val="visible"/>
                                      </p:to>
                                    </p:set>
                                    <p:animEffect transition="in" filter="fade">
                                      <p:cBhvr>
                                        <p:cTn id="32" dur="500"/>
                                        <p:tgtEl>
                                          <p:spTgt spid="7">
                                            <p:graphicEl>
                                              <a:dgm id="{2F3CF84D-AF28-4C9D-A388-A4E708C46B49}"/>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graphicEl>
                                              <a:dgm id="{36E227A5-6495-4092-9D44-8A72B538C86F}"/>
                                            </p:graphicEl>
                                          </p:spTgt>
                                        </p:tgtEl>
                                        <p:attrNameLst>
                                          <p:attrName>style.visibility</p:attrName>
                                        </p:attrNameLst>
                                      </p:cBhvr>
                                      <p:to>
                                        <p:strVal val="visible"/>
                                      </p:to>
                                    </p:set>
                                    <p:animEffect transition="in" filter="fade">
                                      <p:cBhvr>
                                        <p:cTn id="37" dur="500"/>
                                        <p:tgtEl>
                                          <p:spTgt spid="7">
                                            <p:graphicEl>
                                              <a:dgm id="{36E227A5-6495-4092-9D44-8A72B538C86F}"/>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graphicEl>
                                              <a:dgm id="{62CA2F7D-0EE5-46BD-86E1-C57D6F0A014F}"/>
                                            </p:graphicEl>
                                          </p:spTgt>
                                        </p:tgtEl>
                                        <p:attrNameLst>
                                          <p:attrName>style.visibility</p:attrName>
                                        </p:attrNameLst>
                                      </p:cBhvr>
                                      <p:to>
                                        <p:strVal val="visible"/>
                                      </p:to>
                                    </p:set>
                                    <p:animEffect transition="in" filter="fade">
                                      <p:cBhvr>
                                        <p:cTn id="42" dur="500"/>
                                        <p:tgtEl>
                                          <p:spTgt spid="7">
                                            <p:graphicEl>
                                              <a:dgm id="{62CA2F7D-0EE5-46BD-86E1-C57D6F0A014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DA2C7F-75D5-95F7-446B-109494F3292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Why study IS Audit and Control? </a:t>
            </a:r>
          </a:p>
        </p:txBody>
      </p:sp>
      <p:sp>
        <p:nvSpPr>
          <p:cNvPr id="3" name="Content Placeholder 2">
            <a:extLst>
              <a:ext uri="{FF2B5EF4-FFF2-40B4-BE49-F238E27FC236}">
                <a16:creationId xmlns:a16="http://schemas.microsoft.com/office/drawing/2014/main" id="{EE8D5B0F-8948-5C27-A0F5-D7A2761C1613}"/>
              </a:ext>
            </a:extLst>
          </p:cNvPr>
          <p:cNvSpPr>
            <a:spLocks noGrp="1"/>
          </p:cNvSpPr>
          <p:nvPr>
            <p:ph idx="1"/>
          </p:nvPr>
        </p:nvSpPr>
        <p:spPr>
          <a:xfrm>
            <a:off x="4810259" y="649480"/>
            <a:ext cx="6555347" cy="6075785"/>
          </a:xfrm>
        </p:spPr>
        <p:txBody>
          <a:bodyPr anchor="ctr">
            <a:normAutofit/>
          </a:bodyPr>
          <a:lstStyle/>
          <a:p>
            <a:r>
              <a:rPr lang="en-US" sz="2200" dirty="0"/>
              <a:t>Alternate career path for IT graduates (goal of this course).</a:t>
            </a:r>
            <a:br>
              <a:rPr lang="en-US" sz="2200" dirty="0"/>
            </a:br>
            <a:endParaRPr lang="en-US" sz="2200" dirty="0"/>
          </a:p>
          <a:p>
            <a:r>
              <a:rPr lang="en-US" sz="2200" dirty="0"/>
              <a:t>Certifications like CISA CISM CRISC CGEIT CISSP </a:t>
            </a:r>
            <a:r>
              <a:rPr lang="en-US" sz="2200" dirty="0" err="1"/>
              <a:t>etc</a:t>
            </a:r>
            <a:r>
              <a:rPr lang="en-US" sz="2200" dirty="0"/>
              <a:t> offered by ISACA. </a:t>
            </a:r>
          </a:p>
          <a:p>
            <a:pPr marL="0" indent="0">
              <a:buNone/>
            </a:pPr>
            <a:endParaRPr lang="en-US" sz="2200" dirty="0"/>
          </a:p>
          <a:p>
            <a:r>
              <a:rPr lang="en-US" sz="2200" dirty="0"/>
              <a:t>Internal audit, Information security, cyber security, risk management compliance etc.</a:t>
            </a:r>
            <a:br>
              <a:rPr lang="en-US" sz="2200" dirty="0"/>
            </a:br>
            <a:endParaRPr lang="en-US" sz="2200" dirty="0"/>
          </a:p>
          <a:p>
            <a:r>
              <a:rPr lang="en-US" sz="2200" dirty="0"/>
              <a:t>Quite a big market nowadays especially in financial and multi-national companies.</a:t>
            </a:r>
          </a:p>
          <a:p>
            <a:pPr marL="0" indent="0">
              <a:buNone/>
            </a:pPr>
            <a:endParaRPr lang="en-US" sz="2200" dirty="0"/>
          </a:p>
          <a:p>
            <a:r>
              <a:rPr lang="en-US" sz="2200" dirty="0"/>
              <a:t>Usually leads to top positions such as:</a:t>
            </a:r>
          </a:p>
          <a:p>
            <a:pPr lvl="1"/>
            <a:r>
              <a:rPr lang="en-US" sz="2200" dirty="0"/>
              <a:t>Chief Information Security Officer</a:t>
            </a:r>
          </a:p>
          <a:p>
            <a:pPr lvl="1"/>
            <a:r>
              <a:rPr lang="en-US" sz="2200" dirty="0"/>
              <a:t>Chief Risk Officer</a:t>
            </a:r>
          </a:p>
          <a:p>
            <a:pPr lvl="1"/>
            <a:r>
              <a:rPr lang="en-US" sz="2200" dirty="0"/>
              <a:t>Head of IT Audit etc.</a:t>
            </a:r>
          </a:p>
        </p:txBody>
      </p:sp>
    </p:spTree>
    <p:extLst>
      <p:ext uri="{BB962C8B-B14F-4D97-AF65-F5344CB8AC3E}">
        <p14:creationId xmlns:p14="http://schemas.microsoft.com/office/powerpoint/2010/main" val="165092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F4A6-6C90-CEED-470A-0D30899C5CAC}"/>
              </a:ext>
            </a:extLst>
          </p:cNvPr>
          <p:cNvSpPr>
            <a:spLocks noGrp="1"/>
          </p:cNvSpPr>
          <p:nvPr>
            <p:ph type="title"/>
          </p:nvPr>
        </p:nvSpPr>
        <p:spPr/>
        <p:txBody>
          <a:bodyPr/>
          <a:lstStyle/>
          <a:p>
            <a:r>
              <a:rPr lang="en-US" dirty="0"/>
              <a:t>What do you need to excel at IS Audit?</a:t>
            </a:r>
          </a:p>
        </p:txBody>
      </p:sp>
      <p:sp>
        <p:nvSpPr>
          <p:cNvPr id="3" name="Content Placeholder 2">
            <a:extLst>
              <a:ext uri="{FF2B5EF4-FFF2-40B4-BE49-F238E27FC236}">
                <a16:creationId xmlns:a16="http://schemas.microsoft.com/office/drawing/2014/main" id="{55AF0753-FCB8-7D01-184E-CDC8FF8A8649}"/>
              </a:ext>
            </a:extLst>
          </p:cNvPr>
          <p:cNvSpPr>
            <a:spLocks noGrp="1"/>
          </p:cNvSpPr>
          <p:nvPr>
            <p:ph idx="1"/>
          </p:nvPr>
        </p:nvSpPr>
        <p:spPr/>
        <p:txBody>
          <a:bodyPr/>
          <a:lstStyle/>
          <a:p>
            <a:r>
              <a:rPr lang="en-US" dirty="0"/>
              <a:t>Good at comprehending English</a:t>
            </a:r>
          </a:p>
          <a:p>
            <a:r>
              <a:rPr lang="en-US" dirty="0"/>
              <a:t>Tech-savvy</a:t>
            </a:r>
          </a:p>
          <a:p>
            <a:r>
              <a:rPr lang="en-US" dirty="0"/>
              <a:t>Understand how information flows across systems</a:t>
            </a:r>
          </a:p>
          <a:p>
            <a:r>
              <a:rPr lang="en-US" dirty="0"/>
              <a:t>Be able to predict what can </a:t>
            </a:r>
            <a:r>
              <a:rPr lang="en-US"/>
              <a:t>go wrong?</a:t>
            </a:r>
            <a:endParaRPr lang="en-US" dirty="0"/>
          </a:p>
          <a:p>
            <a:pPr marL="0" indent="0">
              <a:buNone/>
            </a:pPr>
            <a:endParaRPr lang="en-US" dirty="0"/>
          </a:p>
        </p:txBody>
      </p:sp>
    </p:spTree>
    <p:extLst>
      <p:ext uri="{BB962C8B-B14F-4D97-AF65-F5344CB8AC3E}">
        <p14:creationId xmlns:p14="http://schemas.microsoft.com/office/powerpoint/2010/main" val="322429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AFC65-3242-1338-B2EF-E078627144DF}"/>
              </a:ext>
            </a:extLst>
          </p:cNvPr>
          <p:cNvSpPr>
            <a:spLocks noGrp="1"/>
          </p:cNvSpPr>
          <p:nvPr>
            <p:ph type="title"/>
          </p:nvPr>
        </p:nvSpPr>
        <p:spPr>
          <a:xfrm>
            <a:off x="838200" y="316487"/>
            <a:ext cx="4336915" cy="1325563"/>
          </a:xfrm>
        </p:spPr>
        <p:txBody>
          <a:bodyPr/>
          <a:lstStyle/>
          <a:p>
            <a:r>
              <a:rPr lang="en-US" dirty="0"/>
              <a:t>What is an audit?</a:t>
            </a:r>
          </a:p>
        </p:txBody>
      </p:sp>
      <p:sp>
        <p:nvSpPr>
          <p:cNvPr id="3" name="Content Placeholder 2">
            <a:extLst>
              <a:ext uri="{FF2B5EF4-FFF2-40B4-BE49-F238E27FC236}">
                <a16:creationId xmlns:a16="http://schemas.microsoft.com/office/drawing/2014/main" id="{D1E881F2-B969-C022-B94C-BB559196B7E2}"/>
              </a:ext>
            </a:extLst>
          </p:cNvPr>
          <p:cNvSpPr>
            <a:spLocks noGrp="1"/>
          </p:cNvSpPr>
          <p:nvPr>
            <p:ph idx="1"/>
          </p:nvPr>
        </p:nvSpPr>
        <p:spPr>
          <a:xfrm>
            <a:off x="838200" y="1825625"/>
            <a:ext cx="11038840" cy="4351338"/>
          </a:xfrm>
        </p:spPr>
        <p:txBody>
          <a:bodyPr/>
          <a:lstStyle/>
          <a:p>
            <a:r>
              <a:rPr lang="en-US" dirty="0">
                <a:cs typeface="Arial" panose="020B0604020202020204" pitchFamily="34" charset="0"/>
              </a:rPr>
              <a:t>To officially examine the financial accounts of a company.</a:t>
            </a:r>
          </a:p>
          <a:p>
            <a:endParaRPr lang="en-US" dirty="0">
              <a:cs typeface="Arial" panose="020B0604020202020204" pitchFamily="34" charset="0"/>
            </a:endParaRPr>
          </a:p>
          <a:p>
            <a:r>
              <a:rPr lang="en-US" dirty="0">
                <a:cs typeface="Arial" panose="020B0604020202020204" pitchFamily="34" charset="0"/>
              </a:rPr>
              <a:t>An official inspection of an organization's accounts, typically by an independent body.</a:t>
            </a:r>
          </a:p>
          <a:p>
            <a:endParaRPr lang="en-US" dirty="0">
              <a:cs typeface="Arial" panose="020B0604020202020204" pitchFamily="34" charset="0"/>
            </a:endParaRPr>
          </a:p>
          <a:p>
            <a:pPr marL="0" indent="0">
              <a:buNone/>
            </a:pPr>
            <a:endParaRPr lang="en-US" dirty="0">
              <a:cs typeface="Arial" panose="020B0604020202020204" pitchFamily="34" charset="0"/>
            </a:endParaRPr>
          </a:p>
        </p:txBody>
      </p:sp>
    </p:spTree>
    <p:extLst>
      <p:ext uri="{BB962C8B-B14F-4D97-AF65-F5344CB8AC3E}">
        <p14:creationId xmlns:p14="http://schemas.microsoft.com/office/powerpoint/2010/main" val="38066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10AF75-A4EE-B1B7-C238-DEA3FAE63F2B}"/>
              </a:ext>
            </a:extLst>
          </p:cNvPr>
          <p:cNvSpPr txBox="1">
            <a:spLocks/>
          </p:cNvSpPr>
          <p:nvPr/>
        </p:nvSpPr>
        <p:spPr>
          <a:xfrm>
            <a:off x="705056" y="316486"/>
            <a:ext cx="113572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do we need to audit?</a:t>
            </a:r>
          </a:p>
        </p:txBody>
      </p:sp>
      <p:sp>
        <p:nvSpPr>
          <p:cNvPr id="5" name="Content Placeholder 2">
            <a:extLst>
              <a:ext uri="{FF2B5EF4-FFF2-40B4-BE49-F238E27FC236}">
                <a16:creationId xmlns:a16="http://schemas.microsoft.com/office/drawing/2014/main" id="{DAB9CB6C-C7AD-83DF-5A14-82C394D13BAE}"/>
              </a:ext>
            </a:extLst>
          </p:cNvPr>
          <p:cNvSpPr txBox="1">
            <a:spLocks/>
          </p:cNvSpPr>
          <p:nvPr/>
        </p:nvSpPr>
        <p:spPr>
          <a:xfrm>
            <a:off x="579120" y="1825625"/>
            <a:ext cx="113572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202124"/>
                </a:solidFill>
              </a:rPr>
              <a:t>To form an independent opinion on the financial statements of the audited entity.</a:t>
            </a:r>
          </a:p>
          <a:p>
            <a:pPr marL="0" indent="0">
              <a:buNone/>
            </a:pPr>
            <a:endParaRPr lang="en-US" dirty="0">
              <a:solidFill>
                <a:srgbClr val="202124"/>
              </a:solidFill>
            </a:endParaRPr>
          </a:p>
          <a:p>
            <a:r>
              <a:rPr lang="en-US" dirty="0">
                <a:solidFill>
                  <a:srgbClr val="202124"/>
                </a:solidFill>
              </a:rPr>
              <a:t>It’s a legal requirement for public companies etc..</a:t>
            </a:r>
          </a:p>
          <a:p>
            <a:endParaRPr lang="en-US" dirty="0">
              <a:solidFill>
                <a:srgbClr val="202124"/>
              </a:solidFill>
            </a:endParaRPr>
          </a:p>
          <a:p>
            <a:r>
              <a:rPr lang="en-US" dirty="0">
                <a:cs typeface="Arial" panose="020B0604020202020204" pitchFamily="34" charset="0"/>
              </a:rPr>
              <a:t>Audits are conducted for a variety of reasons. An audit can help an organization ensure effective operations, affirm its compliance with various regulations and confirm that the business is functioning well and is prepared to meet potential challenges</a:t>
            </a:r>
          </a:p>
          <a:p>
            <a:endParaRPr lang="en-US" dirty="0">
              <a:solidFill>
                <a:srgbClr val="202124"/>
              </a:solidFill>
            </a:endParaRPr>
          </a:p>
          <a:p>
            <a:endParaRPr lang="en-US" dirty="0">
              <a:solidFill>
                <a:srgbClr val="202124"/>
              </a:solidFill>
            </a:endParaRPr>
          </a:p>
          <a:p>
            <a:endParaRPr lang="en-US" dirty="0">
              <a:solidFill>
                <a:srgbClr val="202124"/>
              </a:solidFill>
            </a:endParaRPr>
          </a:p>
          <a:p>
            <a:endParaRPr lang="en-US" dirty="0"/>
          </a:p>
        </p:txBody>
      </p:sp>
    </p:spTree>
    <p:extLst>
      <p:ext uri="{BB962C8B-B14F-4D97-AF65-F5344CB8AC3E}">
        <p14:creationId xmlns:p14="http://schemas.microsoft.com/office/powerpoint/2010/main" val="138271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D7D9E-6725-4E6F-EA68-C9F2A9A49E60}"/>
              </a:ext>
            </a:extLst>
          </p:cNvPr>
          <p:cNvSpPr>
            <a:spLocks noGrp="1"/>
          </p:cNvSpPr>
          <p:nvPr>
            <p:ph type="title"/>
          </p:nvPr>
        </p:nvSpPr>
        <p:spPr/>
        <p:txBody>
          <a:bodyPr/>
          <a:lstStyle/>
          <a:p>
            <a:r>
              <a:rPr lang="en-US" dirty="0"/>
              <a:t>Why IS Audit</a:t>
            </a:r>
          </a:p>
        </p:txBody>
      </p:sp>
      <p:sp>
        <p:nvSpPr>
          <p:cNvPr id="3" name="Content Placeholder 2">
            <a:extLst>
              <a:ext uri="{FF2B5EF4-FFF2-40B4-BE49-F238E27FC236}">
                <a16:creationId xmlns:a16="http://schemas.microsoft.com/office/drawing/2014/main" id="{85AF4F87-5CD9-B522-1CEF-F69B8837D149}"/>
              </a:ext>
            </a:extLst>
          </p:cNvPr>
          <p:cNvSpPr>
            <a:spLocks noGrp="1"/>
          </p:cNvSpPr>
          <p:nvPr>
            <p:ph idx="1"/>
          </p:nvPr>
        </p:nvSpPr>
        <p:spPr>
          <a:xfrm>
            <a:off x="838200" y="1825624"/>
            <a:ext cx="10515600" cy="4849495"/>
          </a:xfrm>
        </p:spPr>
        <p:txBody>
          <a:bodyPr>
            <a:normAutofit fontScale="92500"/>
          </a:bodyPr>
          <a:lstStyle/>
          <a:p>
            <a:pPr marL="0" indent="0">
              <a:buNone/>
            </a:pPr>
            <a:r>
              <a:rPr lang="en-US" dirty="0"/>
              <a:t>What did we discuss in our first lecture?</a:t>
            </a:r>
          </a:p>
          <a:p>
            <a:pPr marL="0" indent="0">
              <a:buNone/>
            </a:pPr>
            <a:endParaRPr lang="en-US" dirty="0"/>
          </a:p>
          <a:p>
            <a:r>
              <a:rPr lang="en-US" dirty="0"/>
              <a:t>To ensure the output from information systems is reliable.</a:t>
            </a:r>
          </a:p>
          <a:p>
            <a:endParaRPr lang="en-US" dirty="0"/>
          </a:p>
          <a:p>
            <a:r>
              <a:rPr lang="en-US" dirty="0"/>
              <a:t>To ensure the output from information systems is accurate.</a:t>
            </a:r>
          </a:p>
          <a:p>
            <a:pPr marL="0" indent="0">
              <a:buNone/>
            </a:pPr>
            <a:endParaRPr lang="en-US" dirty="0"/>
          </a:p>
          <a:p>
            <a:r>
              <a:rPr lang="en-US" dirty="0"/>
              <a:t>To ensure the output from information systems is available when required.</a:t>
            </a:r>
          </a:p>
          <a:p>
            <a:pPr marL="0" indent="0">
              <a:buNone/>
            </a:pPr>
            <a:endParaRPr lang="en-US" dirty="0"/>
          </a:p>
          <a:p>
            <a:r>
              <a:rPr lang="en-US" dirty="0"/>
              <a:t>Information systems are in compliance with applicable laws, regulations, contracts and/or industry guidelines.</a:t>
            </a:r>
          </a:p>
          <a:p>
            <a:endParaRPr lang="en-US" dirty="0"/>
          </a:p>
        </p:txBody>
      </p:sp>
    </p:spTree>
    <p:extLst>
      <p:ext uri="{BB962C8B-B14F-4D97-AF65-F5344CB8AC3E}">
        <p14:creationId xmlns:p14="http://schemas.microsoft.com/office/powerpoint/2010/main" val="212370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E07B409-74CD-4E4F-81CB-20D9E751E881}"/>
              </a:ext>
            </a:extLst>
          </p:cNvPr>
          <p:cNvSpPr>
            <a:spLocks noGrp="1"/>
          </p:cNvSpPr>
          <p:nvPr>
            <p:ph type="title"/>
          </p:nvPr>
        </p:nvSpPr>
        <p:spPr>
          <a:xfrm>
            <a:off x="1314824" y="735106"/>
            <a:ext cx="10053763" cy="4578574"/>
          </a:xfrm>
        </p:spPr>
        <p:txBody>
          <a:bodyPr vert="horz" lIns="91440" tIns="45720" rIns="91440" bIns="45720" rtlCol="0" anchor="b">
            <a:normAutofit/>
          </a:bodyPr>
          <a:lstStyle/>
          <a:p>
            <a:pPr marL="0" indent="0"/>
            <a:r>
              <a:rPr lang="en-US" sz="4100" kern="1200" dirty="0">
                <a:solidFill>
                  <a:srgbClr val="FFFFFF"/>
                </a:solidFill>
                <a:latin typeface="+mj-lt"/>
                <a:ea typeface="+mj-ea"/>
                <a:cs typeface="+mj-cs"/>
              </a:rPr>
              <a:t>Without an IT audit, can auditors rely on the financial statements they are being provided?</a:t>
            </a:r>
            <a:br>
              <a:rPr lang="en-US" sz="4100" kern="1200" dirty="0">
                <a:solidFill>
                  <a:srgbClr val="FFFFFF"/>
                </a:solidFill>
                <a:latin typeface="+mj-lt"/>
                <a:ea typeface="+mj-ea"/>
                <a:cs typeface="+mj-cs"/>
              </a:rPr>
            </a:br>
            <a:br>
              <a:rPr lang="en-US" sz="4100" kern="1200" dirty="0">
                <a:solidFill>
                  <a:srgbClr val="FFFFFF"/>
                </a:solidFill>
                <a:latin typeface="+mj-lt"/>
                <a:ea typeface="+mj-ea"/>
                <a:cs typeface="+mj-cs"/>
              </a:rPr>
            </a:br>
            <a:endParaRPr lang="en-US" sz="4100" kern="1200" dirty="0">
              <a:solidFill>
                <a:srgbClr val="FFFFFF"/>
              </a:solidFill>
              <a:latin typeface="+mj-lt"/>
              <a:ea typeface="+mj-ea"/>
              <a:cs typeface="+mj-cs"/>
            </a:endParaRPr>
          </a:p>
        </p:txBody>
      </p:sp>
    </p:spTree>
    <p:extLst>
      <p:ext uri="{BB962C8B-B14F-4D97-AF65-F5344CB8AC3E}">
        <p14:creationId xmlns:p14="http://schemas.microsoft.com/office/powerpoint/2010/main" val="1861220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E5CE-83AA-EA84-B268-1F876350A05A}"/>
              </a:ext>
            </a:extLst>
          </p:cNvPr>
          <p:cNvSpPr>
            <a:spLocks noGrp="1"/>
          </p:cNvSpPr>
          <p:nvPr>
            <p:ph type="title"/>
          </p:nvPr>
        </p:nvSpPr>
        <p:spPr/>
        <p:txBody>
          <a:bodyPr/>
          <a:lstStyle/>
          <a:p>
            <a:r>
              <a:rPr lang="en-US" dirty="0"/>
              <a:t>Externa vs Internal Audits?</a:t>
            </a:r>
          </a:p>
        </p:txBody>
      </p:sp>
      <p:sp>
        <p:nvSpPr>
          <p:cNvPr id="3" name="Content Placeholder 2">
            <a:extLst>
              <a:ext uri="{FF2B5EF4-FFF2-40B4-BE49-F238E27FC236}">
                <a16:creationId xmlns:a16="http://schemas.microsoft.com/office/drawing/2014/main" id="{2E5E6D85-9724-1489-F78B-E4A3129B43C3}"/>
              </a:ext>
            </a:extLst>
          </p:cNvPr>
          <p:cNvSpPr>
            <a:spLocks noGrp="1"/>
          </p:cNvSpPr>
          <p:nvPr>
            <p:ph idx="1"/>
          </p:nvPr>
        </p:nvSpPr>
        <p:spPr/>
        <p:txBody>
          <a:bodyPr>
            <a:normAutofit fontScale="92500" lnSpcReduction="10000"/>
          </a:bodyPr>
          <a:lstStyle/>
          <a:p>
            <a:r>
              <a:rPr lang="en-US" dirty="0"/>
              <a:t>Not necessary that audits are only external.</a:t>
            </a:r>
          </a:p>
          <a:p>
            <a:pPr marL="0" indent="0">
              <a:buNone/>
            </a:pPr>
            <a:r>
              <a:rPr lang="en-US" dirty="0"/>
              <a:t> </a:t>
            </a:r>
          </a:p>
          <a:p>
            <a:r>
              <a:rPr lang="en-US" dirty="0"/>
              <a:t>External audits are carried out by independent 3</a:t>
            </a:r>
            <a:r>
              <a:rPr lang="en-US" baseline="30000" dirty="0"/>
              <a:t>rd</a:t>
            </a:r>
            <a:r>
              <a:rPr lang="en-US" dirty="0"/>
              <a:t> party auditors.</a:t>
            </a:r>
          </a:p>
          <a:p>
            <a:endParaRPr lang="en-US" dirty="0"/>
          </a:p>
          <a:p>
            <a:r>
              <a:rPr lang="en-US" dirty="0"/>
              <a:t>Internal audits are carried out by the internal audit department of a company. </a:t>
            </a:r>
          </a:p>
          <a:p>
            <a:endParaRPr lang="en-US" dirty="0"/>
          </a:p>
          <a:p>
            <a:r>
              <a:rPr lang="en-US" dirty="0"/>
              <a:t>Every audit has a charter and a scope.  </a:t>
            </a:r>
          </a:p>
          <a:p>
            <a:endParaRPr lang="en-US" dirty="0"/>
          </a:p>
          <a:p>
            <a:r>
              <a:rPr lang="en-US" dirty="0"/>
              <a:t>Our course takes the audit as a generalized term. Not internal or external. </a:t>
            </a:r>
          </a:p>
        </p:txBody>
      </p:sp>
    </p:spTree>
    <p:extLst>
      <p:ext uri="{BB962C8B-B14F-4D97-AF65-F5344CB8AC3E}">
        <p14:creationId xmlns:p14="http://schemas.microsoft.com/office/powerpoint/2010/main" val="1887926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1940</TotalTime>
  <Words>729</Words>
  <Application>Microsoft Office PowerPoint</Application>
  <PresentationFormat>Widescreen</PresentationFormat>
  <Paragraphs>100</Paragraphs>
  <Slides>18</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Calibri</vt:lpstr>
      <vt:lpstr>Calibri Light</vt:lpstr>
      <vt:lpstr>Office Theme</vt:lpstr>
      <vt:lpstr>Office Theme</vt:lpstr>
      <vt:lpstr>Lecture 1</vt:lpstr>
      <vt:lpstr>About Me</vt:lpstr>
      <vt:lpstr>Why study IS Audit and Control? </vt:lpstr>
      <vt:lpstr>What do you need to excel at IS Audit?</vt:lpstr>
      <vt:lpstr>What is an audit?</vt:lpstr>
      <vt:lpstr>PowerPoint Presentation</vt:lpstr>
      <vt:lpstr>Why IS Audit</vt:lpstr>
      <vt:lpstr>Without an IT audit, can auditors rely on the financial statements they are being provided?  </vt:lpstr>
      <vt:lpstr>Externa vs Internal Audits?</vt:lpstr>
      <vt:lpstr>Auditor Mindset</vt:lpstr>
      <vt:lpstr>Areas we will cover during this course</vt:lpstr>
      <vt:lpstr>Course books</vt:lpstr>
      <vt:lpstr>Chapter 1  Information Systems Auditing Process </vt:lpstr>
      <vt:lpstr>Audit planning</vt:lpstr>
      <vt:lpstr>What is an audit charter?</vt:lpstr>
      <vt:lpstr>Sample company structure</vt:lpstr>
      <vt:lpstr>Role of BOD</vt:lpstr>
      <vt:lpstr>What is an audit charter?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SYED MUHAMMAD ALI - 13306</dc:creator>
  <cp:lastModifiedBy>SYED MUHAMMAD ALI - 13306</cp:lastModifiedBy>
  <cp:revision>2</cp:revision>
  <dcterms:created xsi:type="dcterms:W3CDTF">2023-01-26T16:41:47Z</dcterms:created>
  <dcterms:modified xsi:type="dcterms:W3CDTF">2024-02-16T17:15:03Z</dcterms:modified>
</cp:coreProperties>
</file>