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70" r:id="rId13"/>
    <p:sldId id="271" r:id="rId14"/>
    <p:sldId id="266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4" d="100"/>
          <a:sy n="74" d="100"/>
        </p:scale>
        <p:origin x="10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01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AA2CC-9E0E-473C-9772-F01CAAC2ABE0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A926B-F2A7-48BD-B115-72564954C5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25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example where both reservation of title and reservation of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 is veterinary surgery. Under the Veterinary Surgeons Act 1966, you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allowed to call yourself a veterinary surgeon unless you are registered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Royal College of Veterinary Surgeons (RCVS); in order to be registered,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must have the proper qualifications. And, subject to certain limitations,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a criminal offence to carry out surgical procedures on animals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unless you are registered with the RCVS.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926B-F2A7-48BD-B115-72564954C5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0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4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2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6985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0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0446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54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48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9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3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2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5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7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38DCE-135D-4EBE-85FB-C223B941CFEC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9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dirty="0" smtClean="0"/>
              <a:t>Course:   Professional Issues in IT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Instructor: </a:t>
            </a:r>
            <a:r>
              <a:rPr lang="en-US" dirty="0" err="1" smtClean="0"/>
              <a:t>Shaharbano</a:t>
            </a:r>
            <a:endParaRPr lang="en-US" dirty="0" smtClean="0"/>
          </a:p>
          <a:p>
            <a:r>
              <a:rPr lang="en-US" dirty="0" smtClean="0"/>
              <a:t>Email address: shahar.bano@nu.edu.pk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57800" y="513485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# 3&amp;4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charset="0"/>
              </a:rPr>
              <a:t>Is Computing A Profession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52600"/>
            <a:ext cx="6347714" cy="388077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does computing fit in the process of professionalization?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does the field of computing look like when described in terms of the mentioned characteristics?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field of computing is so diverse and complex 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range of those who are called computer professionals is extremely broad 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 in common except that, in one way or another, they involve the use of computer 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first glance, it seem that computing possesses all of these characteristics, though in complex ways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charset="0"/>
              </a:rPr>
              <a:t>Is Computing A Profession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Computer Professionals “Professionals”?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professionals have mastered an esoteric body of knowledge 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professionals have varying degrees of autonomy depending on where they work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no single organization governing the profession of computing (ACM, IEEE)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Computing is an activity which supports social institutions which in turn are aimed at fulfilling a variety of social functions 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Computing does not appear to be a 'profession' in the strictest sense, the way law and medicine are professions, but it is more of a 'profession' than many other occupations.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609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effectLst/>
                <a:latin typeface="Times New Roman" charset="0"/>
              </a:rPr>
              <a:t>SOFTWARE ENGINEERING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43000"/>
            <a:ext cx="8375650" cy="52387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 appears to be one area of computing that is emerging as a distinct profession within the field of computing.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trend seems to have been created by the initiative of individuals in the field concerned about the quality and safety of the software being produced and sold. 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Developing software engineering as a distinct field involves several of the activities.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example, it means identifying a unique body of knowledge that a person must possess to be competent software engineer.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means developing educational requirements (curriculum) such that the person who meets the requirements is more likely to produce a quality, safe software than someone without training.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77200" cy="206375"/>
          </a:xfrm>
        </p:spPr>
        <p:txBody>
          <a:bodyPr>
            <a:normAutofit fontScale="90000"/>
          </a:bodyPr>
          <a:lstStyle/>
          <a:p>
            <a:r>
              <a:rPr lang="en-US" sz="2800" smtClean="0">
                <a:effectLst/>
                <a:latin typeface="Times New Roman" charset="0"/>
              </a:rPr>
              <a:t>SOFTWARE ENGINEERING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692150"/>
            <a:ext cx="8299450" cy="5832475"/>
          </a:xfrm>
        </p:spPr>
        <p:txBody>
          <a:bodyPr>
            <a:normAutofit/>
          </a:bodyPr>
          <a:lstStyle/>
          <a:p>
            <a:pPr lvl="1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means developing mechanisms for licensing of members.  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will include identifying or creating the proper organization for issuing licenses and identifying requirements for obtaining a license, such as passing an exam or acquiring a certain number of years of experience.</a:t>
            </a:r>
          </a:p>
          <a:p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requirement for professionalization is a code of ethics. 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state of Texas has boldly taken the first steps in this process and has established software engineering licensing in its state. 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Texas initiative is a serious attempt at setting standards in the field.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SOFTWARE DEVELOPMENT AS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development of software and information systems in general is now usually regarded as a branch of engineering and the people who practice it are considered to be engineers.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engineers design and build a wide variety of objects – dams, bridges, aeroplanes, cars, radio and television transmitters and receivers, computers, plants to make fertilizer or plastics, and so on.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Characteristic of engineering: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two constraints that apply to all such activities and which can be regarded as characteristic of engineering: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engineering involves designing and building things that must work properly, that is, must meet a set of predetermined requirements concerning their functionality, their performance, and their reliability;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process of designing and building the object must be completed within specified constraints of time and budget.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STATUS OF ENGINEERS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9427"/>
            <a:ext cx="6347714" cy="388077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legal status of the engineering profession varies a lot from one country to another.  however, the position is that: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illegal to call yourself an engineer in a given state unless you are registered with the State Engineers Registration Board;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illegal for a company to use the word ‘engineering’ in its name unless it employs at least one registered engineer;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academic programmes including the term engineering in their title must be taught mostly by registered engineers;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illegal to carry out engineering work except under the supervision of a registered engineer.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Continuing Profession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81200"/>
            <a:ext cx="6347714" cy="388077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Profession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Occupation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Commonly people use these two words interchangeably. Are they the words meaning the same? Are they synonyms?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meaning of occupation?</a:t>
            </a:r>
          </a:p>
          <a:p>
            <a:pPr lvl="2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 person involved in a job and earning money is having that job as an occupation</a:t>
            </a:r>
          </a:p>
          <a:p>
            <a:pPr marL="914400" lvl="2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Example:</a:t>
            </a:r>
          </a:p>
          <a:p>
            <a:pPr marL="1371600" lvl="3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 doctor teaching in a school, college or university has an occupation of teaching. A carpenter, a driver etc..</a:t>
            </a:r>
          </a:p>
          <a:p>
            <a:pPr lvl="1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Differences between Occupation and Profession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28800"/>
            <a:ext cx="6347714" cy="3880773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 needs extensive training and specialized knowledge. On the other hand, an occupation does not need any extensive training.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profession can be called an occupation when a person is paid for his particular skills, and his deep knowledge. Persons engaged in an occupation are not paid for their knowledge, but only for what they produce.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Unlike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person engaged in an occupation, a professional has to undergo higher education.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 tends to be autonomous, whereas, for an occupation, no one has autonomous power; he or she is supervised by another person.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Unlike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occupation, a profession demands that the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responsibility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lies with the individual.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 is guided through certain ethical codes, and regulated by certain statute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Profession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28800"/>
            <a:ext cx="6347714" cy="3880773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the definition of profession ; there is none called hard and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fast definition. Thus professions are often associated with some characteristics briefed as following:</a:t>
            </a:r>
          </a:p>
          <a:p>
            <a:pPr marL="914400" lvl="1" indent="-457200"/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Mastery of an Esoteric Body of knowledge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usually acquired through higher education</a:t>
            </a:r>
          </a:p>
          <a:p>
            <a:pPr marL="1371600" lvl="2" indent="-457200"/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member of the profession needs this body of knowledge in order to practice</a:t>
            </a:r>
          </a:p>
          <a:p>
            <a:pPr marL="1371600" lvl="2" indent="-457200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related characteristic of professions is that they often embrace a division between researchers and practitioners</a:t>
            </a:r>
            <a:endParaRPr lang="en-US" sz="1600" b="1" dirty="0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Characteristics………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52600"/>
            <a:ext cx="6347714" cy="3880773"/>
          </a:xfrm>
        </p:spPr>
        <p:txBody>
          <a:bodyPr>
            <a:normAutofit/>
          </a:bodyPr>
          <a:lstStyle/>
          <a:p>
            <a:pPr marL="914400" lvl="1" indent="-457200"/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Autonomy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: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Professionals generally have a great deal of autonomy, justified by having an esoteric knowledge</a:t>
            </a:r>
          </a:p>
          <a:p>
            <a:pPr marL="1371600" lvl="2" indent="-457200"/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Professions typically have autonomy both at the collective level as well as in individual practice </a:t>
            </a:r>
          </a:p>
          <a:p>
            <a:pPr marL="1371600" lvl="2" indent="-457200"/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Profession sets its own standards rather than taking orders or suggestion from outsiders </a:t>
            </a:r>
            <a:endParaRPr lang="en-US" sz="2400" b="1" dirty="0" smtClean="0">
              <a:solidFill>
                <a:schemeClr val="bg2">
                  <a:lumMod val="10000"/>
                </a:schemeClr>
              </a:solidFill>
              <a:latin typeface="Times New Roman" charset="0"/>
            </a:endParaRPr>
          </a:p>
          <a:p>
            <a:pPr lvl="1">
              <a:lnSpc>
                <a:spcPct val="80000"/>
              </a:lnSpc>
            </a:pP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 Formal Organization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: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Generally there exists a professional organization that:</a:t>
            </a:r>
          </a:p>
          <a:p>
            <a:pPr lvl="2">
              <a:lnSpc>
                <a:spcPct val="80000"/>
              </a:lnSpc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Controls admission to the profession and sets standards</a:t>
            </a:r>
          </a:p>
          <a:p>
            <a:pPr lvl="2">
              <a:lnSpc>
                <a:spcPct val="80000"/>
              </a:lnSpc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Involved in licensing &amp; expelling its individual members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8200"/>
          </a:xfrm>
        </p:spPr>
        <p:txBody>
          <a:bodyPr/>
          <a:lstStyle/>
          <a:p>
            <a:r>
              <a:rPr lang="en-US" dirty="0" smtClean="0"/>
              <a:t>Characteristics………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</a:pP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of ethics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code of ethics &amp; members of professions must adhere to the code no matter what their employment context (take an oath)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an important characteristic mostly taken for granted:-</a:t>
            </a:r>
          </a:p>
          <a:p>
            <a:pPr lvl="1">
              <a:lnSpc>
                <a:spcPct val="80000"/>
              </a:lnSpc>
            </a:pP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function: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Professions generally fulfill an important social function and for the welfare of the society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Medicine  (promoting health)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lawyers not alone but play an important role in justice</a:t>
            </a:r>
          </a:p>
          <a:p>
            <a:pPr lvl="2">
              <a:lnSpc>
                <a:spcPct val="80000"/>
              </a:lnSpc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8200"/>
          </a:xfrm>
        </p:spPr>
        <p:txBody>
          <a:bodyPr/>
          <a:lstStyle/>
          <a:p>
            <a:r>
              <a:rPr lang="en-US" b="1" dirty="0"/>
              <a:t>PROFESSIONAL BODIES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30400"/>
            <a:ext cx="6347714" cy="388077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 is typically organized into one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more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 bodies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What is a professional body?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 association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(also called a 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 body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 organization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or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 society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usually a nonprofit organization seeking to further a particular profession, the interests of individuals engaged in that profession and the public interest. OR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professional body is a group of people in a learned occupation who are entrusted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maintaining control or oversight of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practice of the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occupation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professional body usually starts by a group of people coming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together because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 shared interest in a particular type of activity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Professional bodies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As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professional body matures, it is likely to develop a range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functions, of which the following are the most important: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establishing a code of conduct to regulate the way members of the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behave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their professional lives and a disciplinary procedure to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discipline members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breach(fail to follow or conduct)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code;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establishing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mechanisms for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disseminating(spreading)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 of good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 and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developments to its members, typically through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publications and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conferences but increasingly also through the use of the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worldwide web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standards of education and experience that must be met by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 wishing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become members of the body;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advising government and regulatory bodies about matters within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area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expertise.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RESERVATION OF TITLE AND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use of the name of the profession may be restricted to those people who are appropriately qualified. A restriction of this sort is called 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reservation of title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law may state that certain activities are restricted to people with appropriate qualifications. This is called 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reservation of function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803</TotalTime>
  <Words>1063</Words>
  <Application>Microsoft Office PowerPoint</Application>
  <PresentationFormat>On-screen Show (4:3)</PresentationFormat>
  <Paragraphs>100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Wingdings 3</vt:lpstr>
      <vt:lpstr>Facet</vt:lpstr>
      <vt:lpstr>Course:   Professional Issues in IT</vt:lpstr>
      <vt:lpstr>Continuing Profession</vt:lpstr>
      <vt:lpstr>Differences between Occupation and Profession</vt:lpstr>
      <vt:lpstr>Characteristics of Profession</vt:lpstr>
      <vt:lpstr>Characteristics………</vt:lpstr>
      <vt:lpstr>Characteristics………</vt:lpstr>
      <vt:lpstr>PROFESSIONAL BODIES</vt:lpstr>
      <vt:lpstr>Functions of Professional bodies</vt:lpstr>
      <vt:lpstr>RESERVATION OF TITLE AND FUNCTION</vt:lpstr>
      <vt:lpstr>Is Computing A Profession</vt:lpstr>
      <vt:lpstr>Is Computing A Profession</vt:lpstr>
      <vt:lpstr>SOFTWARE ENGINEERING</vt:lpstr>
      <vt:lpstr>SOFTWARE ENGINEERING</vt:lpstr>
      <vt:lpstr>SOFTWARE DEVELOPMENT AS ENGINEERING</vt:lpstr>
      <vt:lpstr>Characteristic of engineering:</vt:lpstr>
      <vt:lpstr>THE STATUS OF ENGINEERS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  Professional Issues in IT</dc:title>
  <dc:creator>aksystems</dc:creator>
  <cp:lastModifiedBy>SHAHAR BANO</cp:lastModifiedBy>
  <cp:revision>112</cp:revision>
  <dcterms:created xsi:type="dcterms:W3CDTF">2015-08-16T14:18:30Z</dcterms:created>
  <dcterms:modified xsi:type="dcterms:W3CDTF">2015-08-19T10:48:13Z</dcterms:modified>
</cp:coreProperties>
</file>