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1ad757b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1ad757b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ad757bd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ad757bd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1ad757b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1ad757b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ad757bd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ad757bd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1ad757bd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1ad757bd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1ad757bd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1ad757bd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1ad757bd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1ad757bd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1eeb132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1eeb132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ad757b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ad757b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ad757b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ad757b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1ad757b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1ad757b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ad757bd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ad757bd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ad757bd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1ad757bd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1ad757bd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1ad757bd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ad757bd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ad757bd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1ad757bd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1ad757bd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Pipeline - Release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8638"/>
            <a:ext cx="6728151" cy="33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artifacts created after CI build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00" y="1232800"/>
            <a:ext cx="7275750" cy="25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 </a:t>
            </a:r>
            <a:r>
              <a:rPr lang="en"/>
              <a:t>approval</a:t>
            </a:r>
            <a:r>
              <a:rPr lang="en"/>
              <a:t> which we added in previous steps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0" y="1218525"/>
            <a:ext cx="6766425" cy="30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Integration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 have created pipeline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it notified me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950" y="1658623"/>
            <a:ext cx="5849152" cy="28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DevOps Dashboard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75" y="1152475"/>
            <a:ext cx="6241176" cy="33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 (Release Notes)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0" y="1078850"/>
            <a:ext cx="6289375" cy="35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Strategy: Deployment Rings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25" y="1314876"/>
            <a:ext cx="7734776" cy="31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1724250" y="1925250"/>
            <a:ext cx="569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2"/>
                </a:solidFill>
              </a:rPr>
              <a:t>THANK YOU</a:t>
            </a:r>
            <a:endParaRPr b="1" sz="7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different source code repositories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separate front-end repository for this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Omni food: A web application aims to deliver healthy food at your </a:t>
            </a:r>
            <a:r>
              <a:rPr lang="en"/>
              <a:t>footsteps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G-stock: Investment websites offer customer support and assistance to their users.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 Food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0" y="1230375"/>
            <a:ext cx="6088376" cy="32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G-stock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25" y="1085625"/>
            <a:ext cx="6449425" cy="34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Boards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50" y="1152475"/>
            <a:ext cx="7606275" cy="33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(CI Pipeline)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" y="1223125"/>
            <a:ext cx="6176927" cy="32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1946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CI pipeline, it will automatically runs the test cases, failing to pass test cases will result in build failed.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Below is the </a:t>
            </a:r>
            <a:r>
              <a:rPr lang="en"/>
              <a:t>example</a:t>
            </a:r>
            <a:r>
              <a:rPr lang="en"/>
              <a:t> of forcely failing test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700" y="1170125"/>
            <a:ext cx="4332899" cy="317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hosted Agent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1224600"/>
            <a:ext cx="4789799" cy="327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575" y="1152475"/>
            <a:ext cx="33443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Pre-deployment approvals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0" y="1152475"/>
            <a:ext cx="708604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