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9" r:id="rId4"/>
    <p:sldId id="291" r:id="rId5"/>
    <p:sldId id="274" r:id="rId6"/>
    <p:sldId id="296" r:id="rId7"/>
    <p:sldId id="292" r:id="rId8"/>
    <p:sldId id="290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304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C79FA-97B0-44F8-92A5-5DAD602ED22D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CC076-4747-4FCF-88E1-AB34A2E55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6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CC076-4747-4FCF-88E1-AB34A2E553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0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14-15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Declaration and Initialization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two scenarios while initializing the pointers</a:t>
            </a:r>
          </a:p>
          <a:p>
            <a:r>
              <a:rPr lang="en-US" dirty="0" smtClean="0"/>
              <a:t>Compiler initialize them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x;</a:t>
            </a:r>
          </a:p>
          <a:p>
            <a:endParaRPr lang="en-US" dirty="0" smtClean="0"/>
          </a:p>
          <a:p>
            <a:r>
              <a:rPr lang="en-US" dirty="0" smtClean="0"/>
              <a:t>Compiler will initialize the </a:t>
            </a:r>
            <a:r>
              <a:rPr lang="en-US" dirty="0" err="1" smtClean="0"/>
              <a:t>ip</a:t>
            </a:r>
            <a:r>
              <a:rPr lang="en-US" dirty="0" smtClean="0"/>
              <a:t> from the address of x</a:t>
            </a:r>
          </a:p>
          <a:p>
            <a:r>
              <a:rPr lang="en-US" dirty="0" smtClean="0"/>
              <a:t>Programmer initialize them</a:t>
            </a: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reinterpret_cast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&gt;(1000);</a:t>
            </a:r>
          </a:p>
          <a:p>
            <a:endParaRPr lang="en-US" dirty="0" smtClean="0"/>
          </a:p>
          <a:p>
            <a:r>
              <a:rPr lang="en-US" dirty="0" smtClean="0"/>
              <a:t>User is initializing the </a:t>
            </a:r>
            <a:r>
              <a:rPr lang="en-US" dirty="0" err="1" smtClean="0"/>
              <a:t>ip</a:t>
            </a:r>
            <a:r>
              <a:rPr lang="en-US" dirty="0" smtClean="0"/>
              <a:t> from the memory address equivalent to hex of 1000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reinterpret_cast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reinterpret_cast</a:t>
            </a:r>
            <a:r>
              <a:rPr lang="en-US" dirty="0" smtClean="0"/>
              <a:t> are applicable in two scenarios</a:t>
            </a:r>
          </a:p>
          <a:p>
            <a:pPr lvl="1"/>
            <a:r>
              <a:rPr lang="en-US" dirty="0" smtClean="0"/>
              <a:t>Convert integer types to pointer types and vice versa </a:t>
            </a:r>
          </a:p>
          <a:p>
            <a:pPr lvl="1"/>
            <a:r>
              <a:rPr lang="en-US" dirty="0" smtClean="0"/>
              <a:t>To convert one pointer type to another</a:t>
            </a:r>
          </a:p>
          <a:p>
            <a:r>
              <a:rPr lang="en-US" dirty="0" smtClean="0"/>
              <a:t>We cannot 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dirty="0" smtClean="0"/>
              <a:t> in above two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and display the values to two different variables without using assignment </a:t>
            </a:r>
            <a:r>
              <a:rPr lang="en-US" dirty="0"/>
              <a:t>operator with variable's </a:t>
            </a:r>
            <a:r>
              <a:rPr lang="en-US" dirty="0" smtClean="0"/>
              <a:t>identifier.</a:t>
            </a:r>
          </a:p>
          <a:p>
            <a:endParaRPr lang="en-US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NULL pointer is a constant with a value of zero</a:t>
            </a:r>
          </a:p>
          <a:p>
            <a:r>
              <a:rPr lang="en-US" dirty="0" smtClean="0"/>
              <a:t>It is always a good practice to assign the pointer NULL to a pointer variable in case you do not have exact address to be assigned</a:t>
            </a:r>
          </a:p>
          <a:p>
            <a:r>
              <a:rPr lang="en-US" dirty="0" smtClean="0"/>
              <a:t>This is done at the time of variable declaration</a:t>
            </a:r>
          </a:p>
          <a:p>
            <a:endParaRPr lang="en-US" sz="1500" dirty="0" smtClean="0"/>
          </a:p>
          <a:p>
            <a:pPr algn="ctr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endParaRPr lang="en-US" sz="1500" dirty="0" smtClean="0"/>
          </a:p>
          <a:p>
            <a:r>
              <a:rPr lang="en-US" dirty="0" smtClean="0"/>
              <a:t>A pointer that is assigned NULL is called a null pointer</a:t>
            </a:r>
          </a:p>
          <a:p>
            <a:r>
              <a:rPr lang="en-US" dirty="0" smtClean="0"/>
              <a:t>It is actually not occupying the memory address 0 because that one is used by the OS</a:t>
            </a:r>
          </a:p>
          <a:p>
            <a:r>
              <a:rPr lang="en-US" dirty="0" smtClean="0"/>
              <a:t>If a pointer contains the null (zero) value, it is assumed to point to nothing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is an address which is a numeric value</a:t>
            </a:r>
          </a:p>
          <a:p>
            <a:r>
              <a:rPr lang="en-US" dirty="0" smtClean="0"/>
              <a:t>Therefore, we can perform arithmetic operations on a pointer just as we did for numeric values</a:t>
            </a:r>
          </a:p>
          <a:p>
            <a:r>
              <a:rPr lang="en-US" dirty="0" smtClean="0"/>
              <a:t>There are four arithmetic operators that can be used on pointers: ++, --, +, and -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arithmetic operators in case of pointers behave little bit different</a:t>
            </a:r>
          </a:p>
          <a:p>
            <a:r>
              <a:rPr lang="en-US" dirty="0" smtClean="0"/>
              <a:t>The result after applying the operators depends in the type of pointer</a:t>
            </a:r>
          </a:p>
          <a:p>
            <a:r>
              <a:rPr lang="en-US" dirty="0" smtClean="0"/>
              <a:t>Suppose that we have an integer pointer and it is initialized with a value of 1000h (4096 in decimal)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reinterpret_cast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&gt;(4096);</a:t>
            </a:r>
          </a:p>
          <a:p>
            <a:r>
              <a:rPr lang="en-US" dirty="0" smtClean="0">
                <a:cs typeface="Courier New" pitchFamily="49" charset="0"/>
              </a:rPr>
              <a:t>If we apply ++ operator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cs typeface="Courier New" pitchFamily="49" charset="0"/>
              </a:rPr>
              <a:t>, then the result will be 1004, because the size of integer is 4 bytes</a:t>
            </a:r>
          </a:p>
          <a:p>
            <a:r>
              <a:rPr lang="en-US" dirty="0" smtClean="0">
                <a:cs typeface="Courier New" pitchFamily="49" charset="0"/>
              </a:rPr>
              <a:t>Similarly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cs typeface="Courier New" pitchFamily="49" charset="0"/>
              </a:rPr>
              <a:t>, then result after increment will be 1001</a:t>
            </a:r>
          </a:p>
          <a:p>
            <a:r>
              <a:rPr lang="en-US" dirty="0" smtClean="0"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cs typeface="Courier New" pitchFamily="49" charset="0"/>
              </a:rPr>
              <a:t> is double the result will be 1008</a:t>
            </a:r>
          </a:p>
          <a:p>
            <a:r>
              <a:rPr lang="en-US" dirty="0" smtClean="0">
                <a:cs typeface="Courier New" pitchFamily="49" charset="0"/>
              </a:rPr>
              <a:t>And the statement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 </a:t>
            </a:r>
            <a:r>
              <a:rPr lang="en-US" dirty="0" smtClean="0">
                <a:cs typeface="Courier New" pitchFamily="49" charset="0"/>
              </a:rPr>
              <a:t>is equivalent to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r>
              <a:rPr lang="en-US" dirty="0" smtClean="0">
                <a:cs typeface="Courier New" pitchFamily="49" charset="0"/>
              </a:rPr>
              <a:t>The decrement and – operator behave in the same manner as ++ and + operator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concept of arrays is related to that of pointers</a:t>
            </a:r>
          </a:p>
          <a:p>
            <a:r>
              <a:rPr lang="en-US" dirty="0" smtClean="0"/>
              <a:t>In fact, arrays work very much like pointers to their first elements, and, actually, an array can always be implicitly converted to the pointer of the proper type</a:t>
            </a:r>
          </a:p>
          <a:p>
            <a:endParaRPr lang="en-US" sz="1400" dirty="0" smtClean="0"/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/>
          </a:p>
          <a:p>
            <a:r>
              <a:rPr lang="en-US" dirty="0" smtClean="0"/>
              <a:t>The above statement is valid and we can access all the elements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dirty="0" smtClean="0"/>
              <a:t> by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main difference being that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/>
              <a:t> can be assigned a different address, whereas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dirty="0" smtClean="0"/>
              <a:t> can never be assigned anything, and will always represent the same block of 10 elements of type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++ operator on a pointer to access all the elements of an integer type array with size 20.</a:t>
            </a:r>
          </a:p>
          <a:p>
            <a:r>
              <a:rPr lang="en-US" dirty="0" smtClean="0"/>
              <a:t>Then perform the same task by using the + operator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of Operator</a:t>
            </a:r>
          </a:p>
          <a:p>
            <a:r>
              <a:rPr lang="en-US" dirty="0" smtClean="0"/>
              <a:t>Pointer and Dereference Operator</a:t>
            </a:r>
          </a:p>
          <a:p>
            <a:r>
              <a:rPr lang="en-US" dirty="0" smtClean="0"/>
              <a:t>Use of Dereference Operator</a:t>
            </a:r>
          </a:p>
          <a:p>
            <a:r>
              <a:rPr lang="en-US" dirty="0" smtClean="0"/>
              <a:t>Declaration and initialization of Pointers</a:t>
            </a:r>
          </a:p>
          <a:p>
            <a:r>
              <a:rPr lang="en-US" dirty="0" smtClean="0"/>
              <a:t>Null Pointers</a:t>
            </a:r>
          </a:p>
          <a:p>
            <a:r>
              <a:rPr lang="en-US" dirty="0" smtClean="0"/>
              <a:t>Pointer Arithmetic</a:t>
            </a:r>
          </a:p>
          <a:p>
            <a:r>
              <a:rPr lang="en-US" dirty="0" smtClean="0"/>
              <a:t>Pointer and Arrays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1722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Any variable declared in C++ has the following things</a:t>
            </a:r>
          </a:p>
          <a:p>
            <a:pPr lvl="1"/>
            <a:r>
              <a:rPr lang="en-US" dirty="0" smtClean="0"/>
              <a:t>Identifier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Address</a:t>
            </a:r>
          </a:p>
          <a:p>
            <a:r>
              <a:rPr lang="en-US" dirty="0" smtClean="0"/>
              <a:t>Previously we have dealt with identifier, type, value and sometimes with size</a:t>
            </a:r>
          </a:p>
          <a:p>
            <a:r>
              <a:rPr lang="en-US" dirty="0" smtClean="0"/>
              <a:t>We can also get the address of the variable</a:t>
            </a:r>
          </a:p>
          <a:p>
            <a:r>
              <a:rPr lang="en-US" dirty="0" smtClean="0"/>
              <a:t>The address of a variable is the location in memory where the variable is actually stored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600200"/>
            <a:ext cx="1666875" cy="332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a C++ program, the memory of a computer is like a succession of memory cells, each one byte in size, and each with a unique address</a:t>
            </a:r>
          </a:p>
          <a:p>
            <a:r>
              <a:rPr lang="en-US" dirty="0" smtClean="0"/>
              <a:t>These single-byte memory cells are ordered in a way that allows data representations larger than one byte to occupy memory cells that have consecutive addresses</a:t>
            </a:r>
          </a:p>
          <a:p>
            <a:r>
              <a:rPr lang="en-US" dirty="0" smtClean="0"/>
              <a:t>When a variable is declared, the memory needed to store its value is assigned a specific location in memory (its memory address)</a:t>
            </a:r>
          </a:p>
          <a:p>
            <a:r>
              <a:rPr lang="en-US" dirty="0" smtClean="0"/>
              <a:t>Generally, C++ programs do not actively decide the exact memory addresses where its variables are stored</a:t>
            </a:r>
          </a:p>
          <a:p>
            <a:r>
              <a:rPr lang="en-US" dirty="0" smtClean="0"/>
              <a:t>An operating system is the one that decides the particular memory locations on runtime</a:t>
            </a:r>
          </a:p>
          <a:p>
            <a:r>
              <a:rPr lang="en-US" dirty="0" smtClean="0"/>
              <a:t>It may be useful for a program to be able to obtain the address of a variable during runtime in order to access data cells that are at a certain position relative to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of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address of a variable can be obtained by preceding the name of a variable with an ampersand sign (&amp;), known as “address-of” operator. Consider the following code: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18;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prove that the memory allocation in arrays is contiguous. Also prove that in case of normal variables the allocation is non-contiguous.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and Dereference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variable which stores the address of another variable is called a pointer</a:t>
            </a:r>
          </a:p>
          <a:p>
            <a:r>
              <a:rPr lang="en-US" dirty="0" smtClean="0"/>
              <a:t>Pointers are said to "point to" the variable whose address they store</a:t>
            </a:r>
          </a:p>
          <a:p>
            <a:r>
              <a:rPr lang="en-US" dirty="0" smtClean="0"/>
              <a:t>An interesting property of pointers is that they can be used to access the variable they point to directly</a:t>
            </a:r>
          </a:p>
          <a:p>
            <a:r>
              <a:rPr lang="en-US" dirty="0" smtClean="0"/>
              <a:t>This is done by preceding the pointer name with the dereference operator (*)</a:t>
            </a:r>
          </a:p>
          <a:p>
            <a:r>
              <a:rPr lang="en-US" dirty="0" smtClean="0"/>
              <a:t>We can declare a pointer by placing dereference operator before the identifier</a:t>
            </a:r>
          </a:p>
          <a:p>
            <a:pPr algn="ctr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In above statement </a:t>
            </a:r>
            <a:r>
              <a:rPr lang="en-US" dirty="0" err="1" smtClean="0"/>
              <a:t>var</a:t>
            </a:r>
            <a:r>
              <a:rPr lang="en-US" dirty="0" smtClean="0"/>
              <a:t> is a pointer towards an integer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of Dereference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 the following code to understand the use of address-of (&amp;) and dereference (*) operators</a:t>
            </a:r>
          </a:p>
          <a:p>
            <a:endParaRPr lang="en-US" sz="1400" dirty="0" smtClean="0"/>
          </a:p>
          <a:p>
            <a:pPr lvl="2">
              <a:lnSpc>
                <a:spcPct val="120000"/>
              </a:lnSpc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18;</a:t>
            </a:r>
          </a:p>
          <a:p>
            <a:pPr lvl="2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20000"/>
              </a:lnSpc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20000"/>
              </a:lnSpc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var1;</a:t>
            </a:r>
          </a:p>
          <a:p>
            <a:pPr lvl="2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var1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&lt;&lt;var1&lt;&lt;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Declaration and Initialization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pointer can be initialized by using the dereference operator (*) before the variable name</a:t>
            </a:r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Here, </a:t>
            </a:r>
            <a:r>
              <a:rPr lang="en-US" b="1" dirty="0" smtClean="0"/>
              <a:t>type</a:t>
            </a:r>
            <a:r>
              <a:rPr lang="en-US" dirty="0" smtClean="0"/>
              <a:t> is the pointer's base type; it must be a valid C++ type. And if we want to declare the multiple pointers on the same line, then there must be a dereference operator with each variable</a:t>
            </a:r>
          </a:p>
          <a:p>
            <a:endParaRPr lang="en-US" sz="1900" dirty="0" smtClean="0"/>
          </a:p>
          <a:p>
            <a:pPr algn="ctr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*ip1, *ip2,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900" dirty="0" smtClean="0"/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	// pointer to an integer 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	// pointer to a double 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	// pointer to a float 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dirty="0" smtClean="0"/>
              <a:t>The actual data type of the value of all pointers, whether integer, float, character, or otherwise, is the same, a long hexadecimal number that represents a memory address</a:t>
            </a:r>
          </a:p>
          <a:p>
            <a:r>
              <a:rPr lang="en-US" dirty="0" smtClean="0"/>
              <a:t>The only difference between pointers of different data types is the data type of the variable or constant that the pointer points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991</Words>
  <Application>Microsoft Office PowerPoint</Application>
  <PresentationFormat>On-screen Show (4:3)</PresentationFormat>
  <Paragraphs>178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Programming Fundamentals</vt:lpstr>
      <vt:lpstr>Objectives</vt:lpstr>
      <vt:lpstr>Variable Declaration</vt:lpstr>
      <vt:lpstr>Memory Allocation in C++</vt:lpstr>
      <vt:lpstr>Address of Operator</vt:lpstr>
      <vt:lpstr>Example 1</vt:lpstr>
      <vt:lpstr>Pointer and Dereference Operator</vt:lpstr>
      <vt:lpstr>Use of Dereference Operator</vt:lpstr>
      <vt:lpstr>Declaration and Initialization of Pointer</vt:lpstr>
      <vt:lpstr>Declaration and Initialization of Pointer</vt:lpstr>
      <vt:lpstr>reinterpret_cast</vt:lpstr>
      <vt:lpstr>Example 2</vt:lpstr>
      <vt:lpstr>NULL Pointer</vt:lpstr>
      <vt:lpstr>Pointer Arithmetic</vt:lpstr>
      <vt:lpstr>Pointer Arithmetic</vt:lpstr>
      <vt:lpstr>Pointers and Arrays</vt:lpstr>
      <vt:lpstr>Example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sAjid</dc:creator>
  <cp:lastModifiedBy>Haris Mohsin</cp:lastModifiedBy>
  <cp:revision>345</cp:revision>
  <dcterms:created xsi:type="dcterms:W3CDTF">2016-10-14T03:38:37Z</dcterms:created>
  <dcterms:modified xsi:type="dcterms:W3CDTF">2021-02-22T13:18:30Z</dcterms:modified>
</cp:coreProperties>
</file>