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8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2E18-1F5C-41C9-BEDB-7DA324A6AC1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5008-B399-459B-B278-B3EBAF8C47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You can perform following operations in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52675"/>
            <a:ext cx="7334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Addition, subtraction and multiplication can be used on integers, float, double etc</a:t>
            </a:r>
          </a:p>
          <a:p>
            <a:r>
              <a:rPr lang="en-US" dirty="0" smtClean="0"/>
              <a:t>The integer division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/>
              <a:t>) can only be used with integers</a:t>
            </a:r>
          </a:p>
          <a:p>
            <a:pPr lvl="1"/>
            <a:r>
              <a:rPr lang="en-US" dirty="0" smtClean="0"/>
              <a:t>For example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26/4</a:t>
            </a:r>
            <a:r>
              <a:rPr lang="en-US" dirty="0" smtClean="0"/>
              <a:t> will produce the answer 6</a:t>
            </a:r>
          </a:p>
          <a:p>
            <a:pPr lvl="1"/>
            <a:r>
              <a:rPr lang="en-US" dirty="0" smtClean="0"/>
              <a:t>Similarly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61/6</a:t>
            </a:r>
            <a:r>
              <a:rPr lang="en-US" dirty="0" smtClean="0"/>
              <a:t> will produce the answer 10</a:t>
            </a:r>
          </a:p>
          <a:p>
            <a:r>
              <a:rPr lang="en-US" dirty="0" smtClean="0"/>
              <a:t>The modulus operator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(%) </a:t>
            </a:r>
            <a:r>
              <a:rPr lang="en-US" dirty="0" smtClean="0"/>
              <a:t>can be used with integers only and return the remained of the division</a:t>
            </a:r>
          </a:p>
          <a:p>
            <a:pPr lvl="1"/>
            <a:r>
              <a:rPr lang="en-US" dirty="0" smtClean="0"/>
              <a:t>For example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26%4 </a:t>
            </a:r>
            <a:r>
              <a:rPr lang="en-US" dirty="0" smtClean="0"/>
              <a:t>will produce the answer 2</a:t>
            </a:r>
          </a:p>
          <a:p>
            <a:pPr lvl="1"/>
            <a:r>
              <a:rPr lang="en-US" dirty="0" smtClean="0"/>
              <a:t>Similarly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61%6</a:t>
            </a:r>
            <a:r>
              <a:rPr lang="en-US" dirty="0" smtClean="0"/>
              <a:t> will produce the answer 1</a:t>
            </a:r>
          </a:p>
          <a:p>
            <a:r>
              <a:rPr lang="en-US" dirty="0" smtClean="0"/>
              <a:t>The use of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/>
              <a:t>” and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” operator with non-integer variables will produce an error if automatic type conversion is not available in your compiler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Simple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Write a program in C++ to add three numbers (that can be integer or float) entered by the user and display the numbers and their sum on the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3131" r="2935"/>
          <a:stretch>
            <a:fillRect/>
          </a:stretch>
        </p:blipFill>
        <p:spPr bwMode="auto">
          <a:xfrm>
            <a:off x="0" y="2314575"/>
            <a:ext cx="91440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3.  Write </a:t>
            </a:r>
            <a:r>
              <a:rPr lang="en-US" dirty="0" smtClean="0"/>
              <a:t>a program to convert seconds entered by user to hours, minutes and seconds. The display should be in standard format like</a:t>
            </a:r>
          </a:p>
          <a:p>
            <a:pPr lvl="1">
              <a:buNone/>
            </a:pPr>
            <a:r>
              <a:rPr lang="en-US" dirty="0" smtClean="0"/>
              <a:t>Hours : Minutes :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4119"/>
            <a:ext cx="7772400" cy="302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&amp; Assignment </a:t>
            </a:r>
            <a:r>
              <a:rPr lang="en-US" dirty="0"/>
              <a:t>O</a:t>
            </a:r>
            <a:r>
              <a:rPr lang="en-US" dirty="0" smtClean="0"/>
              <a:t>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== is an equality operator, which is used for comparison of two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A==B;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above statement will compare the values of A and B</a:t>
            </a:r>
          </a:p>
          <a:p>
            <a:r>
              <a:rPr lang="en-US" dirty="0" smtClean="0"/>
              <a:t>= is an assignment operator, which assigns a value to a variable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= B;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above statement means that the value of B is assigned to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002-798E-4E7A-9298-2575332F4B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Operations in 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Relational operators and their C++ syntax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002-798E-4E7A-9298-2575332F4BB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133600"/>
            <a:ext cx="82867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Reversing the order of pair of symbols in the operators !=, &gt;= or &lt;= (writing them as =!, =&gt; and =&lt;) </a:t>
            </a:r>
          </a:p>
          <a:p>
            <a:pPr lvl="1"/>
            <a:r>
              <a:rPr lang="en-US" dirty="0" smtClean="0"/>
              <a:t>It will normally lead towards a syntax error</a:t>
            </a:r>
          </a:p>
          <a:p>
            <a:r>
              <a:rPr lang="en-US" dirty="0" smtClean="0"/>
              <a:t>Confusing the equality (==) operator with assignment (=) operator </a:t>
            </a:r>
          </a:p>
          <a:p>
            <a:pPr lvl="1"/>
            <a:r>
              <a:rPr lang="en-US" dirty="0" smtClean="0"/>
              <a:t>It will result as a logical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002-798E-4E7A-9298-2575332F4B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Increment operator (++) increases the value of a variable by 1</a:t>
            </a:r>
          </a:p>
          <a:p>
            <a:r>
              <a:rPr lang="en-US" dirty="0" smtClean="0"/>
              <a:t>There are two types of increment operator</a:t>
            </a:r>
          </a:p>
          <a:p>
            <a:pPr lvl="1"/>
            <a:r>
              <a:rPr lang="en-US" dirty="0" smtClean="0"/>
              <a:t>Pre-increment</a:t>
            </a:r>
          </a:p>
          <a:p>
            <a:pPr lvl="1"/>
            <a:r>
              <a:rPr lang="en-US" dirty="0" smtClean="0"/>
              <a:t>Post-increment</a:t>
            </a:r>
          </a:p>
          <a:p>
            <a:r>
              <a:rPr lang="en-US" dirty="0" smtClean="0"/>
              <a:t>Decrement operator (--) decreases the value of a variable by 1</a:t>
            </a:r>
          </a:p>
          <a:p>
            <a:r>
              <a:rPr lang="en-US" dirty="0" smtClean="0"/>
              <a:t>There are two types of decrement operator</a:t>
            </a:r>
          </a:p>
          <a:p>
            <a:pPr lvl="1"/>
            <a:r>
              <a:rPr lang="en-US" dirty="0" smtClean="0"/>
              <a:t>Pre-decrement</a:t>
            </a:r>
          </a:p>
          <a:p>
            <a:pPr lvl="1"/>
            <a:r>
              <a:rPr lang="en-US" dirty="0" smtClean="0"/>
              <a:t>Post-decrement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Increment/Decrement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++a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Pre-increment </a:t>
            </a:r>
          </a:p>
          <a:p>
            <a:pPr lvl="1"/>
            <a:r>
              <a:rPr lang="en-US" dirty="0" smtClean="0"/>
              <a:t>Increment </a:t>
            </a:r>
            <a:r>
              <a:rPr lang="en-US" dirty="0"/>
              <a:t>a by 1, then use the new </a:t>
            </a:r>
            <a:r>
              <a:rPr lang="en-US" dirty="0" smtClean="0"/>
              <a:t>value of </a:t>
            </a:r>
            <a:r>
              <a:rPr lang="en-US" dirty="0"/>
              <a:t>a in the expression in which a </a:t>
            </a:r>
            <a:r>
              <a:rPr lang="en-US" dirty="0" smtClean="0"/>
              <a:t>resides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a++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Post-increment </a:t>
            </a:r>
          </a:p>
          <a:p>
            <a:pPr lvl="1"/>
            <a:r>
              <a:rPr lang="en-US" dirty="0" smtClean="0"/>
              <a:t>Use the current value of a in the expression in which a resides then increment a by 1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--a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Pre-decrement </a:t>
            </a:r>
          </a:p>
          <a:p>
            <a:pPr lvl="1"/>
            <a:r>
              <a:rPr lang="en-US" dirty="0" smtClean="0"/>
              <a:t>Decrement a by 1, then use the new value of a in the expression in which a resides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a--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Post-decrement </a:t>
            </a:r>
          </a:p>
          <a:p>
            <a:pPr lvl="1"/>
            <a:r>
              <a:rPr lang="en-US" dirty="0" smtClean="0"/>
              <a:t>Use the current value of a in the expression in which a resides then decrement a by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D9CE-267C-4C75-B52E-49C33CB45F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Compound assignments can be used when you want to modify the value of a variable by performing an operation on the value currently stored in that variable. (For example: A = A + 1 )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600"/>
            <a:ext cx="64103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D9CE-267C-4C75-B52E-49C33CB45F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know about basic data types and memory concepts</a:t>
            </a:r>
          </a:p>
          <a:p>
            <a:r>
              <a:rPr lang="en-US" dirty="0" smtClean="0"/>
              <a:t>To know about arithmetic operators</a:t>
            </a:r>
          </a:p>
          <a:p>
            <a:r>
              <a:rPr lang="en-US" dirty="0" smtClean="0"/>
              <a:t>To know about equality and assignment operators</a:t>
            </a:r>
          </a:p>
          <a:p>
            <a:r>
              <a:rPr lang="en-US" dirty="0" smtClean="0"/>
              <a:t>To review the relational operators</a:t>
            </a:r>
          </a:p>
          <a:p>
            <a:r>
              <a:rPr lang="en-US" dirty="0" smtClean="0"/>
              <a:t>To revise the use of the increment and decrement operators</a:t>
            </a:r>
          </a:p>
          <a:p>
            <a:r>
              <a:rPr lang="en-US" dirty="0" smtClean="0"/>
              <a:t>To know about compound operators</a:t>
            </a:r>
          </a:p>
          <a:p>
            <a:r>
              <a:rPr lang="en-US" dirty="0" smtClean="0"/>
              <a:t>To know about manipulators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doing programming in any programming language, you need to use various variables to store various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Variables </a:t>
            </a:r>
            <a:r>
              <a:rPr lang="en-US" dirty="0"/>
              <a:t>are nothing but reserved memory locations to store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when you create a variable you reserve some space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5715000" cy="3611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number1;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number2;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sum;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number1 = 45;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number1 = 72;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sum = number1 + number2;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752600"/>
            <a:ext cx="2486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75" y="2638425"/>
            <a:ext cx="24860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3429000"/>
            <a:ext cx="2476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086600" y="18858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45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2667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72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3505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117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declare a variable in C++, it reserve some memory space</a:t>
            </a:r>
          </a:p>
          <a:p>
            <a:r>
              <a:rPr lang="en-US" dirty="0" smtClean="0"/>
              <a:t>How much memory a variable will take??</a:t>
            </a:r>
          </a:p>
          <a:p>
            <a:r>
              <a:rPr lang="en-US" dirty="0" smtClean="0"/>
              <a:t>It depends on the type of variable, often called as data type</a:t>
            </a:r>
          </a:p>
          <a:p>
            <a:r>
              <a:rPr lang="en-US" dirty="0" smtClean="0"/>
              <a:t>Some built-in data types are given in next 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 basic data types are given below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Several of the basic types can be modified using 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signed, un-signed, long </a:t>
            </a:r>
            <a:r>
              <a:rPr lang="en-US" dirty="0" smtClean="0"/>
              <a:t>and 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 modifiers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350" y="2157413"/>
            <a:ext cx="5829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304800"/>
            <a:ext cx="58102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sizes of variables might be different from those shown in the </a:t>
            </a:r>
            <a:r>
              <a:rPr lang="en-US" dirty="0" smtClean="0"/>
              <a:t>last </a:t>
            </a:r>
            <a:r>
              <a:rPr lang="en-US" dirty="0"/>
              <a:t>table, depending on the compiler and the computer you are </a:t>
            </a:r>
            <a:r>
              <a:rPr lang="en-US" dirty="0" smtClean="0"/>
              <a:t>using</a:t>
            </a:r>
            <a:endParaRPr lang="en-US" dirty="0"/>
          </a:p>
          <a:p>
            <a:r>
              <a:rPr lang="en-US" dirty="0" smtClean="0"/>
              <a:t>To produce the correct size of any data type within your compiler you can use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3A6-4E39-420C-90F6-5C647870C26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90870"/>
            <a:ext cx="7772400" cy="292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191000"/>
            <a:ext cx="2743200" cy="217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898</Words>
  <Application>Microsoft Office PowerPoint</Application>
  <PresentationFormat>On-screen Show (4:3)</PresentationFormat>
  <Paragraphs>148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Programming Fundamentals</vt:lpstr>
      <vt:lpstr>Objectives</vt:lpstr>
      <vt:lpstr>Memory Concepts</vt:lpstr>
      <vt:lpstr>Memory Concepts</vt:lpstr>
      <vt:lpstr>Data Types</vt:lpstr>
      <vt:lpstr>Data Types</vt:lpstr>
      <vt:lpstr>PowerPoint Presentation</vt:lpstr>
      <vt:lpstr>Data Types</vt:lpstr>
      <vt:lpstr>Data Types</vt:lpstr>
      <vt:lpstr>Arithmetic Operations</vt:lpstr>
      <vt:lpstr>Arithmetic Operations</vt:lpstr>
      <vt:lpstr>Simple Tasks</vt:lpstr>
      <vt:lpstr>Simple Tasks</vt:lpstr>
      <vt:lpstr>Equality &amp; Assignment Operator</vt:lpstr>
      <vt:lpstr>Relational Operations in  C++</vt:lpstr>
      <vt:lpstr>Common Errors</vt:lpstr>
      <vt:lpstr>Increment and Decrement Operators</vt:lpstr>
      <vt:lpstr>Pre and Post Increment/Decrement</vt:lpstr>
      <vt:lpstr>Compound Assignment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Circuit Analysis</dc:title>
  <dc:creator>sAjid</dc:creator>
  <cp:lastModifiedBy>Haris Mohsin</cp:lastModifiedBy>
  <cp:revision>55</cp:revision>
  <dcterms:created xsi:type="dcterms:W3CDTF">2015-10-27T03:49:52Z</dcterms:created>
  <dcterms:modified xsi:type="dcterms:W3CDTF">2019-01-17T09:51:50Z</dcterms:modified>
</cp:coreProperties>
</file>