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321" r:id="rId4"/>
    <p:sldId id="322" r:id="rId5"/>
    <p:sldId id="320" r:id="rId6"/>
    <p:sldId id="323" r:id="rId7"/>
    <p:sldId id="324" r:id="rId8"/>
    <p:sldId id="325" r:id="rId9"/>
    <p:sldId id="326" r:id="rId10"/>
    <p:sldId id="32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E2E18-1F5C-41C9-BEDB-7DA324A6AC1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5008-B399-459B-B278-B3EBAF8C47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5008-B399-459B-B278-B3EBAF8C47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Size of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76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</a:t>
            </a:r>
          </a:p>
          <a:p>
            <a:pPr lvl="2">
              <a:buNone/>
            </a:pPr>
            <a:r>
              <a:rPr lang="en-US" dirty="0" smtClean="0"/>
              <a:t>Rows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Number of 1D Arrays</a:t>
            </a:r>
          </a:p>
          <a:p>
            <a:pPr lvl="2">
              <a:buNone/>
            </a:pPr>
            <a:r>
              <a:rPr lang="en-US" dirty="0" smtClean="0"/>
              <a:t>Columns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Size of each 1D Array</a:t>
            </a:r>
          </a:p>
          <a:p>
            <a:pPr lvl="2">
              <a:buNone/>
            </a:pPr>
            <a:r>
              <a:rPr lang="en-US" dirty="0" smtClean="0"/>
              <a:t>T = Total Elements in the Array</a:t>
            </a:r>
          </a:p>
          <a:p>
            <a:pPr lvl="2">
              <a:buNone/>
            </a:pPr>
            <a:r>
              <a:rPr lang="en-US" dirty="0" smtClean="0"/>
              <a:t>T = Rows x Columns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3048000"/>
            <a:ext cx="6086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657600"/>
            <a:ext cx="49720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343400"/>
            <a:ext cx="2447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9825" y="5029200"/>
            <a:ext cx="4524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 Addition by using arrays</a:t>
            </a:r>
          </a:p>
          <a:p>
            <a:r>
              <a:rPr lang="en-US" dirty="0" smtClean="0"/>
              <a:t>To declare the arrays with user defined size</a:t>
            </a:r>
          </a:p>
          <a:p>
            <a:r>
              <a:rPr lang="en-US" dirty="0" smtClean="0"/>
              <a:t>To find the size of 1D and 2D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are the meanings of following declaration?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[10][20];</a:t>
            </a:r>
          </a:p>
          <a:p>
            <a:endParaRPr lang="en-US" dirty="0" smtClean="0"/>
          </a:p>
          <a:p>
            <a:r>
              <a:rPr lang="en-US" dirty="0" err="1" smtClean="0"/>
              <a:t>arr</a:t>
            </a:r>
            <a:r>
              <a:rPr lang="en-US" dirty="0" smtClean="0"/>
              <a:t> is not a matrix with 10 Rows and 20 Columns</a:t>
            </a:r>
          </a:p>
          <a:p>
            <a:r>
              <a:rPr lang="en-US" dirty="0" smtClean="0"/>
              <a:t>The above statement means that the </a:t>
            </a:r>
            <a:r>
              <a:rPr lang="en-US" dirty="0" err="1" smtClean="0"/>
              <a:t>arr</a:t>
            </a:r>
            <a:r>
              <a:rPr lang="en-US" dirty="0" smtClean="0"/>
              <a:t> is an array of 10 1D arrays, where size of each 1D array is 20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Addition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code to add the following two matrices and display the result of addition in the form of a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matrices"/>
          <p:cNvPicPr>
            <a:picLocks noChangeAspect="1" noChangeArrowheads="1"/>
          </p:cNvPicPr>
          <p:nvPr/>
        </p:nvPicPr>
        <p:blipFill>
          <a:blip r:embed="rId2"/>
          <a:srcRect b="56650"/>
          <a:stretch>
            <a:fillRect/>
          </a:stretch>
        </p:blipFill>
        <p:spPr bwMode="auto">
          <a:xfrm>
            <a:off x="1600200" y="3657600"/>
            <a:ext cx="5195455" cy="1143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00200" y="54102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Done in Class (Check your lecture notes)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written a program to add the two matrices in last example</a:t>
            </a:r>
          </a:p>
          <a:p>
            <a:r>
              <a:rPr lang="en-US" dirty="0" smtClean="0"/>
              <a:t>Modify the code to take the elements of both matrices from user (assume that size of both matrices is 3 x 3)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52533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 it Yourself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Size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1D array</a:t>
            </a:r>
          </a:p>
          <a:p>
            <a:pPr lvl="1"/>
            <a:r>
              <a:rPr lang="en-US" dirty="0" smtClean="0"/>
              <a:t>Ask the user to enter an integer</a:t>
            </a:r>
          </a:p>
          <a:p>
            <a:pPr lvl="1"/>
            <a:r>
              <a:rPr lang="en-US" dirty="0" smtClean="0"/>
              <a:t>Use this integer as a size for the declaration of the array</a:t>
            </a:r>
          </a:p>
          <a:p>
            <a:pPr lvl="1"/>
            <a:r>
              <a:rPr lang="en-US" b="1" dirty="0" smtClean="0"/>
              <a:t>You must take the input from user before declaring the array</a:t>
            </a:r>
          </a:p>
          <a:p>
            <a:pPr lvl="3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pPr lvl="3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&lt;&lt;“Enter the Size of Array : ”;</a:t>
            </a:r>
          </a:p>
          <a:p>
            <a:pPr lvl="3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&gt;&gt;size;</a:t>
            </a:r>
          </a:p>
          <a:p>
            <a:pPr lvl="3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array[size];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Size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2D array</a:t>
            </a:r>
          </a:p>
          <a:p>
            <a:pPr lvl="1"/>
            <a:r>
              <a:rPr lang="en-US" dirty="0" smtClean="0"/>
              <a:t>Ask the user to enter two integers</a:t>
            </a:r>
          </a:p>
          <a:p>
            <a:pPr lvl="1"/>
            <a:r>
              <a:rPr lang="en-US" dirty="0" smtClean="0"/>
              <a:t>Use these integers as dimensions for the declaration of the array</a:t>
            </a:r>
          </a:p>
          <a:p>
            <a:pPr lvl="1"/>
            <a:r>
              <a:rPr lang="en-US" b="1" dirty="0" smtClean="0"/>
              <a:t>You must take the input from user before declaring the array</a:t>
            </a:r>
          </a:p>
          <a:p>
            <a:pPr lvl="3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d1, d2;</a:t>
            </a:r>
          </a:p>
          <a:p>
            <a:pPr lvl="3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&lt;&lt;“Enter the 1</a:t>
            </a:r>
            <a:r>
              <a:rPr lang="en-US" baseline="30000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Dimension of Array : ”;</a:t>
            </a:r>
          </a:p>
          <a:p>
            <a:pPr lvl="3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&gt;&gt;d1;</a:t>
            </a:r>
          </a:p>
          <a:p>
            <a:pPr lvl="3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&lt;&lt;“Enter the 2</a:t>
            </a:r>
            <a:r>
              <a:rPr lang="en-US" baseline="30000" dirty="0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Dimension of Array : ”;</a:t>
            </a:r>
          </a:p>
          <a:p>
            <a:pPr lvl="3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&gt;&gt;d2;</a:t>
            </a:r>
          </a:p>
          <a:p>
            <a:pPr lvl="3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array[d1][d2];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written a program to add the two matrices in previous problem, now modify that code to take the sizes and elements of both matrices as input from user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52533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 it Yourself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Finding the Size of 1D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are the sizes of following arrays?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array1[6] = {1,2,3,4,5,6};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array2[ ] = {2,3,5,6,8,6,1,5,0,3,6,78};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array3[ ] = {1,15,0,4,……..,560};</a:t>
            </a:r>
          </a:p>
          <a:p>
            <a:r>
              <a:rPr lang="en-US" dirty="0" smtClean="0"/>
              <a:t>For small arrays we may count the number of elements but for large arrays counting the elements is totally inefficient</a:t>
            </a:r>
          </a:p>
          <a:p>
            <a:r>
              <a:rPr lang="en-US" dirty="0" smtClean="0"/>
              <a:t>Or there are some cases in which we don’t know about the elements or size of an array, but we still want to use it </a:t>
            </a:r>
          </a:p>
          <a:p>
            <a:r>
              <a:rPr lang="en-US" dirty="0" smtClean="0"/>
              <a:t>So we will </a:t>
            </a:r>
            <a:r>
              <a:rPr lang="en-US" dirty="0" err="1" smtClean="0"/>
              <a:t>develope</a:t>
            </a:r>
            <a:r>
              <a:rPr lang="en-US" dirty="0" smtClean="0"/>
              <a:t> a generalize method to find the size of a 1D array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function returns the number of bytes allocated to a variable</a:t>
            </a:r>
          </a:p>
          <a:p>
            <a:pPr lvl="1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Array size = Total bytes allocated to array/bytes allocated to single element</a:t>
            </a:r>
          </a:p>
          <a:p>
            <a:pPr lvl="1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(array3) /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(array3[0]);</a:t>
            </a:r>
            <a:endParaRPr lang="en-US" sz="2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579</Words>
  <Application>Microsoft Office PowerPoint</Application>
  <PresentationFormat>On-screen Show (4:3)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Office Theme</vt:lpstr>
      <vt:lpstr>Programming Fundamentals</vt:lpstr>
      <vt:lpstr>Objectives</vt:lpstr>
      <vt:lpstr>2D Array</vt:lpstr>
      <vt:lpstr>Matrices Addition with Arrays</vt:lpstr>
      <vt:lpstr>Practice Problem 1</vt:lpstr>
      <vt:lpstr>User Defined Size of Array</vt:lpstr>
      <vt:lpstr>User Defined Size of Array</vt:lpstr>
      <vt:lpstr>Practice Problem 2</vt:lpstr>
      <vt:lpstr>Finding the Size of 1D Array</vt:lpstr>
      <vt:lpstr>Finding the Size of 2D Array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Circuit Analysis</dc:title>
  <dc:creator>sAjid</dc:creator>
  <cp:lastModifiedBy>Haris Mohsin</cp:lastModifiedBy>
  <cp:revision>139</cp:revision>
  <dcterms:created xsi:type="dcterms:W3CDTF">2015-10-27T03:49:52Z</dcterms:created>
  <dcterms:modified xsi:type="dcterms:W3CDTF">2021-02-22T13:17:26Z</dcterms:modified>
</cp:coreProperties>
</file>