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4"/>
    <p:sldMasterId id="214748371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DM Sans Medium"/>
      <p:regular r:id="rId19"/>
      <p:bold r:id="rId20"/>
      <p:italic r:id="rId21"/>
      <p:boldItalic r:id="rId22"/>
    </p:embeddedFont>
    <p:embeddedFont>
      <p:font typeface="Hanken Grotesk"/>
      <p:regular r:id="rId23"/>
      <p:bold r:id="rId24"/>
      <p:italic r:id="rId25"/>
      <p:boldItalic r:id="rId26"/>
    </p:embeddedFont>
    <p:embeddedFont>
      <p:font typeface="Work Sans Medium"/>
      <p:regular r:id="rId27"/>
      <p:bold r:id="rId28"/>
      <p:italic r:id="rId29"/>
      <p:boldItalic r:id="rId30"/>
    </p:embeddedFont>
    <p:embeddedFont>
      <p:font typeface="DM Sans SemiBold"/>
      <p:regular r:id="rId31"/>
      <p:bold r:id="rId32"/>
      <p:italic r:id="rId33"/>
      <p:boldItalic r:id="rId34"/>
    </p:embeddedFont>
    <p:embeddedFont>
      <p:font typeface="Work Sans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DM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44" Type="http://schemas.openxmlformats.org/officeDocument/2006/relationships/font" Target="fonts/DMSans-bold.fntdata"/><Relationship Id="rId43" Type="http://schemas.openxmlformats.org/officeDocument/2006/relationships/font" Target="fonts/DMSans-regular.fntdata"/><Relationship Id="rId46" Type="http://schemas.openxmlformats.org/officeDocument/2006/relationships/font" Target="fonts/DMSans-boldItalic.fntdata"/><Relationship Id="rId45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SemiBold-regular.fntdata"/><Relationship Id="rId30" Type="http://schemas.openxmlformats.org/officeDocument/2006/relationships/font" Target="fonts/WorkSansMedium-boldItalic.fntdata"/><Relationship Id="rId33" Type="http://schemas.openxmlformats.org/officeDocument/2006/relationships/font" Target="fonts/DMSansSemiBold-italic.fntdata"/><Relationship Id="rId32" Type="http://schemas.openxmlformats.org/officeDocument/2006/relationships/font" Target="fonts/DMSansSemiBold-bold.fntdata"/><Relationship Id="rId35" Type="http://schemas.openxmlformats.org/officeDocument/2006/relationships/font" Target="fonts/WorkSans-regular.fntdata"/><Relationship Id="rId34" Type="http://schemas.openxmlformats.org/officeDocument/2006/relationships/font" Target="fonts/DMSansSemiBold-boldItalic.fntdata"/><Relationship Id="rId37" Type="http://schemas.openxmlformats.org/officeDocument/2006/relationships/font" Target="fonts/WorkSans-italic.fntdata"/><Relationship Id="rId36" Type="http://schemas.openxmlformats.org/officeDocument/2006/relationships/font" Target="fonts/WorkSans-bold.fntdata"/><Relationship Id="rId39" Type="http://schemas.openxmlformats.org/officeDocument/2006/relationships/font" Target="fonts/RobotoMono-regular.fntdata"/><Relationship Id="rId38" Type="http://schemas.openxmlformats.org/officeDocument/2006/relationships/font" Target="fonts/WorkSans-boldItalic.fntdata"/><Relationship Id="rId20" Type="http://schemas.openxmlformats.org/officeDocument/2006/relationships/font" Target="fonts/DMSansMedium-bold.fntdata"/><Relationship Id="rId22" Type="http://schemas.openxmlformats.org/officeDocument/2006/relationships/font" Target="fonts/DMSansMedium-boldItalic.fntdata"/><Relationship Id="rId21" Type="http://schemas.openxmlformats.org/officeDocument/2006/relationships/font" Target="fonts/DMSansMedium-italic.fntdata"/><Relationship Id="rId24" Type="http://schemas.openxmlformats.org/officeDocument/2006/relationships/font" Target="fonts/HankenGrotesk-bold.fntdata"/><Relationship Id="rId23" Type="http://schemas.openxmlformats.org/officeDocument/2006/relationships/font" Target="fonts/HankenGrotesk-regular.fntdata"/><Relationship Id="rId26" Type="http://schemas.openxmlformats.org/officeDocument/2006/relationships/font" Target="fonts/HankenGrotesk-boldItalic.fntdata"/><Relationship Id="rId25" Type="http://schemas.openxmlformats.org/officeDocument/2006/relationships/font" Target="fonts/HankenGrotesk-italic.fntdata"/><Relationship Id="rId28" Type="http://schemas.openxmlformats.org/officeDocument/2006/relationships/font" Target="fonts/WorkSansMedium-bold.fntdata"/><Relationship Id="rId27" Type="http://schemas.openxmlformats.org/officeDocument/2006/relationships/font" Target="fonts/WorkSansMedium-regular.fntdata"/><Relationship Id="rId29" Type="http://schemas.openxmlformats.org/officeDocument/2006/relationships/font" Target="fonts/WorkSans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DMSans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SLIDES_API162897476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SLIDES_API162897476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3c550852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3c550852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3c550852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3c550852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3c5508522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3c550852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SLIDES_API162897476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SLIDES_API16289747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SLIDES_API162897476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SLIDES_API162897476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3c550852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3c550852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SLIDES_API162897476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SLIDES_API162897476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3c5508522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3c550852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3c5508522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3c5508522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3c550852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3c550852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3c5508522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3c5508522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14000" y="860225"/>
            <a:ext cx="503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5900275" y="0"/>
            <a:ext cx="324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14000" y="1717200"/>
            <a:ext cx="5036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-87" y="0"/>
            <a:ext cx="590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>
            <p:ph idx="2" type="pic"/>
          </p:nvPr>
        </p:nvSpPr>
        <p:spPr>
          <a:xfrm>
            <a:off x="5863700" y="-19075"/>
            <a:ext cx="3280500" cy="5199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46400" y="1519200"/>
            <a:ext cx="50220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3230100" cy="25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>
            <a:off x="180000" y="770400"/>
            <a:ext cx="28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783600" y="72360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3783600" y="210240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3783600" y="347760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8415850" y="0"/>
            <a:ext cx="728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-250" y="0"/>
            <a:ext cx="728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ctrTitle"/>
          </p:nvPr>
        </p:nvSpPr>
        <p:spPr>
          <a:xfrm>
            <a:off x="1461600" y="175725"/>
            <a:ext cx="621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1463250" y="1061734"/>
            <a:ext cx="2849400" cy="11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4831350" y="1061734"/>
            <a:ext cx="2849400" cy="11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461600" y="1320575"/>
            <a:ext cx="28512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1461600" y="1914575"/>
            <a:ext cx="28512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4831200" y="1320575"/>
            <a:ext cx="28512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body"/>
          </p:nvPr>
        </p:nvSpPr>
        <p:spPr>
          <a:xfrm>
            <a:off x="4831200" y="1914575"/>
            <a:ext cx="28512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6087525" y="0"/>
            <a:ext cx="3057000" cy="34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>
            <p:ph idx="2" type="pic"/>
          </p:nvPr>
        </p:nvSpPr>
        <p:spPr>
          <a:xfrm>
            <a:off x="6087525" y="982700"/>
            <a:ext cx="2768400" cy="1249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8"/>
          <p:cNvSpPr txBox="1"/>
          <p:nvPr>
            <p:ph type="ctrTitle"/>
          </p:nvPr>
        </p:nvSpPr>
        <p:spPr>
          <a:xfrm>
            <a:off x="360000" y="285550"/>
            <a:ext cx="522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60000" y="982700"/>
            <a:ext cx="55254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360000" y="1416288"/>
            <a:ext cx="55254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4" type="subTitle"/>
          </p:nvPr>
        </p:nvSpPr>
        <p:spPr>
          <a:xfrm>
            <a:off x="360000" y="3016800"/>
            <a:ext cx="55254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5" type="body"/>
          </p:nvPr>
        </p:nvSpPr>
        <p:spPr>
          <a:xfrm>
            <a:off x="360000" y="3450300"/>
            <a:ext cx="55254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8"/>
          <p:cNvSpPr/>
          <p:nvPr>
            <p:ph idx="6" type="pic"/>
          </p:nvPr>
        </p:nvSpPr>
        <p:spPr>
          <a:xfrm>
            <a:off x="6087525" y="3016800"/>
            <a:ext cx="2768400" cy="1249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ONE_COLUMN_TEXT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4137500" y="-1034750"/>
            <a:ext cx="1869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5400000">
            <a:off x="7348750" y="-1020800"/>
            <a:ext cx="2148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5400000">
            <a:off x="4122350" y="3917850"/>
            <a:ext cx="2172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rot="5400000">
            <a:off x="7348750" y="3916650"/>
            <a:ext cx="2148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ctrTitle"/>
          </p:nvPr>
        </p:nvSpPr>
        <p:spPr>
          <a:xfrm>
            <a:off x="396000" y="344175"/>
            <a:ext cx="230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078000" y="344175"/>
            <a:ext cx="230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3078000" y="938175"/>
            <a:ext cx="23040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3" type="subTitle"/>
          </p:nvPr>
        </p:nvSpPr>
        <p:spPr>
          <a:xfrm>
            <a:off x="6303600" y="344175"/>
            <a:ext cx="230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303600" y="938175"/>
            <a:ext cx="23040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rot="5400000">
            <a:off x="-489125" y="1263600"/>
            <a:ext cx="44379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40851" y="4643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40851" y="45732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 rot="5400000">
            <a:off x="2353050" y="1258800"/>
            <a:ext cx="44379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383026" y="4595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83026" y="45684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540000" y="7364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540000" y="1383826"/>
            <a:ext cx="2379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3" type="subTitle"/>
          </p:nvPr>
        </p:nvSpPr>
        <p:spPr>
          <a:xfrm>
            <a:off x="3384000" y="7328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3384000" y="1379849"/>
            <a:ext cx="2379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type="ctrTitle"/>
          </p:nvPr>
        </p:nvSpPr>
        <p:spPr>
          <a:xfrm>
            <a:off x="6102000" y="706700"/>
            <a:ext cx="27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SECTION_TITLE_AND_DESCRIPTION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0" y="0"/>
            <a:ext cx="290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0" y="0"/>
            <a:ext cx="3042900" cy="299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>
            <p:ph idx="2" type="pic"/>
          </p:nvPr>
        </p:nvSpPr>
        <p:spPr>
          <a:xfrm>
            <a:off x="0" y="2995200"/>
            <a:ext cx="3042000" cy="21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 txBox="1"/>
          <p:nvPr>
            <p:ph type="ctrTitle"/>
          </p:nvPr>
        </p:nvSpPr>
        <p:spPr>
          <a:xfrm>
            <a:off x="331200" y="3888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481200" y="388800"/>
            <a:ext cx="50184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BIG_NUMBER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-9485" y="453025"/>
            <a:ext cx="4300200" cy="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ctrTitle"/>
          </p:nvPr>
        </p:nvSpPr>
        <p:spPr>
          <a:xfrm>
            <a:off x="383463" y="753725"/>
            <a:ext cx="3916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3463" y="1612525"/>
            <a:ext cx="39165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p23"/>
          <p:cNvSpPr/>
          <p:nvPr>
            <p:ph idx="2" type="pic"/>
          </p:nvPr>
        </p:nvSpPr>
        <p:spPr>
          <a:xfrm>
            <a:off x="4846956" y="-10"/>
            <a:ext cx="4300200" cy="43632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3"/>
          <p:cNvSpPr/>
          <p:nvPr/>
        </p:nvSpPr>
        <p:spPr>
          <a:xfrm>
            <a:off x="4847075" y="4363325"/>
            <a:ext cx="4300200" cy="19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 type="blank">
  <p:cSld name="BLANK"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4"/>
          <p:cNvSpPr/>
          <p:nvPr/>
        </p:nvSpPr>
        <p:spPr>
          <a:xfrm rot="5400000">
            <a:off x="2008350" y="-95062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 rot="5400000">
            <a:off x="2008350" y="3973950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 rot="5400000">
            <a:off x="4521900" y="-95062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 rot="5400000">
            <a:off x="4522800" y="3973950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 rot="5400000">
            <a:off x="7035450" y="-95062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5400000">
            <a:off x="7036350" y="3973950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941400" y="223450"/>
            <a:ext cx="72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943200" y="1236875"/>
            <a:ext cx="2235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942300" y="2007275"/>
            <a:ext cx="2235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3" type="subTitle"/>
          </p:nvPr>
        </p:nvSpPr>
        <p:spPr>
          <a:xfrm>
            <a:off x="3456000" y="1236875"/>
            <a:ext cx="2235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4" type="body"/>
          </p:nvPr>
        </p:nvSpPr>
        <p:spPr>
          <a:xfrm>
            <a:off x="3456000" y="2007275"/>
            <a:ext cx="2235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5" type="subTitle"/>
          </p:nvPr>
        </p:nvSpPr>
        <p:spPr>
          <a:xfrm>
            <a:off x="5968800" y="1236875"/>
            <a:ext cx="2235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6" type="body"/>
          </p:nvPr>
        </p:nvSpPr>
        <p:spPr>
          <a:xfrm>
            <a:off x="5968800" y="2007275"/>
            <a:ext cx="2235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990000" y="0"/>
            <a:ext cx="7070400" cy="1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990000" y="5004600"/>
            <a:ext cx="70704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5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5"/>
          <p:cNvSpPr txBox="1"/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990000" y="1404000"/>
            <a:ext cx="2012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990000" y="2121911"/>
            <a:ext cx="2012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3" type="subTitle"/>
          </p:nvPr>
        </p:nvSpPr>
        <p:spPr>
          <a:xfrm>
            <a:off x="3520800" y="1404000"/>
            <a:ext cx="2012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4" type="body"/>
          </p:nvPr>
        </p:nvSpPr>
        <p:spPr>
          <a:xfrm>
            <a:off x="3520800" y="2121911"/>
            <a:ext cx="2012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5" type="subTitle"/>
          </p:nvPr>
        </p:nvSpPr>
        <p:spPr>
          <a:xfrm>
            <a:off x="6048000" y="1404000"/>
            <a:ext cx="2012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6" type="body"/>
          </p:nvPr>
        </p:nvSpPr>
        <p:spPr>
          <a:xfrm>
            <a:off x="6048000" y="2121911"/>
            <a:ext cx="2012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3045000" y="353850"/>
            <a:ext cx="6099000" cy="4435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 rot="10800000">
            <a:off x="3403225" y="732000"/>
            <a:ext cx="71100" cy="8139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 rot="10800000">
            <a:off x="3403225" y="2164800"/>
            <a:ext cx="71100" cy="813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6" name="Google Shape;166;p26"/>
          <p:cNvSpPr/>
          <p:nvPr/>
        </p:nvSpPr>
        <p:spPr>
          <a:xfrm rot="10800000">
            <a:off x="3403225" y="3599400"/>
            <a:ext cx="71100" cy="8139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3812400" y="594000"/>
            <a:ext cx="480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3812400" y="1040400"/>
            <a:ext cx="480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3" type="subTitle"/>
          </p:nvPr>
        </p:nvSpPr>
        <p:spPr>
          <a:xfrm>
            <a:off x="3812400" y="2026800"/>
            <a:ext cx="480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4" type="body"/>
          </p:nvPr>
        </p:nvSpPr>
        <p:spPr>
          <a:xfrm>
            <a:off x="3812400" y="2473200"/>
            <a:ext cx="480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5" type="subTitle"/>
          </p:nvPr>
        </p:nvSpPr>
        <p:spPr>
          <a:xfrm>
            <a:off x="3812400" y="3463200"/>
            <a:ext cx="480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6" type="body"/>
          </p:nvPr>
        </p:nvSpPr>
        <p:spPr>
          <a:xfrm>
            <a:off x="3812400" y="3909600"/>
            <a:ext cx="480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type="ctrTitle"/>
          </p:nvPr>
        </p:nvSpPr>
        <p:spPr>
          <a:xfrm>
            <a:off x="529200" y="493200"/>
            <a:ext cx="23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CUSTOM_2"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7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7"/>
          <p:cNvSpPr/>
          <p:nvPr>
            <p:ph idx="2" type="pic"/>
          </p:nvPr>
        </p:nvSpPr>
        <p:spPr>
          <a:xfrm>
            <a:off x="990000" y="1177200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7"/>
          <p:cNvSpPr/>
          <p:nvPr/>
        </p:nvSpPr>
        <p:spPr>
          <a:xfrm>
            <a:off x="990350" y="1115675"/>
            <a:ext cx="20124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990000" y="2120400"/>
            <a:ext cx="201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3" type="body"/>
          </p:nvPr>
        </p:nvSpPr>
        <p:spPr>
          <a:xfrm>
            <a:off x="990000" y="2728800"/>
            <a:ext cx="2012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27"/>
          <p:cNvSpPr/>
          <p:nvPr>
            <p:ph idx="4" type="pic"/>
          </p:nvPr>
        </p:nvSpPr>
        <p:spPr>
          <a:xfrm>
            <a:off x="3510000" y="1177525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7"/>
          <p:cNvSpPr/>
          <p:nvPr/>
        </p:nvSpPr>
        <p:spPr>
          <a:xfrm>
            <a:off x="3510350" y="1116000"/>
            <a:ext cx="20124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5" type="subTitle"/>
          </p:nvPr>
        </p:nvSpPr>
        <p:spPr>
          <a:xfrm>
            <a:off x="3510000" y="2120725"/>
            <a:ext cx="201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6" type="body"/>
          </p:nvPr>
        </p:nvSpPr>
        <p:spPr>
          <a:xfrm>
            <a:off x="3510000" y="2729125"/>
            <a:ext cx="2012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5" name="Google Shape;185;p27"/>
          <p:cNvSpPr/>
          <p:nvPr>
            <p:ph idx="7" type="pic"/>
          </p:nvPr>
        </p:nvSpPr>
        <p:spPr>
          <a:xfrm>
            <a:off x="6033600" y="1177525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27"/>
          <p:cNvSpPr/>
          <p:nvPr/>
        </p:nvSpPr>
        <p:spPr>
          <a:xfrm>
            <a:off x="6033950" y="1116000"/>
            <a:ext cx="20124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8" type="subTitle"/>
          </p:nvPr>
        </p:nvSpPr>
        <p:spPr>
          <a:xfrm>
            <a:off x="6033600" y="2120725"/>
            <a:ext cx="201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9" type="body"/>
          </p:nvPr>
        </p:nvSpPr>
        <p:spPr>
          <a:xfrm>
            <a:off x="6033600" y="2729125"/>
            <a:ext cx="2012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type="ctrTitle"/>
          </p:nvPr>
        </p:nvSpPr>
        <p:spPr>
          <a:xfrm>
            <a:off x="981000" y="172450"/>
            <a:ext cx="707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0" y="1638325"/>
            <a:ext cx="9144000" cy="35052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4253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subTitle"/>
          </p:nvPr>
        </p:nvSpPr>
        <p:spPr>
          <a:xfrm>
            <a:off x="3312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2" type="body"/>
          </p:nvPr>
        </p:nvSpPr>
        <p:spPr>
          <a:xfrm>
            <a:off x="3312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28"/>
          <p:cNvSpPr/>
          <p:nvPr/>
        </p:nvSpPr>
        <p:spPr>
          <a:xfrm>
            <a:off x="2599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3" type="subTitle"/>
          </p:nvPr>
        </p:nvSpPr>
        <p:spPr>
          <a:xfrm>
            <a:off x="25056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4" type="body"/>
          </p:nvPr>
        </p:nvSpPr>
        <p:spPr>
          <a:xfrm>
            <a:off x="25056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>
            <a:off x="4777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5" type="subTitle"/>
          </p:nvPr>
        </p:nvSpPr>
        <p:spPr>
          <a:xfrm>
            <a:off x="46836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idx="6" type="body"/>
          </p:nvPr>
        </p:nvSpPr>
        <p:spPr>
          <a:xfrm>
            <a:off x="46836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28"/>
          <p:cNvSpPr/>
          <p:nvPr/>
        </p:nvSpPr>
        <p:spPr>
          <a:xfrm>
            <a:off x="69521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7" type="subTitle"/>
          </p:nvPr>
        </p:nvSpPr>
        <p:spPr>
          <a:xfrm>
            <a:off x="68580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8" type="body"/>
          </p:nvPr>
        </p:nvSpPr>
        <p:spPr>
          <a:xfrm>
            <a:off x="68580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type="ctrTitle"/>
          </p:nvPr>
        </p:nvSpPr>
        <p:spPr>
          <a:xfrm>
            <a:off x="331200" y="322000"/>
            <a:ext cx="8442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910088" y="1176050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910088" y="3096749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4709522" y="1176050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709522" y="3096749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4376400" y="1181100"/>
            <a:ext cx="56100" cy="17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8177900" y="1181100"/>
            <a:ext cx="56100" cy="171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4376400" y="3099300"/>
            <a:ext cx="56100" cy="171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8177900" y="3099300"/>
            <a:ext cx="56100" cy="171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1158188" y="1740650"/>
            <a:ext cx="592200" cy="59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1158188" y="3661350"/>
            <a:ext cx="592200" cy="59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4960513" y="1740650"/>
            <a:ext cx="592200" cy="5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4960513" y="3661350"/>
            <a:ext cx="592200" cy="59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1230188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1230188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5032513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5032513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1904400" y="13356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2" type="body"/>
          </p:nvPr>
        </p:nvSpPr>
        <p:spPr>
          <a:xfrm>
            <a:off x="1904400" y="18612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3" type="subTitle"/>
          </p:nvPr>
        </p:nvSpPr>
        <p:spPr>
          <a:xfrm>
            <a:off x="5706000" y="13356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4" type="body"/>
          </p:nvPr>
        </p:nvSpPr>
        <p:spPr>
          <a:xfrm>
            <a:off x="5706000" y="18612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5" type="subTitle"/>
          </p:nvPr>
        </p:nvSpPr>
        <p:spPr>
          <a:xfrm>
            <a:off x="1904400" y="32580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6" type="body"/>
          </p:nvPr>
        </p:nvSpPr>
        <p:spPr>
          <a:xfrm>
            <a:off x="1904400" y="37836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7" type="subTitle"/>
          </p:nvPr>
        </p:nvSpPr>
        <p:spPr>
          <a:xfrm>
            <a:off x="5706000" y="33048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8" type="body"/>
          </p:nvPr>
        </p:nvSpPr>
        <p:spPr>
          <a:xfrm>
            <a:off x="5706000" y="38304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type="ctrTitle"/>
          </p:nvPr>
        </p:nvSpPr>
        <p:spPr>
          <a:xfrm>
            <a:off x="910800" y="324000"/>
            <a:ext cx="732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CUSTOM_5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353100" y="1229200"/>
            <a:ext cx="8437800" cy="316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3" name="Google Shape;233;p30"/>
          <p:cNvSpPr txBox="1"/>
          <p:nvPr>
            <p:ph idx="1" type="subTitle"/>
          </p:nvPr>
        </p:nvSpPr>
        <p:spPr>
          <a:xfrm>
            <a:off x="1562400" y="1674000"/>
            <a:ext cx="1753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2" type="body"/>
          </p:nvPr>
        </p:nvSpPr>
        <p:spPr>
          <a:xfrm>
            <a:off x="1562400" y="2375275"/>
            <a:ext cx="17532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30"/>
          <p:cNvSpPr txBox="1"/>
          <p:nvPr>
            <p:ph idx="3" type="subTitle"/>
          </p:nvPr>
        </p:nvSpPr>
        <p:spPr>
          <a:xfrm>
            <a:off x="3697200" y="1674000"/>
            <a:ext cx="1753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6" name="Google Shape;236;p30"/>
          <p:cNvSpPr txBox="1"/>
          <p:nvPr>
            <p:ph idx="4" type="body"/>
          </p:nvPr>
        </p:nvSpPr>
        <p:spPr>
          <a:xfrm>
            <a:off x="3697200" y="2375275"/>
            <a:ext cx="17532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30"/>
          <p:cNvSpPr txBox="1"/>
          <p:nvPr>
            <p:ph idx="5" type="subTitle"/>
          </p:nvPr>
        </p:nvSpPr>
        <p:spPr>
          <a:xfrm>
            <a:off x="5828400" y="1674000"/>
            <a:ext cx="1753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8" name="Google Shape;238;p30"/>
          <p:cNvSpPr txBox="1"/>
          <p:nvPr>
            <p:ph idx="6" type="body"/>
          </p:nvPr>
        </p:nvSpPr>
        <p:spPr>
          <a:xfrm>
            <a:off x="5828400" y="2375275"/>
            <a:ext cx="17532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30"/>
          <p:cNvSpPr/>
          <p:nvPr/>
        </p:nvSpPr>
        <p:spPr>
          <a:xfrm rot="10800000">
            <a:off x="3490225" y="2352900"/>
            <a:ext cx="303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 rot="10800000">
            <a:off x="5623463" y="2352900"/>
            <a:ext cx="303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type="ctrTitle"/>
          </p:nvPr>
        </p:nvSpPr>
        <p:spPr>
          <a:xfrm>
            <a:off x="378000" y="381600"/>
            <a:ext cx="839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3732950" y="368125"/>
            <a:ext cx="4888800" cy="1469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3732950" y="1837200"/>
            <a:ext cx="4888800" cy="1469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3732950" y="3306275"/>
            <a:ext cx="4888800" cy="1469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1" type="subTitle"/>
          </p:nvPr>
        </p:nvSpPr>
        <p:spPr>
          <a:xfrm>
            <a:off x="3834000" y="471600"/>
            <a:ext cx="4687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2" type="body"/>
          </p:nvPr>
        </p:nvSpPr>
        <p:spPr>
          <a:xfrm>
            <a:off x="3834000" y="1008000"/>
            <a:ext cx="468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3" type="subTitle"/>
          </p:nvPr>
        </p:nvSpPr>
        <p:spPr>
          <a:xfrm>
            <a:off x="3834000" y="1940400"/>
            <a:ext cx="4687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9" name="Google Shape;249;p31"/>
          <p:cNvSpPr txBox="1"/>
          <p:nvPr>
            <p:ph idx="4" type="body"/>
          </p:nvPr>
        </p:nvSpPr>
        <p:spPr>
          <a:xfrm>
            <a:off x="3834000" y="2476800"/>
            <a:ext cx="468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5" type="subTitle"/>
          </p:nvPr>
        </p:nvSpPr>
        <p:spPr>
          <a:xfrm>
            <a:off x="3834000" y="3409200"/>
            <a:ext cx="4687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1" name="Google Shape;251;p31"/>
          <p:cNvSpPr txBox="1"/>
          <p:nvPr>
            <p:ph idx="6" type="body"/>
          </p:nvPr>
        </p:nvSpPr>
        <p:spPr>
          <a:xfrm>
            <a:off x="3834000" y="3945600"/>
            <a:ext cx="468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type="ctrTitle"/>
          </p:nvPr>
        </p:nvSpPr>
        <p:spPr>
          <a:xfrm>
            <a:off x="619200" y="424800"/>
            <a:ext cx="23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7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2"/>
          <p:cNvGrpSpPr/>
          <p:nvPr/>
        </p:nvGrpSpPr>
        <p:grpSpPr>
          <a:xfrm rot="-5400000">
            <a:off x="1520637" y="37635"/>
            <a:ext cx="534621" cy="2841870"/>
            <a:chOff x="4318975" y="1083450"/>
            <a:chExt cx="529800" cy="591305"/>
          </a:xfrm>
        </p:grpSpPr>
        <p:sp>
          <p:nvSpPr>
            <p:cNvPr id="255" name="Google Shape;255;p32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" name="Google Shape;256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7" name="Google Shape;257;p32"/>
          <p:cNvGrpSpPr/>
          <p:nvPr/>
        </p:nvGrpSpPr>
        <p:grpSpPr>
          <a:xfrm rot="-5400000">
            <a:off x="7121114" y="53235"/>
            <a:ext cx="534621" cy="2810671"/>
            <a:chOff x="4318975" y="1084322"/>
            <a:chExt cx="529800" cy="590378"/>
          </a:xfrm>
        </p:grpSpPr>
        <p:sp>
          <p:nvSpPr>
            <p:cNvPr id="258" name="Google Shape;258;p3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" name="Google Shape;259;p32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0" name="Google Shape;260;p32"/>
          <p:cNvGrpSpPr/>
          <p:nvPr/>
        </p:nvGrpSpPr>
        <p:grpSpPr>
          <a:xfrm rot="-5400000">
            <a:off x="4310491" y="55884"/>
            <a:ext cx="534621" cy="2805422"/>
            <a:chOff x="4318975" y="1083450"/>
            <a:chExt cx="529800" cy="591250"/>
          </a:xfrm>
        </p:grpSpPr>
        <p:sp>
          <p:nvSpPr>
            <p:cNvPr id="261" name="Google Shape;261;p3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3" name="Google Shape;263;p32"/>
          <p:cNvSpPr txBox="1"/>
          <p:nvPr>
            <p:ph type="ctrTitle"/>
          </p:nvPr>
        </p:nvSpPr>
        <p:spPr>
          <a:xfrm>
            <a:off x="275000" y="366100"/>
            <a:ext cx="851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32"/>
          <p:cNvSpPr txBox="1"/>
          <p:nvPr>
            <p:ph idx="1" type="subTitle"/>
          </p:nvPr>
        </p:nvSpPr>
        <p:spPr>
          <a:xfrm>
            <a:off x="366975" y="1663550"/>
            <a:ext cx="258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5" name="Google Shape;265;p32"/>
          <p:cNvSpPr txBox="1"/>
          <p:nvPr>
            <p:ph idx="2" type="body"/>
          </p:nvPr>
        </p:nvSpPr>
        <p:spPr>
          <a:xfrm>
            <a:off x="366975" y="2380729"/>
            <a:ext cx="25842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3" type="subTitle"/>
          </p:nvPr>
        </p:nvSpPr>
        <p:spPr>
          <a:xfrm>
            <a:off x="3175013" y="1663550"/>
            <a:ext cx="258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7" name="Google Shape;267;p32"/>
          <p:cNvSpPr txBox="1"/>
          <p:nvPr>
            <p:ph idx="4" type="body"/>
          </p:nvPr>
        </p:nvSpPr>
        <p:spPr>
          <a:xfrm>
            <a:off x="3175013" y="2380729"/>
            <a:ext cx="25842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5" type="subTitle"/>
          </p:nvPr>
        </p:nvSpPr>
        <p:spPr>
          <a:xfrm>
            <a:off x="5972813" y="1663550"/>
            <a:ext cx="258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9" name="Google Shape;269;p32"/>
          <p:cNvSpPr txBox="1"/>
          <p:nvPr>
            <p:ph idx="6" type="body"/>
          </p:nvPr>
        </p:nvSpPr>
        <p:spPr>
          <a:xfrm>
            <a:off x="5972813" y="2380729"/>
            <a:ext cx="25842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8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>
            <a:off x="1252863" y="1559400"/>
            <a:ext cx="23052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3446338" y="1559400"/>
            <a:ext cx="23052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5705102" y="1559400"/>
            <a:ext cx="2305200" cy="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1145388" y="1474950"/>
            <a:ext cx="216900" cy="21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3383013" y="1474950"/>
            <a:ext cx="216900" cy="21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5620638" y="1474950"/>
            <a:ext cx="216900" cy="21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1134000" y="19368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2" type="body"/>
          </p:nvPr>
        </p:nvSpPr>
        <p:spPr>
          <a:xfrm>
            <a:off x="1134000" y="2563200"/>
            <a:ext cx="1886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idx="3" type="subTitle"/>
          </p:nvPr>
        </p:nvSpPr>
        <p:spPr>
          <a:xfrm>
            <a:off x="3351600" y="19368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4" type="body"/>
          </p:nvPr>
        </p:nvSpPr>
        <p:spPr>
          <a:xfrm>
            <a:off x="3351600" y="2563200"/>
            <a:ext cx="1886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5" type="subTitle"/>
          </p:nvPr>
        </p:nvSpPr>
        <p:spPr>
          <a:xfrm>
            <a:off x="5518800" y="19368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82" name="Google Shape;282;p33"/>
          <p:cNvSpPr txBox="1"/>
          <p:nvPr>
            <p:ph idx="6" type="body"/>
          </p:nvPr>
        </p:nvSpPr>
        <p:spPr>
          <a:xfrm>
            <a:off x="5518800" y="2563200"/>
            <a:ext cx="1886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3" name="Google Shape;283;p33"/>
          <p:cNvSpPr txBox="1"/>
          <p:nvPr>
            <p:ph type="ctrTitle"/>
          </p:nvPr>
        </p:nvSpPr>
        <p:spPr>
          <a:xfrm>
            <a:off x="1144800" y="464400"/>
            <a:ext cx="686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9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 flipH="1" rot="10800000">
            <a:off x="6967020" y="1909772"/>
            <a:ext cx="2177100" cy="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 flipH="1" rot="10800000">
            <a:off x="4802706" y="1909772"/>
            <a:ext cx="21771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 flipH="1" rot="10800000">
            <a:off x="2638382" y="1909772"/>
            <a:ext cx="2177100" cy="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 flipH="1" rot="10800000">
            <a:off x="474058" y="1909772"/>
            <a:ext cx="2177100" cy="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 flipH="1" rot="10800000">
            <a:off x="374300" y="1856400"/>
            <a:ext cx="212100" cy="2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 flipH="1" rot="10800000">
            <a:off x="2538624" y="1856400"/>
            <a:ext cx="212100" cy="2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 flipH="1" rot="10800000">
            <a:off x="4702948" y="1856400"/>
            <a:ext cx="212100" cy="20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 flipH="1" rot="10800000">
            <a:off x="6867272" y="1856400"/>
            <a:ext cx="212100" cy="20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 txBox="1"/>
          <p:nvPr>
            <p:ph idx="1" type="subTitle"/>
          </p:nvPr>
        </p:nvSpPr>
        <p:spPr>
          <a:xfrm>
            <a:off x="3744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4" name="Google Shape;294;p34"/>
          <p:cNvSpPr txBox="1"/>
          <p:nvPr>
            <p:ph idx="2" type="body"/>
          </p:nvPr>
        </p:nvSpPr>
        <p:spPr>
          <a:xfrm>
            <a:off x="3744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5" name="Google Shape;295;p34"/>
          <p:cNvSpPr txBox="1"/>
          <p:nvPr>
            <p:ph idx="3" type="subTitle"/>
          </p:nvPr>
        </p:nvSpPr>
        <p:spPr>
          <a:xfrm>
            <a:off x="25380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4" type="body"/>
          </p:nvPr>
        </p:nvSpPr>
        <p:spPr>
          <a:xfrm>
            <a:off x="25380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5" type="subTitle"/>
          </p:nvPr>
        </p:nvSpPr>
        <p:spPr>
          <a:xfrm>
            <a:off x="47016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8" name="Google Shape;298;p34"/>
          <p:cNvSpPr txBox="1"/>
          <p:nvPr>
            <p:ph idx="6" type="body"/>
          </p:nvPr>
        </p:nvSpPr>
        <p:spPr>
          <a:xfrm>
            <a:off x="47016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7" type="subTitle"/>
          </p:nvPr>
        </p:nvSpPr>
        <p:spPr>
          <a:xfrm>
            <a:off x="68688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8" type="body"/>
          </p:nvPr>
        </p:nvSpPr>
        <p:spPr>
          <a:xfrm>
            <a:off x="68688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1" name="Google Shape;301;p34"/>
          <p:cNvSpPr txBox="1"/>
          <p:nvPr>
            <p:ph type="ctrTitle"/>
          </p:nvPr>
        </p:nvSpPr>
        <p:spPr>
          <a:xfrm>
            <a:off x="367200" y="680400"/>
            <a:ext cx="841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1 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/>
          <p:nvPr/>
        </p:nvSpPr>
        <p:spPr>
          <a:xfrm>
            <a:off x="-63225" y="-13550"/>
            <a:ext cx="400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1327425" y="967900"/>
            <a:ext cx="2213100" cy="318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3704050" y="967900"/>
            <a:ext cx="2213100" cy="318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>
            <p:ph idx="2" type="pic"/>
          </p:nvPr>
        </p:nvSpPr>
        <p:spPr>
          <a:xfrm>
            <a:off x="1537200" y="1134000"/>
            <a:ext cx="1796400" cy="1796400"/>
          </a:xfrm>
          <a:prstGeom prst="roundRect">
            <a:avLst>
              <a:gd fmla="val 4915" name="adj"/>
            </a:avLst>
          </a:prstGeom>
          <a:noFill/>
          <a:ln>
            <a:noFill/>
          </a:ln>
        </p:spPr>
      </p:sp>
      <p:sp>
        <p:nvSpPr>
          <p:cNvPr id="307" name="Google Shape;307;p35"/>
          <p:cNvSpPr txBox="1"/>
          <p:nvPr>
            <p:ph idx="1" type="subTitle"/>
          </p:nvPr>
        </p:nvSpPr>
        <p:spPr>
          <a:xfrm>
            <a:off x="1537200" y="3081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8" name="Google Shape;308;p35"/>
          <p:cNvSpPr txBox="1"/>
          <p:nvPr>
            <p:ph idx="3" type="body"/>
          </p:nvPr>
        </p:nvSpPr>
        <p:spPr>
          <a:xfrm>
            <a:off x="1537200" y="3549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9" name="Google Shape;309;p35"/>
          <p:cNvSpPr/>
          <p:nvPr>
            <p:ph idx="4" type="pic"/>
          </p:nvPr>
        </p:nvSpPr>
        <p:spPr>
          <a:xfrm>
            <a:off x="3913200" y="1134000"/>
            <a:ext cx="1796400" cy="1796400"/>
          </a:xfrm>
          <a:prstGeom prst="roundRect">
            <a:avLst>
              <a:gd fmla="val 4915" name="adj"/>
            </a:avLst>
          </a:prstGeom>
          <a:noFill/>
          <a:ln>
            <a:noFill/>
          </a:ln>
        </p:spPr>
      </p:sp>
      <p:sp>
        <p:nvSpPr>
          <p:cNvPr id="310" name="Google Shape;310;p35"/>
          <p:cNvSpPr txBox="1"/>
          <p:nvPr>
            <p:ph idx="5" type="subTitle"/>
          </p:nvPr>
        </p:nvSpPr>
        <p:spPr>
          <a:xfrm>
            <a:off x="3913200" y="3081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1" name="Google Shape;311;p35"/>
          <p:cNvSpPr txBox="1"/>
          <p:nvPr>
            <p:ph idx="6" type="body"/>
          </p:nvPr>
        </p:nvSpPr>
        <p:spPr>
          <a:xfrm>
            <a:off x="3913200" y="3549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type="ctrTitle"/>
          </p:nvPr>
        </p:nvSpPr>
        <p:spPr>
          <a:xfrm>
            <a:off x="6102000" y="968400"/>
            <a:ext cx="264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/>
          <p:nvPr/>
        </p:nvSpPr>
        <p:spPr>
          <a:xfrm>
            <a:off x="930363" y="1928425"/>
            <a:ext cx="3537300" cy="1980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>
            <p:ph idx="2" type="pic"/>
          </p:nvPr>
        </p:nvSpPr>
        <p:spPr>
          <a:xfrm>
            <a:off x="1242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6" name="Google Shape;316;p36"/>
          <p:cNvSpPr/>
          <p:nvPr/>
        </p:nvSpPr>
        <p:spPr>
          <a:xfrm>
            <a:off x="4676338" y="1928425"/>
            <a:ext cx="3537300" cy="19800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1241875" y="1483275"/>
            <a:ext cx="1272600" cy="12726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 txBox="1"/>
          <p:nvPr>
            <p:ph idx="1" type="subTitle"/>
          </p:nvPr>
        </p:nvSpPr>
        <p:spPr>
          <a:xfrm>
            <a:off x="1162800" y="2854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9" name="Google Shape;319;p36"/>
          <p:cNvSpPr txBox="1"/>
          <p:nvPr>
            <p:ph idx="3" type="body"/>
          </p:nvPr>
        </p:nvSpPr>
        <p:spPr>
          <a:xfrm>
            <a:off x="1162800" y="3322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36"/>
          <p:cNvSpPr/>
          <p:nvPr>
            <p:ph idx="4" type="pic"/>
          </p:nvPr>
        </p:nvSpPr>
        <p:spPr>
          <a:xfrm>
            <a:off x="4986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21" name="Google Shape;321;p36"/>
          <p:cNvSpPr/>
          <p:nvPr/>
        </p:nvSpPr>
        <p:spPr>
          <a:xfrm>
            <a:off x="4985875" y="1483275"/>
            <a:ext cx="1272600" cy="12726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 txBox="1"/>
          <p:nvPr>
            <p:ph idx="5" type="subTitle"/>
          </p:nvPr>
        </p:nvSpPr>
        <p:spPr>
          <a:xfrm>
            <a:off x="4906800" y="2854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23" name="Google Shape;323;p36"/>
          <p:cNvSpPr txBox="1"/>
          <p:nvPr>
            <p:ph idx="6" type="body"/>
          </p:nvPr>
        </p:nvSpPr>
        <p:spPr>
          <a:xfrm>
            <a:off x="4906800" y="3322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36"/>
          <p:cNvSpPr txBox="1"/>
          <p:nvPr>
            <p:ph type="ctrTitle"/>
          </p:nvPr>
        </p:nvSpPr>
        <p:spPr>
          <a:xfrm>
            <a:off x="1422000" y="543600"/>
            <a:ext cx="6300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12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/>
          <p:nvPr/>
        </p:nvSpPr>
        <p:spPr>
          <a:xfrm rot="5400000">
            <a:off x="3826950" y="-526100"/>
            <a:ext cx="16008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 rot="5400000">
            <a:off x="6672275" y="-523776"/>
            <a:ext cx="15945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 rot="5400000">
            <a:off x="4563300" y="3766500"/>
            <a:ext cx="1281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 rot="5400000">
            <a:off x="7405475" y="3766500"/>
            <a:ext cx="1281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>
            <p:ph idx="2" type="pic"/>
          </p:nvPr>
        </p:nvSpPr>
        <p:spPr>
          <a:xfrm>
            <a:off x="3826800" y="59760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1" name="Google Shape;331;p37"/>
          <p:cNvSpPr/>
          <p:nvPr/>
        </p:nvSpPr>
        <p:spPr>
          <a:xfrm>
            <a:off x="3826953" y="596350"/>
            <a:ext cx="1600800" cy="1600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 txBox="1"/>
          <p:nvPr>
            <p:ph idx="1" type="subTitle"/>
          </p:nvPr>
        </p:nvSpPr>
        <p:spPr>
          <a:xfrm>
            <a:off x="3430800" y="2451600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33" name="Google Shape;333;p37"/>
          <p:cNvSpPr txBox="1"/>
          <p:nvPr>
            <p:ph idx="3" type="body"/>
          </p:nvPr>
        </p:nvSpPr>
        <p:spPr>
          <a:xfrm>
            <a:off x="3430800" y="3030664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4" type="subTitle"/>
          </p:nvPr>
        </p:nvSpPr>
        <p:spPr>
          <a:xfrm>
            <a:off x="6292800" y="2451600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35" name="Google Shape;335;p37"/>
          <p:cNvSpPr txBox="1"/>
          <p:nvPr>
            <p:ph idx="5" type="body"/>
          </p:nvPr>
        </p:nvSpPr>
        <p:spPr>
          <a:xfrm>
            <a:off x="6292800" y="3030664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6" name="Google Shape;336;p37"/>
          <p:cNvSpPr/>
          <p:nvPr>
            <p:ph idx="6" type="pic"/>
          </p:nvPr>
        </p:nvSpPr>
        <p:spPr>
          <a:xfrm>
            <a:off x="6670800" y="59885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7" name="Google Shape;337;p37"/>
          <p:cNvSpPr/>
          <p:nvPr/>
        </p:nvSpPr>
        <p:spPr>
          <a:xfrm>
            <a:off x="6670953" y="597600"/>
            <a:ext cx="1600800" cy="16008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 txBox="1"/>
          <p:nvPr>
            <p:ph type="ctrTitle"/>
          </p:nvPr>
        </p:nvSpPr>
        <p:spPr>
          <a:xfrm>
            <a:off x="504000" y="1079825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1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/>
          <p:nvPr/>
        </p:nvSpPr>
        <p:spPr>
          <a:xfrm>
            <a:off x="5392925" y="0"/>
            <a:ext cx="375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3909525" y="343225"/>
            <a:ext cx="4970700" cy="125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3909525" y="1933150"/>
            <a:ext cx="4970700" cy="125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3909525" y="3523075"/>
            <a:ext cx="4970700" cy="125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>
            <p:ph idx="2" type="pic"/>
          </p:nvPr>
        </p:nvSpPr>
        <p:spPr>
          <a:xfrm>
            <a:off x="3909600" y="3420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38"/>
          <p:cNvSpPr txBox="1"/>
          <p:nvPr>
            <p:ph idx="1" type="subTitle"/>
          </p:nvPr>
        </p:nvSpPr>
        <p:spPr>
          <a:xfrm>
            <a:off x="5569200" y="529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6" name="Google Shape;346;p38"/>
          <p:cNvSpPr txBox="1"/>
          <p:nvPr>
            <p:ph idx="3" type="body"/>
          </p:nvPr>
        </p:nvSpPr>
        <p:spPr>
          <a:xfrm>
            <a:off x="5569200" y="10008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7" name="Google Shape;347;p38"/>
          <p:cNvSpPr/>
          <p:nvPr>
            <p:ph idx="4" type="pic"/>
          </p:nvPr>
        </p:nvSpPr>
        <p:spPr>
          <a:xfrm>
            <a:off x="3909600" y="19332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38"/>
          <p:cNvSpPr txBox="1"/>
          <p:nvPr>
            <p:ph idx="5" type="subTitle"/>
          </p:nvPr>
        </p:nvSpPr>
        <p:spPr>
          <a:xfrm>
            <a:off x="5569200" y="21204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9" name="Google Shape;349;p38"/>
          <p:cNvSpPr txBox="1"/>
          <p:nvPr>
            <p:ph idx="6" type="body"/>
          </p:nvPr>
        </p:nvSpPr>
        <p:spPr>
          <a:xfrm>
            <a:off x="5569200" y="25920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0" name="Google Shape;350;p38"/>
          <p:cNvSpPr/>
          <p:nvPr>
            <p:ph idx="7" type="pic"/>
          </p:nvPr>
        </p:nvSpPr>
        <p:spPr>
          <a:xfrm>
            <a:off x="3909600" y="35244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38"/>
          <p:cNvSpPr txBox="1"/>
          <p:nvPr>
            <p:ph idx="8" type="subTitle"/>
          </p:nvPr>
        </p:nvSpPr>
        <p:spPr>
          <a:xfrm>
            <a:off x="5569200" y="37116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52" name="Google Shape;352;p38"/>
          <p:cNvSpPr txBox="1"/>
          <p:nvPr>
            <p:ph idx="9" type="body"/>
          </p:nvPr>
        </p:nvSpPr>
        <p:spPr>
          <a:xfrm>
            <a:off x="5569200" y="4183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3" name="Google Shape;353;p38"/>
          <p:cNvSpPr txBox="1"/>
          <p:nvPr>
            <p:ph type="ctrTitle"/>
          </p:nvPr>
        </p:nvSpPr>
        <p:spPr>
          <a:xfrm>
            <a:off x="684000" y="2296800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14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/>
          <p:nvPr/>
        </p:nvSpPr>
        <p:spPr>
          <a:xfrm rot="5400000">
            <a:off x="93325" y="1871200"/>
            <a:ext cx="32097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 rot="5400000">
            <a:off x="1634125" y="3764100"/>
            <a:ext cx="128100" cy="26307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 rot="5400000">
            <a:off x="2967150" y="1871200"/>
            <a:ext cx="32097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 rot="5400000">
            <a:off x="4507950" y="3764100"/>
            <a:ext cx="128100" cy="26307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"/>
          <p:cNvSpPr/>
          <p:nvPr/>
        </p:nvSpPr>
        <p:spPr>
          <a:xfrm rot="5400000">
            <a:off x="5840975" y="1871200"/>
            <a:ext cx="3209700" cy="2625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 rot="5400000">
            <a:off x="7381775" y="3764100"/>
            <a:ext cx="128100" cy="26307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>
            <p:ph idx="2" type="pic"/>
          </p:nvPr>
        </p:nvSpPr>
        <p:spPr>
          <a:xfrm>
            <a:off x="673200" y="19368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2" name="Google Shape;362;p39"/>
          <p:cNvSpPr/>
          <p:nvPr/>
        </p:nvSpPr>
        <p:spPr>
          <a:xfrm>
            <a:off x="674813" y="1935563"/>
            <a:ext cx="1272600" cy="1272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 txBox="1"/>
          <p:nvPr>
            <p:ph idx="1" type="subTitle"/>
          </p:nvPr>
        </p:nvSpPr>
        <p:spPr>
          <a:xfrm>
            <a:off x="594000" y="3553200"/>
            <a:ext cx="220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64" name="Google Shape;364;p39"/>
          <p:cNvSpPr txBox="1"/>
          <p:nvPr>
            <p:ph idx="3" type="body"/>
          </p:nvPr>
        </p:nvSpPr>
        <p:spPr>
          <a:xfrm>
            <a:off x="594000" y="3988800"/>
            <a:ext cx="22068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5" name="Google Shape;365;p39"/>
          <p:cNvSpPr/>
          <p:nvPr>
            <p:ph idx="4" type="pic"/>
          </p:nvPr>
        </p:nvSpPr>
        <p:spPr>
          <a:xfrm>
            <a:off x="35496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6" name="Google Shape;366;p39"/>
          <p:cNvSpPr/>
          <p:nvPr/>
        </p:nvSpPr>
        <p:spPr>
          <a:xfrm>
            <a:off x="3551213" y="1936800"/>
            <a:ext cx="1272600" cy="1272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 txBox="1"/>
          <p:nvPr>
            <p:ph idx="5" type="subTitle"/>
          </p:nvPr>
        </p:nvSpPr>
        <p:spPr>
          <a:xfrm>
            <a:off x="3470400" y="3554438"/>
            <a:ext cx="220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68" name="Google Shape;368;p39"/>
          <p:cNvSpPr txBox="1"/>
          <p:nvPr>
            <p:ph idx="6" type="body"/>
          </p:nvPr>
        </p:nvSpPr>
        <p:spPr>
          <a:xfrm>
            <a:off x="3470400" y="3990038"/>
            <a:ext cx="22068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39"/>
          <p:cNvSpPr/>
          <p:nvPr>
            <p:ph idx="7" type="pic"/>
          </p:nvPr>
        </p:nvSpPr>
        <p:spPr>
          <a:xfrm>
            <a:off x="64224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0" name="Google Shape;370;p39"/>
          <p:cNvSpPr/>
          <p:nvPr/>
        </p:nvSpPr>
        <p:spPr>
          <a:xfrm>
            <a:off x="6424013" y="1936800"/>
            <a:ext cx="1272600" cy="1272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 txBox="1"/>
          <p:nvPr>
            <p:ph idx="8" type="subTitle"/>
          </p:nvPr>
        </p:nvSpPr>
        <p:spPr>
          <a:xfrm>
            <a:off x="6343200" y="3554438"/>
            <a:ext cx="220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72" name="Google Shape;372;p39"/>
          <p:cNvSpPr txBox="1"/>
          <p:nvPr>
            <p:ph idx="9" type="body"/>
          </p:nvPr>
        </p:nvSpPr>
        <p:spPr>
          <a:xfrm>
            <a:off x="6343200" y="3990038"/>
            <a:ext cx="22068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3" name="Google Shape;373;p39"/>
          <p:cNvSpPr txBox="1"/>
          <p:nvPr>
            <p:ph type="ctrTitle"/>
          </p:nvPr>
        </p:nvSpPr>
        <p:spPr>
          <a:xfrm>
            <a:off x="972000" y="702000"/>
            <a:ext cx="72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1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>
            <p:ph idx="2" type="pic"/>
          </p:nvPr>
        </p:nvSpPr>
        <p:spPr>
          <a:xfrm>
            <a:off x="1148400" y="3636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40"/>
          <p:cNvSpPr/>
          <p:nvPr/>
        </p:nvSpPr>
        <p:spPr>
          <a:xfrm>
            <a:off x="1148075" y="3615250"/>
            <a:ext cx="2443800" cy="116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 txBox="1"/>
          <p:nvPr>
            <p:ph idx="1" type="subTitle"/>
          </p:nvPr>
        </p:nvSpPr>
        <p:spPr>
          <a:xfrm>
            <a:off x="1321200" y="3765600"/>
            <a:ext cx="2095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78" name="Google Shape;378;p40"/>
          <p:cNvSpPr txBox="1"/>
          <p:nvPr>
            <p:ph idx="3" type="body"/>
          </p:nvPr>
        </p:nvSpPr>
        <p:spPr>
          <a:xfrm>
            <a:off x="1321200" y="4161898"/>
            <a:ext cx="20952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9" name="Google Shape;379;p40"/>
          <p:cNvSpPr/>
          <p:nvPr>
            <p:ph idx="4" type="pic"/>
          </p:nvPr>
        </p:nvSpPr>
        <p:spPr>
          <a:xfrm>
            <a:off x="37407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40"/>
          <p:cNvSpPr/>
          <p:nvPr/>
        </p:nvSpPr>
        <p:spPr>
          <a:xfrm>
            <a:off x="3740400" y="3618850"/>
            <a:ext cx="2443800" cy="11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 txBox="1"/>
          <p:nvPr>
            <p:ph idx="5" type="subTitle"/>
          </p:nvPr>
        </p:nvSpPr>
        <p:spPr>
          <a:xfrm>
            <a:off x="3913525" y="3769200"/>
            <a:ext cx="2095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82" name="Google Shape;382;p40"/>
          <p:cNvSpPr txBox="1"/>
          <p:nvPr>
            <p:ph idx="6" type="body"/>
          </p:nvPr>
        </p:nvSpPr>
        <p:spPr>
          <a:xfrm>
            <a:off x="3913525" y="4165498"/>
            <a:ext cx="20952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40"/>
          <p:cNvSpPr/>
          <p:nvPr>
            <p:ph idx="7" type="pic"/>
          </p:nvPr>
        </p:nvSpPr>
        <p:spPr>
          <a:xfrm>
            <a:off x="63363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40"/>
          <p:cNvSpPr/>
          <p:nvPr/>
        </p:nvSpPr>
        <p:spPr>
          <a:xfrm>
            <a:off x="6336000" y="3618850"/>
            <a:ext cx="2443800" cy="116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 txBox="1"/>
          <p:nvPr>
            <p:ph idx="8" type="subTitle"/>
          </p:nvPr>
        </p:nvSpPr>
        <p:spPr>
          <a:xfrm>
            <a:off x="6509125" y="3769200"/>
            <a:ext cx="2095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86" name="Google Shape;386;p40"/>
          <p:cNvSpPr txBox="1"/>
          <p:nvPr>
            <p:ph idx="9" type="body"/>
          </p:nvPr>
        </p:nvSpPr>
        <p:spPr>
          <a:xfrm>
            <a:off x="6509125" y="4165498"/>
            <a:ext cx="20952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40"/>
          <p:cNvSpPr txBox="1"/>
          <p:nvPr>
            <p:ph type="ctrTitle"/>
          </p:nvPr>
        </p:nvSpPr>
        <p:spPr>
          <a:xfrm rot="-5400000">
            <a:off x="-1535400" y="2248200"/>
            <a:ext cx="4420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1">
  <p:cSld name="CUSTOM_16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/>
          <p:nvPr/>
        </p:nvSpPr>
        <p:spPr>
          <a:xfrm>
            <a:off x="6750425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4620325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2490213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362875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"/>
          <p:cNvSpPr/>
          <p:nvPr/>
        </p:nvSpPr>
        <p:spPr>
          <a:xfrm>
            <a:off x="360125" y="3130175"/>
            <a:ext cx="2025900" cy="1671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/>
          <p:nvPr/>
        </p:nvSpPr>
        <p:spPr>
          <a:xfrm rot="10800000">
            <a:off x="1246475" y="3130175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"/>
          <p:cNvSpPr/>
          <p:nvPr/>
        </p:nvSpPr>
        <p:spPr>
          <a:xfrm>
            <a:off x="2490225" y="3130188"/>
            <a:ext cx="2025900" cy="1671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 rot="10800000">
            <a:off x="3376575" y="3130188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620325" y="3130175"/>
            <a:ext cx="2025900" cy="1671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"/>
          <p:cNvSpPr/>
          <p:nvPr/>
        </p:nvSpPr>
        <p:spPr>
          <a:xfrm rot="10800000">
            <a:off x="5506675" y="3130175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6750425" y="3130175"/>
            <a:ext cx="2025900" cy="16719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 rot="10800000">
            <a:off x="7636775" y="3130175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>
            <p:ph idx="2" type="pic"/>
          </p:nvPr>
        </p:nvSpPr>
        <p:spPr>
          <a:xfrm>
            <a:off x="7740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2" name="Google Shape;402;p41"/>
          <p:cNvSpPr txBox="1"/>
          <p:nvPr>
            <p:ph idx="1" type="subTitle"/>
          </p:nvPr>
        </p:nvSpPr>
        <p:spPr>
          <a:xfrm>
            <a:off x="5364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03" name="Google Shape;403;p41"/>
          <p:cNvSpPr txBox="1"/>
          <p:nvPr>
            <p:ph idx="3" type="body"/>
          </p:nvPr>
        </p:nvSpPr>
        <p:spPr>
          <a:xfrm>
            <a:off x="5364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41"/>
          <p:cNvSpPr/>
          <p:nvPr>
            <p:ph idx="4" type="pic"/>
          </p:nvPr>
        </p:nvSpPr>
        <p:spPr>
          <a:xfrm>
            <a:off x="29052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5" name="Google Shape;405;p41"/>
          <p:cNvSpPr txBox="1"/>
          <p:nvPr>
            <p:ph idx="5" type="subTitle"/>
          </p:nvPr>
        </p:nvSpPr>
        <p:spPr>
          <a:xfrm>
            <a:off x="26676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06" name="Google Shape;406;p41"/>
          <p:cNvSpPr txBox="1"/>
          <p:nvPr>
            <p:ph idx="6" type="body"/>
          </p:nvPr>
        </p:nvSpPr>
        <p:spPr>
          <a:xfrm>
            <a:off x="26676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7" name="Google Shape;407;p41"/>
          <p:cNvSpPr/>
          <p:nvPr>
            <p:ph idx="7" type="pic"/>
          </p:nvPr>
        </p:nvSpPr>
        <p:spPr>
          <a:xfrm>
            <a:off x="50364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8" name="Google Shape;408;p41"/>
          <p:cNvSpPr txBox="1"/>
          <p:nvPr>
            <p:ph idx="8" type="subTitle"/>
          </p:nvPr>
        </p:nvSpPr>
        <p:spPr>
          <a:xfrm>
            <a:off x="47988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09" name="Google Shape;409;p41"/>
          <p:cNvSpPr txBox="1"/>
          <p:nvPr>
            <p:ph idx="9" type="body"/>
          </p:nvPr>
        </p:nvSpPr>
        <p:spPr>
          <a:xfrm>
            <a:off x="47988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41"/>
          <p:cNvSpPr/>
          <p:nvPr>
            <p:ph idx="13" type="pic"/>
          </p:nvPr>
        </p:nvSpPr>
        <p:spPr>
          <a:xfrm>
            <a:off x="71676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1" name="Google Shape;411;p41"/>
          <p:cNvSpPr txBox="1"/>
          <p:nvPr>
            <p:ph idx="14" type="subTitle"/>
          </p:nvPr>
        </p:nvSpPr>
        <p:spPr>
          <a:xfrm>
            <a:off x="69300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12" name="Google Shape;412;p41"/>
          <p:cNvSpPr txBox="1"/>
          <p:nvPr>
            <p:ph idx="15" type="body"/>
          </p:nvPr>
        </p:nvSpPr>
        <p:spPr>
          <a:xfrm>
            <a:off x="69300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41"/>
          <p:cNvSpPr txBox="1"/>
          <p:nvPr>
            <p:ph type="ctrTitle"/>
          </p:nvPr>
        </p:nvSpPr>
        <p:spPr>
          <a:xfrm>
            <a:off x="972000" y="504000"/>
            <a:ext cx="72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17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/>
          <p:nvPr/>
        </p:nvSpPr>
        <p:spPr>
          <a:xfrm>
            <a:off x="3223775" y="8525"/>
            <a:ext cx="216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/>
          <p:nvPr>
            <p:ph idx="2" type="pic"/>
          </p:nvPr>
        </p:nvSpPr>
        <p:spPr>
          <a:xfrm>
            <a:off x="3391200" y="4356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42"/>
          <p:cNvSpPr txBox="1"/>
          <p:nvPr>
            <p:ph idx="1" type="subTitle"/>
          </p:nvPr>
        </p:nvSpPr>
        <p:spPr>
          <a:xfrm>
            <a:off x="5497200" y="4896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18" name="Google Shape;418;p42"/>
          <p:cNvSpPr txBox="1"/>
          <p:nvPr>
            <p:ph idx="3" type="body"/>
          </p:nvPr>
        </p:nvSpPr>
        <p:spPr>
          <a:xfrm>
            <a:off x="5497200" y="9000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9" name="Google Shape;419;p42"/>
          <p:cNvSpPr/>
          <p:nvPr>
            <p:ph idx="4" type="pic"/>
          </p:nvPr>
        </p:nvSpPr>
        <p:spPr>
          <a:xfrm>
            <a:off x="3391200" y="15552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42"/>
          <p:cNvSpPr txBox="1"/>
          <p:nvPr>
            <p:ph idx="5" type="subTitle"/>
          </p:nvPr>
        </p:nvSpPr>
        <p:spPr>
          <a:xfrm>
            <a:off x="5497200" y="1609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21" name="Google Shape;421;p42"/>
          <p:cNvSpPr txBox="1"/>
          <p:nvPr>
            <p:ph idx="6" type="body"/>
          </p:nvPr>
        </p:nvSpPr>
        <p:spPr>
          <a:xfrm>
            <a:off x="5497200" y="20196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2" name="Google Shape;422;p42"/>
          <p:cNvSpPr/>
          <p:nvPr>
            <p:ph idx="7" type="pic"/>
          </p:nvPr>
        </p:nvSpPr>
        <p:spPr>
          <a:xfrm>
            <a:off x="3391200" y="26748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42"/>
          <p:cNvSpPr txBox="1"/>
          <p:nvPr>
            <p:ph idx="8" type="subTitle"/>
          </p:nvPr>
        </p:nvSpPr>
        <p:spPr>
          <a:xfrm>
            <a:off x="5497200" y="27288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24" name="Google Shape;424;p42"/>
          <p:cNvSpPr txBox="1"/>
          <p:nvPr>
            <p:ph idx="9" type="body"/>
          </p:nvPr>
        </p:nvSpPr>
        <p:spPr>
          <a:xfrm>
            <a:off x="5497200" y="3139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5" name="Google Shape;425;p42"/>
          <p:cNvSpPr/>
          <p:nvPr>
            <p:ph idx="13" type="pic"/>
          </p:nvPr>
        </p:nvSpPr>
        <p:spPr>
          <a:xfrm>
            <a:off x="3391200" y="37980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2"/>
          <p:cNvSpPr txBox="1"/>
          <p:nvPr>
            <p:ph idx="14" type="subTitle"/>
          </p:nvPr>
        </p:nvSpPr>
        <p:spPr>
          <a:xfrm>
            <a:off x="5497200" y="38520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27" name="Google Shape;427;p42"/>
          <p:cNvSpPr txBox="1"/>
          <p:nvPr>
            <p:ph idx="15" type="body"/>
          </p:nvPr>
        </p:nvSpPr>
        <p:spPr>
          <a:xfrm>
            <a:off x="5497200" y="42624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8" name="Google Shape;428;p42"/>
          <p:cNvSpPr txBox="1"/>
          <p:nvPr>
            <p:ph type="ctrTitle"/>
          </p:nvPr>
        </p:nvSpPr>
        <p:spPr>
          <a:xfrm>
            <a:off x="363600" y="2307600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18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/>
          <p:nvPr/>
        </p:nvSpPr>
        <p:spPr>
          <a:xfrm>
            <a:off x="1189475" y="1609875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"/>
          <p:cNvSpPr/>
          <p:nvPr/>
        </p:nvSpPr>
        <p:spPr>
          <a:xfrm>
            <a:off x="587475" y="1701075"/>
            <a:ext cx="1019700" cy="104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3"/>
          <p:cNvSpPr/>
          <p:nvPr/>
        </p:nvSpPr>
        <p:spPr>
          <a:xfrm>
            <a:off x="4297775" y="1609875"/>
            <a:ext cx="105300" cy="12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"/>
          <p:cNvSpPr/>
          <p:nvPr>
            <p:ph idx="2" type="pic"/>
          </p:nvPr>
        </p:nvSpPr>
        <p:spPr>
          <a:xfrm>
            <a:off x="651600" y="1767600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4" name="Google Shape;434;p43"/>
          <p:cNvSpPr txBox="1"/>
          <p:nvPr>
            <p:ph idx="1" type="subTitle"/>
          </p:nvPr>
        </p:nvSpPr>
        <p:spPr>
          <a:xfrm>
            <a:off x="1728000" y="1814400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35" name="Google Shape;435;p43"/>
          <p:cNvSpPr txBox="1"/>
          <p:nvPr>
            <p:ph idx="3" type="body"/>
          </p:nvPr>
        </p:nvSpPr>
        <p:spPr>
          <a:xfrm>
            <a:off x="1728000" y="2221200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6" name="Google Shape;436;p43"/>
          <p:cNvSpPr/>
          <p:nvPr/>
        </p:nvSpPr>
        <p:spPr>
          <a:xfrm>
            <a:off x="5282000" y="1576800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3"/>
          <p:cNvSpPr/>
          <p:nvPr/>
        </p:nvSpPr>
        <p:spPr>
          <a:xfrm>
            <a:off x="4680000" y="1668000"/>
            <a:ext cx="1019700" cy="104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3"/>
          <p:cNvSpPr/>
          <p:nvPr/>
        </p:nvSpPr>
        <p:spPr>
          <a:xfrm>
            <a:off x="8390300" y="1576800"/>
            <a:ext cx="105300" cy="122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"/>
          <p:cNvSpPr/>
          <p:nvPr>
            <p:ph idx="4" type="pic"/>
          </p:nvPr>
        </p:nvSpPr>
        <p:spPr>
          <a:xfrm>
            <a:off x="4744125" y="1734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0" name="Google Shape;440;p43"/>
          <p:cNvSpPr txBox="1"/>
          <p:nvPr>
            <p:ph idx="5" type="subTitle"/>
          </p:nvPr>
        </p:nvSpPr>
        <p:spPr>
          <a:xfrm>
            <a:off x="5820525" y="17813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41" name="Google Shape;441;p43"/>
          <p:cNvSpPr txBox="1"/>
          <p:nvPr>
            <p:ph idx="6" type="body"/>
          </p:nvPr>
        </p:nvSpPr>
        <p:spPr>
          <a:xfrm>
            <a:off x="5820525" y="21881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2" name="Google Shape;442;p43"/>
          <p:cNvSpPr/>
          <p:nvPr/>
        </p:nvSpPr>
        <p:spPr>
          <a:xfrm>
            <a:off x="1250000" y="3193200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648000" y="3284400"/>
            <a:ext cx="1019700" cy="10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>
            <a:off x="4358300" y="3193200"/>
            <a:ext cx="105300" cy="122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3"/>
          <p:cNvSpPr/>
          <p:nvPr>
            <p:ph idx="7" type="pic"/>
          </p:nvPr>
        </p:nvSpPr>
        <p:spPr>
          <a:xfrm>
            <a:off x="712125" y="33509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6" name="Google Shape;446;p43"/>
          <p:cNvSpPr txBox="1"/>
          <p:nvPr>
            <p:ph idx="8" type="subTitle"/>
          </p:nvPr>
        </p:nvSpPr>
        <p:spPr>
          <a:xfrm>
            <a:off x="1788525" y="33977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47" name="Google Shape;447;p43"/>
          <p:cNvSpPr txBox="1"/>
          <p:nvPr>
            <p:ph idx="9" type="body"/>
          </p:nvPr>
        </p:nvSpPr>
        <p:spPr>
          <a:xfrm>
            <a:off x="1788525" y="38045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8" name="Google Shape;448;p43"/>
          <p:cNvSpPr/>
          <p:nvPr/>
        </p:nvSpPr>
        <p:spPr>
          <a:xfrm>
            <a:off x="5343200" y="3160800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4741200" y="3252000"/>
            <a:ext cx="1019700" cy="1043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/>
          <p:nvPr/>
        </p:nvSpPr>
        <p:spPr>
          <a:xfrm>
            <a:off x="8451500" y="3160800"/>
            <a:ext cx="105300" cy="122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/>
          <p:nvPr>
            <p:ph idx="13" type="pic"/>
          </p:nvPr>
        </p:nvSpPr>
        <p:spPr>
          <a:xfrm>
            <a:off x="4805325" y="3318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2" name="Google Shape;452;p43"/>
          <p:cNvSpPr txBox="1"/>
          <p:nvPr>
            <p:ph idx="14" type="subTitle"/>
          </p:nvPr>
        </p:nvSpPr>
        <p:spPr>
          <a:xfrm>
            <a:off x="5881725" y="33653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53" name="Google Shape;453;p43"/>
          <p:cNvSpPr txBox="1"/>
          <p:nvPr>
            <p:ph idx="15" type="body"/>
          </p:nvPr>
        </p:nvSpPr>
        <p:spPr>
          <a:xfrm>
            <a:off x="5881725" y="37721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4" name="Google Shape;454;p43"/>
          <p:cNvSpPr txBox="1"/>
          <p:nvPr>
            <p:ph type="ctrTitle"/>
          </p:nvPr>
        </p:nvSpPr>
        <p:spPr>
          <a:xfrm>
            <a:off x="972000" y="572400"/>
            <a:ext cx="72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/>
          <p:nvPr/>
        </p:nvSpPr>
        <p:spPr>
          <a:xfrm>
            <a:off x="-5371" y="-1310"/>
            <a:ext cx="3949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4"/>
          <p:cNvSpPr/>
          <p:nvPr/>
        </p:nvSpPr>
        <p:spPr>
          <a:xfrm>
            <a:off x="2548800" y="767100"/>
            <a:ext cx="1672800" cy="3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/>
          <p:nvPr>
            <p:ph idx="2" type="pic"/>
          </p:nvPr>
        </p:nvSpPr>
        <p:spPr>
          <a:xfrm>
            <a:off x="2548800" y="892800"/>
            <a:ext cx="2700000" cy="33732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44"/>
          <p:cNvSpPr txBox="1"/>
          <p:nvPr>
            <p:ph type="ctrTitle"/>
          </p:nvPr>
        </p:nvSpPr>
        <p:spPr>
          <a:xfrm>
            <a:off x="313200" y="892800"/>
            <a:ext cx="218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44"/>
          <p:cNvSpPr txBox="1"/>
          <p:nvPr>
            <p:ph idx="1" type="subTitle"/>
          </p:nvPr>
        </p:nvSpPr>
        <p:spPr>
          <a:xfrm>
            <a:off x="5547600" y="896400"/>
            <a:ext cx="31824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61" name="Google Shape;461;p44"/>
          <p:cNvSpPr txBox="1"/>
          <p:nvPr>
            <p:ph idx="3" type="body"/>
          </p:nvPr>
        </p:nvSpPr>
        <p:spPr>
          <a:xfrm>
            <a:off x="5547600" y="1306800"/>
            <a:ext cx="31824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462" name="Google Shape;462;p44"/>
          <p:cNvCxnSpPr/>
          <p:nvPr/>
        </p:nvCxnSpPr>
        <p:spPr>
          <a:xfrm>
            <a:off x="5663400" y="1899125"/>
            <a:ext cx="3066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44"/>
          <p:cNvSpPr txBox="1"/>
          <p:nvPr>
            <p:ph idx="4" type="body"/>
          </p:nvPr>
        </p:nvSpPr>
        <p:spPr>
          <a:xfrm>
            <a:off x="5547600" y="2052000"/>
            <a:ext cx="3265200" cy="22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0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/>
          <p:nvPr>
            <p:ph idx="2" type="pic"/>
          </p:nvPr>
        </p:nvSpPr>
        <p:spPr>
          <a:xfrm>
            <a:off x="1083600" y="0"/>
            <a:ext cx="3085200" cy="34488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5"/>
          <p:cNvSpPr txBox="1"/>
          <p:nvPr>
            <p:ph type="ctrTitle"/>
          </p:nvPr>
        </p:nvSpPr>
        <p:spPr>
          <a:xfrm>
            <a:off x="4482000" y="515225"/>
            <a:ext cx="430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4478400" y="1260425"/>
            <a:ext cx="43056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8" name="Google Shape;468;p45"/>
          <p:cNvSpPr/>
          <p:nvPr/>
        </p:nvSpPr>
        <p:spPr>
          <a:xfrm>
            <a:off x="1084350" y="3448800"/>
            <a:ext cx="3083700" cy="169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 txBox="1"/>
          <p:nvPr>
            <p:ph idx="3" type="subTitle"/>
          </p:nvPr>
        </p:nvSpPr>
        <p:spPr>
          <a:xfrm>
            <a:off x="1218600" y="3819186"/>
            <a:ext cx="28152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70" name="Google Shape;470;p45"/>
          <p:cNvSpPr txBox="1"/>
          <p:nvPr>
            <p:ph idx="4" type="body"/>
          </p:nvPr>
        </p:nvSpPr>
        <p:spPr>
          <a:xfrm>
            <a:off x="1218600" y="4279923"/>
            <a:ext cx="28152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2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0" y="1498388"/>
            <a:ext cx="9144000" cy="286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6"/>
          <p:cNvSpPr/>
          <p:nvPr>
            <p:ph idx="2" type="pic"/>
          </p:nvPr>
        </p:nvSpPr>
        <p:spPr>
          <a:xfrm>
            <a:off x="428400" y="1800000"/>
            <a:ext cx="1087200" cy="108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4" name="Google Shape;474;p46"/>
          <p:cNvSpPr txBox="1"/>
          <p:nvPr>
            <p:ph idx="1" type="subTitle"/>
          </p:nvPr>
        </p:nvSpPr>
        <p:spPr>
          <a:xfrm>
            <a:off x="428400" y="3128400"/>
            <a:ext cx="25092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75" name="Google Shape;475;p46"/>
          <p:cNvSpPr txBox="1"/>
          <p:nvPr>
            <p:ph idx="3" type="body"/>
          </p:nvPr>
        </p:nvSpPr>
        <p:spPr>
          <a:xfrm>
            <a:off x="428400" y="3580503"/>
            <a:ext cx="25092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476" name="Google Shape;476;p46"/>
          <p:cNvCxnSpPr/>
          <p:nvPr/>
        </p:nvCxnSpPr>
        <p:spPr>
          <a:xfrm>
            <a:off x="3204100" y="1875788"/>
            <a:ext cx="0" cy="21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46"/>
          <p:cNvSpPr txBox="1"/>
          <p:nvPr>
            <p:ph idx="4" type="body"/>
          </p:nvPr>
        </p:nvSpPr>
        <p:spPr>
          <a:xfrm>
            <a:off x="3787200" y="1800000"/>
            <a:ext cx="49392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46"/>
          <p:cNvSpPr txBox="1"/>
          <p:nvPr>
            <p:ph type="ctrTitle"/>
          </p:nvPr>
        </p:nvSpPr>
        <p:spPr>
          <a:xfrm>
            <a:off x="363600" y="482400"/>
            <a:ext cx="842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22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/>
          <p:nvPr>
            <p:ph idx="2" type="pic"/>
          </p:nvPr>
        </p:nvSpPr>
        <p:spPr>
          <a:xfrm>
            <a:off x="0" y="7200"/>
            <a:ext cx="5169600" cy="51444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47"/>
          <p:cNvSpPr txBox="1"/>
          <p:nvPr/>
        </p:nvSpPr>
        <p:spPr>
          <a:xfrm>
            <a:off x="5621960" y="117825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82" name="Google Shape;482;p47"/>
          <p:cNvSpPr txBox="1"/>
          <p:nvPr/>
        </p:nvSpPr>
        <p:spPr>
          <a:xfrm>
            <a:off x="5621961" y="2358275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83" name="Google Shape;483;p47"/>
          <p:cNvSpPr txBox="1"/>
          <p:nvPr/>
        </p:nvSpPr>
        <p:spPr>
          <a:xfrm>
            <a:off x="5621960" y="355340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84" name="Google Shape;484;p47"/>
          <p:cNvSpPr/>
          <p:nvPr/>
        </p:nvSpPr>
        <p:spPr>
          <a:xfrm>
            <a:off x="8779550" y="-47425"/>
            <a:ext cx="364500" cy="520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7"/>
          <p:cNvSpPr txBox="1"/>
          <p:nvPr>
            <p:ph idx="1" type="body"/>
          </p:nvPr>
        </p:nvSpPr>
        <p:spPr>
          <a:xfrm>
            <a:off x="5623200" y="1638000"/>
            <a:ext cx="3157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6" name="Google Shape;486;p47"/>
          <p:cNvSpPr txBox="1"/>
          <p:nvPr>
            <p:ph idx="3" type="body"/>
          </p:nvPr>
        </p:nvSpPr>
        <p:spPr>
          <a:xfrm>
            <a:off x="5623200" y="2815200"/>
            <a:ext cx="3157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7" name="Google Shape;487;p47"/>
          <p:cNvSpPr txBox="1"/>
          <p:nvPr>
            <p:ph idx="4" type="body"/>
          </p:nvPr>
        </p:nvSpPr>
        <p:spPr>
          <a:xfrm>
            <a:off x="5623200" y="4010400"/>
            <a:ext cx="3157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8" name="Google Shape;488;p47"/>
          <p:cNvSpPr txBox="1"/>
          <p:nvPr>
            <p:ph type="ctrTitle"/>
          </p:nvPr>
        </p:nvSpPr>
        <p:spPr>
          <a:xfrm>
            <a:off x="5536800" y="356400"/>
            <a:ext cx="32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2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"/>
          <p:cNvSpPr/>
          <p:nvPr>
            <p:ph idx="2" type="pic"/>
          </p:nvPr>
        </p:nvSpPr>
        <p:spPr>
          <a:xfrm>
            <a:off x="-3600" y="7200"/>
            <a:ext cx="3076200" cy="19836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48"/>
          <p:cNvSpPr/>
          <p:nvPr/>
        </p:nvSpPr>
        <p:spPr>
          <a:xfrm>
            <a:off x="3072450" y="341150"/>
            <a:ext cx="5715000" cy="44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8"/>
          <p:cNvSpPr txBox="1"/>
          <p:nvPr/>
        </p:nvSpPr>
        <p:spPr>
          <a:xfrm>
            <a:off x="3401463" y="502063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3401465" y="1508363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4" name="Google Shape;494;p48"/>
          <p:cNvSpPr txBox="1"/>
          <p:nvPr/>
        </p:nvSpPr>
        <p:spPr>
          <a:xfrm>
            <a:off x="3401463" y="2512088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5" name="Google Shape;495;p48"/>
          <p:cNvSpPr txBox="1"/>
          <p:nvPr/>
        </p:nvSpPr>
        <p:spPr>
          <a:xfrm>
            <a:off x="3401479" y="3515813"/>
            <a:ext cx="5055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Address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6" name="Google Shape;496;p48"/>
          <p:cNvSpPr txBox="1"/>
          <p:nvPr>
            <p:ph idx="1" type="body"/>
          </p:nvPr>
        </p:nvSpPr>
        <p:spPr>
          <a:xfrm>
            <a:off x="3402000" y="928800"/>
            <a:ext cx="5058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7" name="Google Shape;497;p48"/>
          <p:cNvSpPr txBox="1"/>
          <p:nvPr>
            <p:ph idx="3" type="body"/>
          </p:nvPr>
        </p:nvSpPr>
        <p:spPr>
          <a:xfrm>
            <a:off x="3402000" y="1933200"/>
            <a:ext cx="5058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48"/>
          <p:cNvSpPr txBox="1"/>
          <p:nvPr>
            <p:ph idx="4" type="body"/>
          </p:nvPr>
        </p:nvSpPr>
        <p:spPr>
          <a:xfrm>
            <a:off x="3402000" y="2937600"/>
            <a:ext cx="5058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48"/>
          <p:cNvSpPr txBox="1"/>
          <p:nvPr>
            <p:ph idx="5" type="body"/>
          </p:nvPr>
        </p:nvSpPr>
        <p:spPr>
          <a:xfrm>
            <a:off x="3402000" y="3834000"/>
            <a:ext cx="50580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48"/>
          <p:cNvSpPr txBox="1"/>
          <p:nvPr>
            <p:ph type="ctrTitle"/>
          </p:nvPr>
        </p:nvSpPr>
        <p:spPr>
          <a:xfrm>
            <a:off x="68400" y="2217600"/>
            <a:ext cx="2948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4_1"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9"/>
          <p:cNvSpPr txBox="1"/>
          <p:nvPr>
            <p:ph type="title"/>
          </p:nvPr>
        </p:nvSpPr>
        <p:spPr>
          <a:xfrm>
            <a:off x="1508525" y="1977698"/>
            <a:ext cx="6126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4" name="Google Shape;504;p49"/>
          <p:cNvSpPr txBox="1"/>
          <p:nvPr>
            <p:ph idx="2" type="title"/>
          </p:nvPr>
        </p:nvSpPr>
        <p:spPr>
          <a:xfrm>
            <a:off x="1508574" y="2801890"/>
            <a:ext cx="61269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b="0"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1">
  <p:cSld name="CUSTOM_2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/>
          <p:nvPr>
            <p:ph type="title"/>
          </p:nvPr>
        </p:nvSpPr>
        <p:spPr>
          <a:xfrm>
            <a:off x="350325" y="2288275"/>
            <a:ext cx="42903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7" name="Google Shape;507;p50"/>
          <p:cNvSpPr/>
          <p:nvPr/>
        </p:nvSpPr>
        <p:spPr>
          <a:xfrm>
            <a:off x="5394250" y="685950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8" name="Google Shape;508;p50"/>
          <p:cNvSpPr txBox="1"/>
          <p:nvPr>
            <p:ph idx="1" type="body"/>
          </p:nvPr>
        </p:nvSpPr>
        <p:spPr>
          <a:xfrm>
            <a:off x="6029100" y="567300"/>
            <a:ext cx="2592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09" name="Google Shape;509;p50"/>
          <p:cNvSpPr/>
          <p:nvPr/>
        </p:nvSpPr>
        <p:spPr>
          <a:xfrm>
            <a:off x="5394300" y="1795175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0" name="Google Shape;510;p50"/>
          <p:cNvSpPr txBox="1"/>
          <p:nvPr>
            <p:ph idx="2" type="body"/>
          </p:nvPr>
        </p:nvSpPr>
        <p:spPr>
          <a:xfrm>
            <a:off x="6029132" y="1676528"/>
            <a:ext cx="2592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1" name="Google Shape;511;p50"/>
          <p:cNvSpPr/>
          <p:nvPr/>
        </p:nvSpPr>
        <p:spPr>
          <a:xfrm>
            <a:off x="5394350" y="2904388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2" name="Google Shape;512;p50"/>
          <p:cNvSpPr txBox="1"/>
          <p:nvPr>
            <p:ph idx="3" type="body"/>
          </p:nvPr>
        </p:nvSpPr>
        <p:spPr>
          <a:xfrm>
            <a:off x="6029163" y="2785744"/>
            <a:ext cx="2592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3" name="Google Shape;513;p50"/>
          <p:cNvSpPr/>
          <p:nvPr/>
        </p:nvSpPr>
        <p:spPr>
          <a:xfrm>
            <a:off x="5394250" y="4013613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4" name="Google Shape;514;p50"/>
          <p:cNvSpPr txBox="1"/>
          <p:nvPr>
            <p:ph idx="4" type="body"/>
          </p:nvPr>
        </p:nvSpPr>
        <p:spPr>
          <a:xfrm>
            <a:off x="6029100" y="3894973"/>
            <a:ext cx="2592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5" name="Google Shape;515;p50"/>
          <p:cNvSpPr txBox="1"/>
          <p:nvPr>
            <p:ph idx="5" type="subTitle"/>
          </p:nvPr>
        </p:nvSpPr>
        <p:spPr>
          <a:xfrm>
            <a:off x="5450350" y="7509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16" name="Google Shape;516;p50"/>
          <p:cNvSpPr txBox="1"/>
          <p:nvPr>
            <p:ph idx="6" type="subTitle"/>
          </p:nvPr>
        </p:nvSpPr>
        <p:spPr>
          <a:xfrm>
            <a:off x="5450450" y="186012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17" name="Google Shape;517;p50"/>
          <p:cNvSpPr txBox="1"/>
          <p:nvPr>
            <p:ph idx="7" type="subTitle"/>
          </p:nvPr>
        </p:nvSpPr>
        <p:spPr>
          <a:xfrm>
            <a:off x="5450350" y="296935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18" name="Google Shape;518;p50"/>
          <p:cNvSpPr txBox="1"/>
          <p:nvPr>
            <p:ph idx="8" type="subTitle"/>
          </p:nvPr>
        </p:nvSpPr>
        <p:spPr>
          <a:xfrm>
            <a:off x="5450450" y="40785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2">
  <p:cSld name="CUSTOM_23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 txBox="1"/>
          <p:nvPr>
            <p:ph type="title"/>
          </p:nvPr>
        </p:nvSpPr>
        <p:spPr>
          <a:xfrm>
            <a:off x="350325" y="2288275"/>
            <a:ext cx="42903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1" name="Google Shape;521;p51"/>
          <p:cNvSpPr/>
          <p:nvPr/>
        </p:nvSpPr>
        <p:spPr>
          <a:xfrm>
            <a:off x="5391475" y="410375"/>
            <a:ext cx="3360000" cy="9951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" name="Google Shape;522;p51"/>
          <p:cNvSpPr/>
          <p:nvPr/>
        </p:nvSpPr>
        <p:spPr>
          <a:xfrm>
            <a:off x="5391475" y="1519588"/>
            <a:ext cx="3360000" cy="995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51"/>
          <p:cNvSpPr/>
          <p:nvPr/>
        </p:nvSpPr>
        <p:spPr>
          <a:xfrm>
            <a:off x="5391475" y="2628800"/>
            <a:ext cx="3360000" cy="995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4" name="Google Shape;524;p51"/>
          <p:cNvSpPr/>
          <p:nvPr/>
        </p:nvSpPr>
        <p:spPr>
          <a:xfrm>
            <a:off x="5391475" y="3738050"/>
            <a:ext cx="3360000" cy="995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5" name="Google Shape;525;p51"/>
          <p:cNvSpPr/>
          <p:nvPr/>
        </p:nvSpPr>
        <p:spPr>
          <a:xfrm>
            <a:off x="5621975" y="6811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6" name="Google Shape;526;p51"/>
          <p:cNvSpPr txBox="1"/>
          <p:nvPr>
            <p:ph idx="1" type="body"/>
          </p:nvPr>
        </p:nvSpPr>
        <p:spPr>
          <a:xfrm>
            <a:off x="6234687" y="567300"/>
            <a:ext cx="2291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7" name="Google Shape;527;p51"/>
          <p:cNvSpPr/>
          <p:nvPr/>
        </p:nvSpPr>
        <p:spPr>
          <a:xfrm>
            <a:off x="5609075" y="17855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8" name="Google Shape;528;p51"/>
          <p:cNvSpPr txBox="1"/>
          <p:nvPr>
            <p:ph idx="2" type="body"/>
          </p:nvPr>
        </p:nvSpPr>
        <p:spPr>
          <a:xfrm>
            <a:off x="6227450" y="1671704"/>
            <a:ext cx="2291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51"/>
          <p:cNvSpPr/>
          <p:nvPr/>
        </p:nvSpPr>
        <p:spPr>
          <a:xfrm>
            <a:off x="5609075" y="2894150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0" name="Google Shape;530;p51"/>
          <p:cNvSpPr txBox="1"/>
          <p:nvPr>
            <p:ph idx="3" type="body"/>
          </p:nvPr>
        </p:nvSpPr>
        <p:spPr>
          <a:xfrm>
            <a:off x="6227450" y="2780333"/>
            <a:ext cx="2291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51"/>
          <p:cNvSpPr/>
          <p:nvPr/>
        </p:nvSpPr>
        <p:spPr>
          <a:xfrm>
            <a:off x="5609075" y="4003963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2" name="Google Shape;532;p51"/>
          <p:cNvSpPr txBox="1"/>
          <p:nvPr>
            <p:ph idx="4" type="body"/>
          </p:nvPr>
        </p:nvSpPr>
        <p:spPr>
          <a:xfrm>
            <a:off x="6227450" y="3890150"/>
            <a:ext cx="2291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51"/>
          <p:cNvSpPr txBox="1"/>
          <p:nvPr>
            <p:ph idx="5" type="subTitle"/>
          </p:nvPr>
        </p:nvSpPr>
        <p:spPr>
          <a:xfrm>
            <a:off x="5678075" y="7509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34" name="Google Shape;534;p51"/>
          <p:cNvSpPr txBox="1"/>
          <p:nvPr>
            <p:ph idx="6" type="subTitle"/>
          </p:nvPr>
        </p:nvSpPr>
        <p:spPr>
          <a:xfrm>
            <a:off x="5665175" y="1855288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35" name="Google Shape;535;p51"/>
          <p:cNvSpPr txBox="1"/>
          <p:nvPr>
            <p:ph idx="7" type="subTitle"/>
          </p:nvPr>
        </p:nvSpPr>
        <p:spPr>
          <a:xfrm>
            <a:off x="5665175" y="296451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36" name="Google Shape;536;p51"/>
          <p:cNvSpPr txBox="1"/>
          <p:nvPr>
            <p:ph idx="8" type="subTitle"/>
          </p:nvPr>
        </p:nvSpPr>
        <p:spPr>
          <a:xfrm>
            <a:off x="5665175" y="4073688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1">
  <p:cSld name="CUSTOM_24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2"/>
          <p:cNvSpPr txBox="1"/>
          <p:nvPr>
            <p:ph type="title"/>
          </p:nvPr>
        </p:nvSpPr>
        <p:spPr>
          <a:xfrm>
            <a:off x="902250" y="383275"/>
            <a:ext cx="71541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9" name="Google Shape;539;p52"/>
          <p:cNvSpPr/>
          <p:nvPr/>
        </p:nvSpPr>
        <p:spPr>
          <a:xfrm>
            <a:off x="3001650" y="1451875"/>
            <a:ext cx="3140700" cy="9951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0" name="Google Shape;540;p52"/>
          <p:cNvSpPr/>
          <p:nvPr/>
        </p:nvSpPr>
        <p:spPr>
          <a:xfrm>
            <a:off x="3001650" y="2561088"/>
            <a:ext cx="3140700" cy="995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1" name="Google Shape;541;p52"/>
          <p:cNvSpPr/>
          <p:nvPr/>
        </p:nvSpPr>
        <p:spPr>
          <a:xfrm>
            <a:off x="3001650" y="3670300"/>
            <a:ext cx="3140700" cy="995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2" name="Google Shape;542;p52"/>
          <p:cNvSpPr/>
          <p:nvPr/>
        </p:nvSpPr>
        <p:spPr>
          <a:xfrm>
            <a:off x="3157575" y="17226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3" name="Google Shape;543;p52"/>
          <p:cNvSpPr txBox="1"/>
          <p:nvPr>
            <p:ph idx="1" type="body"/>
          </p:nvPr>
        </p:nvSpPr>
        <p:spPr>
          <a:xfrm>
            <a:off x="3683126" y="1608800"/>
            <a:ext cx="2303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52"/>
          <p:cNvSpPr/>
          <p:nvPr/>
        </p:nvSpPr>
        <p:spPr>
          <a:xfrm>
            <a:off x="3144675" y="28270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5" name="Google Shape;545;p52"/>
          <p:cNvSpPr txBox="1"/>
          <p:nvPr>
            <p:ph idx="2" type="body"/>
          </p:nvPr>
        </p:nvSpPr>
        <p:spPr>
          <a:xfrm>
            <a:off x="3675850" y="2713200"/>
            <a:ext cx="2303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52"/>
          <p:cNvSpPr/>
          <p:nvPr/>
        </p:nvSpPr>
        <p:spPr>
          <a:xfrm>
            <a:off x="3144675" y="3935650"/>
            <a:ext cx="453600" cy="453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7" name="Google Shape;547;p52"/>
          <p:cNvSpPr txBox="1"/>
          <p:nvPr>
            <p:ph idx="3" type="body"/>
          </p:nvPr>
        </p:nvSpPr>
        <p:spPr>
          <a:xfrm>
            <a:off x="3675850" y="3821825"/>
            <a:ext cx="2303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8" name="Google Shape;548;p52"/>
          <p:cNvSpPr txBox="1"/>
          <p:nvPr>
            <p:ph idx="4" type="subTitle"/>
          </p:nvPr>
        </p:nvSpPr>
        <p:spPr>
          <a:xfrm>
            <a:off x="3213675" y="17875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49" name="Google Shape;549;p52"/>
          <p:cNvSpPr txBox="1"/>
          <p:nvPr>
            <p:ph idx="5" type="subTitle"/>
          </p:nvPr>
        </p:nvSpPr>
        <p:spPr>
          <a:xfrm>
            <a:off x="3200775" y="2896788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50" name="Google Shape;550;p52"/>
          <p:cNvSpPr txBox="1"/>
          <p:nvPr>
            <p:ph idx="6" type="subTitle"/>
          </p:nvPr>
        </p:nvSpPr>
        <p:spPr>
          <a:xfrm>
            <a:off x="3200775" y="400601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51" name="Google Shape;551;p52"/>
          <p:cNvSpPr/>
          <p:nvPr/>
        </p:nvSpPr>
        <p:spPr>
          <a:xfrm>
            <a:off x="0" y="1451850"/>
            <a:ext cx="341400" cy="32136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52"/>
          <p:cNvSpPr/>
          <p:nvPr/>
        </p:nvSpPr>
        <p:spPr>
          <a:xfrm>
            <a:off x="8802600" y="1451850"/>
            <a:ext cx="341400" cy="32136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2">
  <p:cSld name="CUSTOM_25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3"/>
          <p:cNvSpPr txBox="1"/>
          <p:nvPr>
            <p:ph type="title"/>
          </p:nvPr>
        </p:nvSpPr>
        <p:spPr>
          <a:xfrm>
            <a:off x="435325" y="2288275"/>
            <a:ext cx="39075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5" name="Google Shape;555;p53"/>
          <p:cNvSpPr/>
          <p:nvPr/>
        </p:nvSpPr>
        <p:spPr>
          <a:xfrm>
            <a:off x="4950175" y="471425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6" name="Google Shape;556;p53"/>
          <p:cNvSpPr/>
          <p:nvPr/>
        </p:nvSpPr>
        <p:spPr>
          <a:xfrm>
            <a:off x="5141737" y="8116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7" name="Google Shape;557;p53"/>
          <p:cNvSpPr txBox="1"/>
          <p:nvPr>
            <p:ph idx="1" type="body"/>
          </p:nvPr>
        </p:nvSpPr>
        <p:spPr>
          <a:xfrm>
            <a:off x="5932775" y="640475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8" name="Google Shape;558;p53"/>
          <p:cNvSpPr/>
          <p:nvPr/>
        </p:nvSpPr>
        <p:spPr>
          <a:xfrm>
            <a:off x="4950175" y="1952900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9" name="Google Shape;559;p53"/>
          <p:cNvSpPr/>
          <p:nvPr/>
        </p:nvSpPr>
        <p:spPr>
          <a:xfrm>
            <a:off x="5141737" y="229310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0" name="Google Shape;560;p53"/>
          <p:cNvSpPr txBox="1"/>
          <p:nvPr>
            <p:ph idx="2" type="body"/>
          </p:nvPr>
        </p:nvSpPr>
        <p:spPr>
          <a:xfrm>
            <a:off x="5932775" y="2121950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1" name="Google Shape;561;p53"/>
          <p:cNvSpPr/>
          <p:nvPr/>
        </p:nvSpPr>
        <p:spPr>
          <a:xfrm>
            <a:off x="4950175" y="3434375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2" name="Google Shape;562;p53"/>
          <p:cNvSpPr/>
          <p:nvPr/>
        </p:nvSpPr>
        <p:spPr>
          <a:xfrm>
            <a:off x="5141737" y="3774575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3" name="Google Shape;563;p53"/>
          <p:cNvSpPr txBox="1"/>
          <p:nvPr>
            <p:ph idx="3" type="body"/>
          </p:nvPr>
        </p:nvSpPr>
        <p:spPr>
          <a:xfrm>
            <a:off x="5932775" y="3603425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53"/>
          <p:cNvSpPr txBox="1"/>
          <p:nvPr>
            <p:ph idx="4" type="subTitle"/>
          </p:nvPr>
        </p:nvSpPr>
        <p:spPr>
          <a:xfrm>
            <a:off x="5253925" y="9326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65" name="Google Shape;565;p53"/>
          <p:cNvSpPr txBox="1"/>
          <p:nvPr>
            <p:ph idx="5" type="subTitle"/>
          </p:nvPr>
        </p:nvSpPr>
        <p:spPr>
          <a:xfrm>
            <a:off x="5253925" y="241415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66" name="Google Shape;566;p53"/>
          <p:cNvSpPr txBox="1"/>
          <p:nvPr>
            <p:ph idx="6" type="subTitle"/>
          </p:nvPr>
        </p:nvSpPr>
        <p:spPr>
          <a:xfrm>
            <a:off x="5253925" y="390511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67" name="Google Shape;567;p53"/>
          <p:cNvSpPr/>
          <p:nvPr/>
        </p:nvSpPr>
        <p:spPr>
          <a:xfrm>
            <a:off x="8262090" y="471425"/>
            <a:ext cx="882300" cy="1246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8260643" y="1952900"/>
            <a:ext cx="882300" cy="12462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8260643" y="3434375"/>
            <a:ext cx="882300" cy="12462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1">
  <p:cSld name="CUSTOM_26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 txBox="1"/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2" name="Google Shape;572;p54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3" name="Google Shape;573;p54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54"/>
          <p:cNvSpPr txBox="1"/>
          <p:nvPr>
            <p:ph idx="1" type="body"/>
          </p:nvPr>
        </p:nvSpPr>
        <p:spPr>
          <a:xfrm>
            <a:off x="1536513" y="29309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5" name="Google Shape;575;p54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6" name="Google Shape;576;p54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7" name="Google Shape;577;p54"/>
          <p:cNvSpPr txBox="1"/>
          <p:nvPr>
            <p:ph idx="2" type="body"/>
          </p:nvPr>
        </p:nvSpPr>
        <p:spPr>
          <a:xfrm>
            <a:off x="5047088" y="29309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54"/>
          <p:cNvSpPr txBox="1"/>
          <p:nvPr>
            <p:ph idx="3" type="subTitle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79" name="Google Shape;579;p54"/>
          <p:cNvSpPr txBox="1"/>
          <p:nvPr>
            <p:ph idx="4" type="subTitle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80" name="Google Shape;580;p54"/>
          <p:cNvSpPr/>
          <p:nvPr/>
        </p:nvSpPr>
        <p:spPr>
          <a:xfrm rot="5400000">
            <a:off x="2732150" y="2608125"/>
            <a:ext cx="160200" cy="2848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1" name="Google Shape;581;p54"/>
          <p:cNvSpPr/>
          <p:nvPr/>
        </p:nvSpPr>
        <p:spPr>
          <a:xfrm rot="5400000">
            <a:off x="6247200" y="2608125"/>
            <a:ext cx="160200" cy="2848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2">
  <p:cSld name="CUSTOM_27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4" name="Google Shape;584;p55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5" name="Google Shape;585;p55"/>
          <p:cNvSpPr txBox="1"/>
          <p:nvPr>
            <p:ph idx="1" type="body"/>
          </p:nvPr>
        </p:nvSpPr>
        <p:spPr>
          <a:xfrm>
            <a:off x="1541551" y="29557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6" name="Google Shape;586;p55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7" name="Google Shape;587;p55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8" name="Google Shape;588;p55"/>
          <p:cNvSpPr txBox="1"/>
          <p:nvPr>
            <p:ph idx="2" type="body"/>
          </p:nvPr>
        </p:nvSpPr>
        <p:spPr>
          <a:xfrm>
            <a:off x="5052126" y="29557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9" name="Google Shape;589;p55"/>
          <p:cNvSpPr txBox="1"/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0" name="Google Shape;590;p55"/>
          <p:cNvSpPr txBox="1"/>
          <p:nvPr>
            <p:ph idx="3" type="subTitle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91" name="Google Shape;591;p55"/>
          <p:cNvSpPr txBox="1"/>
          <p:nvPr>
            <p:ph idx="4" type="subTitle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92" name="Google Shape;592;p55"/>
          <p:cNvSpPr/>
          <p:nvPr/>
        </p:nvSpPr>
        <p:spPr>
          <a:xfrm rot="5400000">
            <a:off x="-213825" y="2975225"/>
            <a:ext cx="995100" cy="5952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3" name="Google Shape;593;p55"/>
          <p:cNvSpPr/>
          <p:nvPr/>
        </p:nvSpPr>
        <p:spPr>
          <a:xfrm rot="5400000">
            <a:off x="8362800" y="2989450"/>
            <a:ext cx="995100" cy="5952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1">
  <p:cSld name="CUSTOM_28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6"/>
          <p:cNvSpPr/>
          <p:nvPr/>
        </p:nvSpPr>
        <p:spPr>
          <a:xfrm>
            <a:off x="6945300" y="0"/>
            <a:ext cx="2198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4902600" y="2628825"/>
            <a:ext cx="33588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7" name="Google Shape;597;p56"/>
          <p:cNvSpPr txBox="1"/>
          <p:nvPr>
            <p:ph type="title"/>
          </p:nvPr>
        </p:nvSpPr>
        <p:spPr>
          <a:xfrm>
            <a:off x="723225" y="2288275"/>
            <a:ext cx="35163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8" name="Google Shape;598;p56"/>
          <p:cNvSpPr/>
          <p:nvPr/>
        </p:nvSpPr>
        <p:spPr>
          <a:xfrm>
            <a:off x="4902600" y="410375"/>
            <a:ext cx="33588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4902600" y="1519588"/>
            <a:ext cx="33588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4902600" y="3738050"/>
            <a:ext cx="33588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5058525" y="6811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2" name="Google Shape;602;p56"/>
          <p:cNvSpPr txBox="1"/>
          <p:nvPr>
            <p:ph idx="1" type="body"/>
          </p:nvPr>
        </p:nvSpPr>
        <p:spPr>
          <a:xfrm>
            <a:off x="5697100" y="564300"/>
            <a:ext cx="2379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56"/>
          <p:cNvSpPr/>
          <p:nvPr/>
        </p:nvSpPr>
        <p:spPr>
          <a:xfrm>
            <a:off x="5045625" y="1785525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4" name="Google Shape;604;p56"/>
          <p:cNvSpPr txBox="1"/>
          <p:nvPr>
            <p:ph idx="2" type="body"/>
          </p:nvPr>
        </p:nvSpPr>
        <p:spPr>
          <a:xfrm>
            <a:off x="5697100" y="1668703"/>
            <a:ext cx="2379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56"/>
          <p:cNvSpPr/>
          <p:nvPr/>
        </p:nvSpPr>
        <p:spPr>
          <a:xfrm>
            <a:off x="5045625" y="2894150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6" name="Google Shape;606;p56"/>
          <p:cNvSpPr txBox="1"/>
          <p:nvPr>
            <p:ph idx="3" type="body"/>
          </p:nvPr>
        </p:nvSpPr>
        <p:spPr>
          <a:xfrm>
            <a:off x="5697100" y="2777332"/>
            <a:ext cx="2379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56"/>
          <p:cNvSpPr/>
          <p:nvPr/>
        </p:nvSpPr>
        <p:spPr>
          <a:xfrm>
            <a:off x="5045625" y="4003963"/>
            <a:ext cx="453600" cy="453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8" name="Google Shape;608;p56"/>
          <p:cNvSpPr txBox="1"/>
          <p:nvPr>
            <p:ph idx="4" type="body"/>
          </p:nvPr>
        </p:nvSpPr>
        <p:spPr>
          <a:xfrm>
            <a:off x="5697100" y="3887148"/>
            <a:ext cx="2379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9" name="Google Shape;609;p56"/>
          <p:cNvSpPr txBox="1"/>
          <p:nvPr>
            <p:ph idx="5" type="subTitle"/>
          </p:nvPr>
        </p:nvSpPr>
        <p:spPr>
          <a:xfrm>
            <a:off x="5101725" y="18553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10" name="Google Shape;610;p56"/>
          <p:cNvSpPr txBox="1"/>
          <p:nvPr>
            <p:ph idx="6" type="subTitle"/>
          </p:nvPr>
        </p:nvSpPr>
        <p:spPr>
          <a:xfrm>
            <a:off x="5114625" y="296452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11" name="Google Shape;611;p56"/>
          <p:cNvSpPr txBox="1"/>
          <p:nvPr>
            <p:ph idx="7" type="subTitle"/>
          </p:nvPr>
        </p:nvSpPr>
        <p:spPr>
          <a:xfrm>
            <a:off x="5114625" y="7460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12" name="Google Shape;612;p56"/>
          <p:cNvSpPr txBox="1"/>
          <p:nvPr>
            <p:ph idx="8" type="subTitle"/>
          </p:nvPr>
        </p:nvSpPr>
        <p:spPr>
          <a:xfrm>
            <a:off x="5101725" y="407375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2">
  <p:cSld name="CUSTOM_29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7"/>
          <p:cNvSpPr/>
          <p:nvPr/>
        </p:nvSpPr>
        <p:spPr>
          <a:xfrm>
            <a:off x="0" y="3591725"/>
            <a:ext cx="9144000" cy="155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5" name="Google Shape;615;p57"/>
          <p:cNvSpPr txBox="1"/>
          <p:nvPr>
            <p:ph type="title"/>
          </p:nvPr>
        </p:nvSpPr>
        <p:spPr>
          <a:xfrm>
            <a:off x="1399175" y="383275"/>
            <a:ext cx="61602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6" name="Google Shape;616;p57"/>
          <p:cNvSpPr/>
          <p:nvPr/>
        </p:nvSpPr>
        <p:spPr>
          <a:xfrm>
            <a:off x="4683025" y="1795650"/>
            <a:ext cx="2876400" cy="93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7" name="Google Shape;617;p57"/>
          <p:cNvSpPr/>
          <p:nvPr/>
        </p:nvSpPr>
        <p:spPr>
          <a:xfrm>
            <a:off x="4863312" y="198225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8" name="Google Shape;618;p57"/>
          <p:cNvSpPr txBox="1"/>
          <p:nvPr>
            <p:ph idx="1" type="body"/>
          </p:nvPr>
        </p:nvSpPr>
        <p:spPr>
          <a:xfrm>
            <a:off x="5559500" y="1942800"/>
            <a:ext cx="1780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9" name="Google Shape;619;p57"/>
          <p:cNvSpPr txBox="1"/>
          <p:nvPr>
            <p:ph idx="2" type="subTitle"/>
          </p:nvPr>
        </p:nvSpPr>
        <p:spPr>
          <a:xfrm>
            <a:off x="4975500" y="21033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20" name="Google Shape;620;p57"/>
          <p:cNvSpPr/>
          <p:nvPr/>
        </p:nvSpPr>
        <p:spPr>
          <a:xfrm>
            <a:off x="4683025" y="3095750"/>
            <a:ext cx="2876400" cy="93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1" name="Google Shape;621;p57"/>
          <p:cNvSpPr/>
          <p:nvPr/>
        </p:nvSpPr>
        <p:spPr>
          <a:xfrm>
            <a:off x="4863312" y="328235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2" name="Google Shape;622;p57"/>
          <p:cNvSpPr txBox="1"/>
          <p:nvPr>
            <p:ph idx="3" type="subTitle"/>
          </p:nvPr>
        </p:nvSpPr>
        <p:spPr>
          <a:xfrm>
            <a:off x="4975500" y="34034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23" name="Google Shape;623;p57"/>
          <p:cNvSpPr txBox="1"/>
          <p:nvPr>
            <p:ph idx="4" type="body"/>
          </p:nvPr>
        </p:nvSpPr>
        <p:spPr>
          <a:xfrm>
            <a:off x="5559500" y="3262700"/>
            <a:ext cx="1780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4" name="Google Shape;624;p57"/>
          <p:cNvSpPr/>
          <p:nvPr/>
        </p:nvSpPr>
        <p:spPr>
          <a:xfrm>
            <a:off x="1399175" y="1795650"/>
            <a:ext cx="2876400" cy="93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5" name="Google Shape;625;p57"/>
          <p:cNvSpPr/>
          <p:nvPr/>
        </p:nvSpPr>
        <p:spPr>
          <a:xfrm>
            <a:off x="1579462" y="198225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6" name="Google Shape;626;p57"/>
          <p:cNvSpPr txBox="1"/>
          <p:nvPr>
            <p:ph idx="5" type="body"/>
          </p:nvPr>
        </p:nvSpPr>
        <p:spPr>
          <a:xfrm>
            <a:off x="2275650" y="1942800"/>
            <a:ext cx="1780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7" name="Google Shape;627;p57"/>
          <p:cNvSpPr/>
          <p:nvPr/>
        </p:nvSpPr>
        <p:spPr>
          <a:xfrm>
            <a:off x="1399175" y="3095750"/>
            <a:ext cx="2876400" cy="939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8" name="Google Shape;628;p57"/>
          <p:cNvSpPr/>
          <p:nvPr/>
        </p:nvSpPr>
        <p:spPr>
          <a:xfrm>
            <a:off x="1579462" y="328235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9" name="Google Shape;629;p57"/>
          <p:cNvSpPr txBox="1"/>
          <p:nvPr>
            <p:ph idx="6" type="body"/>
          </p:nvPr>
        </p:nvSpPr>
        <p:spPr>
          <a:xfrm>
            <a:off x="2275650" y="3242900"/>
            <a:ext cx="1780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0" name="Google Shape;630;p57"/>
          <p:cNvSpPr txBox="1"/>
          <p:nvPr>
            <p:ph idx="7" type="subTitle"/>
          </p:nvPr>
        </p:nvSpPr>
        <p:spPr>
          <a:xfrm>
            <a:off x="1691650" y="21033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31" name="Google Shape;631;p57"/>
          <p:cNvSpPr txBox="1"/>
          <p:nvPr>
            <p:ph idx="8" type="subTitle"/>
          </p:nvPr>
        </p:nvSpPr>
        <p:spPr>
          <a:xfrm>
            <a:off x="1691650" y="340340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1">
  <p:cSld name="CUSTOM_30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8"/>
          <p:cNvSpPr txBox="1"/>
          <p:nvPr>
            <p:ph type="title"/>
          </p:nvPr>
        </p:nvSpPr>
        <p:spPr>
          <a:xfrm>
            <a:off x="4928100" y="578138"/>
            <a:ext cx="3156600" cy="14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4" name="Google Shape;634;p58"/>
          <p:cNvSpPr/>
          <p:nvPr/>
        </p:nvSpPr>
        <p:spPr>
          <a:xfrm>
            <a:off x="580288" y="1286250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5" name="Google Shape;635;p58"/>
          <p:cNvSpPr/>
          <p:nvPr/>
        </p:nvSpPr>
        <p:spPr>
          <a:xfrm>
            <a:off x="1726150" y="8250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6" name="Google Shape;636;p58"/>
          <p:cNvSpPr txBox="1"/>
          <p:nvPr>
            <p:ph idx="1" type="body"/>
          </p:nvPr>
        </p:nvSpPr>
        <p:spPr>
          <a:xfrm>
            <a:off x="728838" y="1425413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7" name="Google Shape;637;p58"/>
          <p:cNvSpPr/>
          <p:nvPr/>
        </p:nvSpPr>
        <p:spPr>
          <a:xfrm>
            <a:off x="2907688" y="2426350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8" name="Google Shape;638;p58"/>
          <p:cNvSpPr/>
          <p:nvPr/>
        </p:nvSpPr>
        <p:spPr>
          <a:xfrm>
            <a:off x="4053550" y="19651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9" name="Google Shape;639;p58"/>
          <p:cNvSpPr txBox="1"/>
          <p:nvPr>
            <p:ph idx="2" type="body"/>
          </p:nvPr>
        </p:nvSpPr>
        <p:spPr>
          <a:xfrm>
            <a:off x="3056238" y="2565513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0" name="Google Shape;640;p58"/>
          <p:cNvSpPr/>
          <p:nvPr/>
        </p:nvSpPr>
        <p:spPr>
          <a:xfrm>
            <a:off x="5227188" y="3574750"/>
            <a:ext cx="2857500" cy="9906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1" name="Google Shape;641;p58"/>
          <p:cNvSpPr/>
          <p:nvPr/>
        </p:nvSpPr>
        <p:spPr>
          <a:xfrm>
            <a:off x="6373050" y="31135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2" name="Google Shape;642;p58"/>
          <p:cNvSpPr txBox="1"/>
          <p:nvPr>
            <p:ph idx="3" type="body"/>
          </p:nvPr>
        </p:nvSpPr>
        <p:spPr>
          <a:xfrm>
            <a:off x="5375738" y="3713913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3" name="Google Shape;643;p58"/>
          <p:cNvSpPr txBox="1"/>
          <p:nvPr>
            <p:ph idx="4" type="subTitle"/>
          </p:nvPr>
        </p:nvSpPr>
        <p:spPr>
          <a:xfrm>
            <a:off x="1838338" y="9460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44" name="Google Shape;644;p58"/>
          <p:cNvSpPr txBox="1"/>
          <p:nvPr>
            <p:ph idx="5" type="subTitle"/>
          </p:nvPr>
        </p:nvSpPr>
        <p:spPr>
          <a:xfrm>
            <a:off x="4165738" y="20861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45" name="Google Shape;645;p58"/>
          <p:cNvSpPr txBox="1"/>
          <p:nvPr>
            <p:ph idx="6" type="subTitle"/>
          </p:nvPr>
        </p:nvSpPr>
        <p:spPr>
          <a:xfrm>
            <a:off x="6485238" y="32345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2">
  <p:cSld name="CUSTOM_3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"/>
          <p:cNvSpPr/>
          <p:nvPr/>
        </p:nvSpPr>
        <p:spPr>
          <a:xfrm>
            <a:off x="6700725" y="0"/>
            <a:ext cx="2443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8" name="Google Shape;648;p59"/>
          <p:cNvSpPr/>
          <p:nvPr/>
        </p:nvSpPr>
        <p:spPr>
          <a:xfrm>
            <a:off x="4950175" y="471425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9" name="Google Shape;649;p59"/>
          <p:cNvSpPr/>
          <p:nvPr/>
        </p:nvSpPr>
        <p:spPr>
          <a:xfrm>
            <a:off x="5141737" y="811625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0" name="Google Shape;650;p59"/>
          <p:cNvSpPr txBox="1"/>
          <p:nvPr>
            <p:ph idx="1" type="body"/>
          </p:nvPr>
        </p:nvSpPr>
        <p:spPr>
          <a:xfrm>
            <a:off x="5932775" y="640475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1" name="Google Shape;651;p59"/>
          <p:cNvSpPr/>
          <p:nvPr/>
        </p:nvSpPr>
        <p:spPr>
          <a:xfrm>
            <a:off x="4950175" y="1952900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2" name="Google Shape;652;p59"/>
          <p:cNvSpPr/>
          <p:nvPr/>
        </p:nvSpPr>
        <p:spPr>
          <a:xfrm>
            <a:off x="5141737" y="2293100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3" name="Google Shape;653;p59"/>
          <p:cNvSpPr txBox="1"/>
          <p:nvPr>
            <p:ph idx="2" type="body"/>
          </p:nvPr>
        </p:nvSpPr>
        <p:spPr>
          <a:xfrm>
            <a:off x="5932775" y="2121950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4" name="Google Shape;654;p59"/>
          <p:cNvSpPr/>
          <p:nvPr/>
        </p:nvSpPr>
        <p:spPr>
          <a:xfrm>
            <a:off x="4950175" y="3434375"/>
            <a:ext cx="3310500" cy="12462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5" name="Google Shape;655;p59"/>
          <p:cNvSpPr/>
          <p:nvPr/>
        </p:nvSpPr>
        <p:spPr>
          <a:xfrm>
            <a:off x="5141737" y="3774575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6" name="Google Shape;656;p59"/>
          <p:cNvSpPr txBox="1"/>
          <p:nvPr>
            <p:ph idx="3" type="body"/>
          </p:nvPr>
        </p:nvSpPr>
        <p:spPr>
          <a:xfrm>
            <a:off x="5932775" y="3603425"/>
            <a:ext cx="21012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7" name="Google Shape;657;p59"/>
          <p:cNvSpPr txBox="1"/>
          <p:nvPr>
            <p:ph type="title"/>
          </p:nvPr>
        </p:nvSpPr>
        <p:spPr>
          <a:xfrm>
            <a:off x="491350" y="2288850"/>
            <a:ext cx="39075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8" name="Google Shape;658;p59"/>
          <p:cNvSpPr txBox="1"/>
          <p:nvPr>
            <p:ph idx="4" type="subTitle"/>
          </p:nvPr>
        </p:nvSpPr>
        <p:spPr>
          <a:xfrm>
            <a:off x="5253925" y="932675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59" name="Google Shape;659;p59"/>
          <p:cNvSpPr txBox="1"/>
          <p:nvPr>
            <p:ph idx="5" type="subTitle"/>
          </p:nvPr>
        </p:nvSpPr>
        <p:spPr>
          <a:xfrm>
            <a:off x="5253925" y="241415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60" name="Google Shape;660;p59"/>
          <p:cNvSpPr txBox="1"/>
          <p:nvPr>
            <p:ph idx="6" type="subTitle"/>
          </p:nvPr>
        </p:nvSpPr>
        <p:spPr>
          <a:xfrm>
            <a:off x="5253925" y="3905110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1">
  <p:cSld name="CUSTOM_3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3" name="Google Shape;663;p60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4" name="Google Shape;664;p60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5" name="Google Shape;665;p60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6" name="Google Shape;666;p60"/>
          <p:cNvSpPr txBox="1"/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60"/>
          <p:cNvSpPr txBox="1"/>
          <p:nvPr>
            <p:ph idx="1" type="subTitle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60"/>
          <p:cNvSpPr txBox="1"/>
          <p:nvPr>
            <p:ph idx="2" type="subTitle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9" name="Google Shape;669;p60"/>
          <p:cNvSpPr/>
          <p:nvPr/>
        </p:nvSpPr>
        <p:spPr>
          <a:xfrm rot="5400000">
            <a:off x="2684100" y="3586425"/>
            <a:ext cx="265200" cy="2848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0" name="Google Shape;670;p60"/>
          <p:cNvSpPr/>
          <p:nvPr/>
        </p:nvSpPr>
        <p:spPr>
          <a:xfrm rot="5400000">
            <a:off x="6194700" y="3586425"/>
            <a:ext cx="265200" cy="2848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1" name="Google Shape;671;p60"/>
          <p:cNvSpPr txBox="1"/>
          <p:nvPr>
            <p:ph idx="3" type="body"/>
          </p:nvPr>
        </p:nvSpPr>
        <p:spPr>
          <a:xfrm>
            <a:off x="1541551" y="29557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2" name="Google Shape;672;p60"/>
          <p:cNvSpPr txBox="1"/>
          <p:nvPr>
            <p:ph idx="4" type="body"/>
          </p:nvPr>
        </p:nvSpPr>
        <p:spPr>
          <a:xfrm>
            <a:off x="5052126" y="2955700"/>
            <a:ext cx="2550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2">
  <p:cSld name="CUSTOM_33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1"/>
          <p:cNvSpPr txBox="1"/>
          <p:nvPr>
            <p:ph type="title"/>
          </p:nvPr>
        </p:nvSpPr>
        <p:spPr>
          <a:xfrm>
            <a:off x="2231850" y="522951"/>
            <a:ext cx="48279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5" name="Google Shape;675;p61"/>
          <p:cNvSpPr/>
          <p:nvPr/>
        </p:nvSpPr>
        <p:spPr>
          <a:xfrm>
            <a:off x="2461500" y="2176813"/>
            <a:ext cx="4221000" cy="925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6" name="Google Shape;676;p61"/>
          <p:cNvSpPr/>
          <p:nvPr/>
        </p:nvSpPr>
        <p:spPr>
          <a:xfrm>
            <a:off x="3161700" y="2176813"/>
            <a:ext cx="3520800" cy="92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61"/>
          <p:cNvSpPr/>
          <p:nvPr/>
        </p:nvSpPr>
        <p:spPr>
          <a:xfrm>
            <a:off x="3313008" y="2403008"/>
            <a:ext cx="497700" cy="4977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8" name="Google Shape;678;p61"/>
          <p:cNvSpPr txBox="1"/>
          <p:nvPr>
            <p:ph idx="1" type="body"/>
          </p:nvPr>
        </p:nvSpPr>
        <p:spPr>
          <a:xfrm>
            <a:off x="4017000" y="2378413"/>
            <a:ext cx="24693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9" name="Google Shape;679;p61"/>
          <p:cNvSpPr/>
          <p:nvPr/>
        </p:nvSpPr>
        <p:spPr>
          <a:xfrm>
            <a:off x="2461500" y="3617888"/>
            <a:ext cx="4221000" cy="9255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0" name="Google Shape;680;p61"/>
          <p:cNvSpPr/>
          <p:nvPr/>
        </p:nvSpPr>
        <p:spPr>
          <a:xfrm>
            <a:off x="2461500" y="3617888"/>
            <a:ext cx="3520800" cy="925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1" name="Google Shape;681;p61"/>
          <p:cNvSpPr/>
          <p:nvPr/>
        </p:nvSpPr>
        <p:spPr>
          <a:xfrm>
            <a:off x="2635258" y="3844083"/>
            <a:ext cx="497700" cy="4977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2" name="Google Shape;682;p61"/>
          <p:cNvSpPr txBox="1"/>
          <p:nvPr>
            <p:ph idx="2" type="body"/>
          </p:nvPr>
        </p:nvSpPr>
        <p:spPr>
          <a:xfrm>
            <a:off x="3339250" y="3819488"/>
            <a:ext cx="24693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3" name="Google Shape;683;p61"/>
          <p:cNvSpPr txBox="1"/>
          <p:nvPr>
            <p:ph idx="3" type="subTitle"/>
          </p:nvPr>
        </p:nvSpPr>
        <p:spPr>
          <a:xfrm>
            <a:off x="3384400" y="2472763"/>
            <a:ext cx="3549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84" name="Google Shape;684;p61"/>
          <p:cNvSpPr txBox="1"/>
          <p:nvPr>
            <p:ph idx="4" type="subTitle"/>
          </p:nvPr>
        </p:nvSpPr>
        <p:spPr>
          <a:xfrm>
            <a:off x="2706650" y="3913838"/>
            <a:ext cx="3549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85" name="Google Shape;685;p61"/>
          <p:cNvSpPr/>
          <p:nvPr/>
        </p:nvSpPr>
        <p:spPr>
          <a:xfrm rot="5400000">
            <a:off x="6930650" y="2311050"/>
            <a:ext cx="2358000" cy="20997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6" name="Google Shape;686;p61"/>
          <p:cNvSpPr/>
          <p:nvPr/>
        </p:nvSpPr>
        <p:spPr>
          <a:xfrm rot="5400000">
            <a:off x="-137700" y="2318650"/>
            <a:ext cx="2375100" cy="20997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1">
  <p:cSld name="CUSTOM_34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2"/>
          <p:cNvSpPr txBox="1"/>
          <p:nvPr>
            <p:ph type="title"/>
          </p:nvPr>
        </p:nvSpPr>
        <p:spPr>
          <a:xfrm>
            <a:off x="1649100" y="657388"/>
            <a:ext cx="58458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p62"/>
          <p:cNvSpPr/>
          <p:nvPr/>
        </p:nvSpPr>
        <p:spPr>
          <a:xfrm>
            <a:off x="1649100" y="2299363"/>
            <a:ext cx="5845800" cy="9354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0" name="Google Shape;690;p62"/>
          <p:cNvSpPr/>
          <p:nvPr/>
        </p:nvSpPr>
        <p:spPr>
          <a:xfrm>
            <a:off x="1649204" y="2299363"/>
            <a:ext cx="2922900" cy="9354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1" name="Google Shape;691;p62"/>
          <p:cNvSpPr txBox="1"/>
          <p:nvPr>
            <p:ph idx="1" type="body"/>
          </p:nvPr>
        </p:nvSpPr>
        <p:spPr>
          <a:xfrm>
            <a:off x="1862500" y="2479663"/>
            <a:ext cx="2496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2" name="Google Shape;692;p62"/>
          <p:cNvSpPr txBox="1"/>
          <p:nvPr>
            <p:ph idx="2" type="body"/>
          </p:nvPr>
        </p:nvSpPr>
        <p:spPr>
          <a:xfrm>
            <a:off x="4779025" y="2479663"/>
            <a:ext cx="2496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3" name="Google Shape;693;p62"/>
          <p:cNvSpPr/>
          <p:nvPr/>
        </p:nvSpPr>
        <p:spPr>
          <a:xfrm>
            <a:off x="2" y="2299375"/>
            <a:ext cx="221400" cy="9354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4" name="Google Shape;694;p62"/>
          <p:cNvSpPr/>
          <p:nvPr/>
        </p:nvSpPr>
        <p:spPr>
          <a:xfrm>
            <a:off x="8922602" y="2299375"/>
            <a:ext cx="221400" cy="9354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2">
  <p:cSld name="CUSTOM_35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3"/>
          <p:cNvSpPr/>
          <p:nvPr/>
        </p:nvSpPr>
        <p:spPr>
          <a:xfrm>
            <a:off x="2466750" y="1824250"/>
            <a:ext cx="4210500" cy="2331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7" name="Google Shape;697;p63"/>
          <p:cNvSpPr txBox="1"/>
          <p:nvPr>
            <p:ph type="title"/>
          </p:nvPr>
        </p:nvSpPr>
        <p:spPr>
          <a:xfrm>
            <a:off x="2150700" y="471650"/>
            <a:ext cx="48426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8" name="Google Shape;698;p63"/>
          <p:cNvSpPr/>
          <p:nvPr/>
        </p:nvSpPr>
        <p:spPr>
          <a:xfrm>
            <a:off x="2466750" y="1824250"/>
            <a:ext cx="4210500" cy="1165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9" name="Google Shape;699;p63"/>
          <p:cNvSpPr txBox="1"/>
          <p:nvPr>
            <p:ph idx="1" type="body"/>
          </p:nvPr>
        </p:nvSpPr>
        <p:spPr>
          <a:xfrm>
            <a:off x="2753100" y="1941280"/>
            <a:ext cx="3637800" cy="9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p63"/>
          <p:cNvSpPr txBox="1"/>
          <p:nvPr>
            <p:ph idx="2" type="body"/>
          </p:nvPr>
        </p:nvSpPr>
        <p:spPr>
          <a:xfrm>
            <a:off x="2753100" y="3100921"/>
            <a:ext cx="3637800" cy="9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1" name="Google Shape;701;p63"/>
          <p:cNvSpPr/>
          <p:nvPr/>
        </p:nvSpPr>
        <p:spPr>
          <a:xfrm>
            <a:off x="0" y="1824250"/>
            <a:ext cx="221400" cy="2331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2" name="Google Shape;702;p63"/>
          <p:cNvSpPr/>
          <p:nvPr/>
        </p:nvSpPr>
        <p:spPr>
          <a:xfrm>
            <a:off x="8922600" y="1824250"/>
            <a:ext cx="221400" cy="2331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3">
  <p:cSld name="CUSTOM_36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4"/>
          <p:cNvSpPr/>
          <p:nvPr/>
        </p:nvSpPr>
        <p:spPr>
          <a:xfrm>
            <a:off x="1961813" y="2373675"/>
            <a:ext cx="24426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5" name="Google Shape;705;p64"/>
          <p:cNvSpPr txBox="1"/>
          <p:nvPr>
            <p:ph idx="1" type="body"/>
          </p:nvPr>
        </p:nvSpPr>
        <p:spPr>
          <a:xfrm>
            <a:off x="2165663" y="2516625"/>
            <a:ext cx="2034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6" name="Google Shape;706;p64"/>
          <p:cNvSpPr/>
          <p:nvPr/>
        </p:nvSpPr>
        <p:spPr>
          <a:xfrm>
            <a:off x="936400" y="2373675"/>
            <a:ext cx="1025400" cy="995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64"/>
          <p:cNvSpPr/>
          <p:nvPr/>
        </p:nvSpPr>
        <p:spPr>
          <a:xfrm>
            <a:off x="1154938" y="2636650"/>
            <a:ext cx="588324" cy="469158"/>
          </a:xfrm>
          <a:custGeom>
            <a:rect b="b" l="l" r="r" t="t"/>
            <a:pathLst>
              <a:path extrusionOk="0" h="29059" w="36440">
                <a:moveTo>
                  <a:pt x="30766" y="0"/>
                </a:moveTo>
                <a:lnTo>
                  <a:pt x="13056" y="17710"/>
                </a:lnTo>
                <a:lnTo>
                  <a:pt x="5675" y="10328"/>
                </a:lnTo>
                <a:lnTo>
                  <a:pt x="0" y="16002"/>
                </a:lnTo>
                <a:lnTo>
                  <a:pt x="13056" y="29058"/>
                </a:lnTo>
                <a:lnTo>
                  <a:pt x="36440" y="5675"/>
                </a:lnTo>
                <a:lnTo>
                  <a:pt x="307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4"/>
          <p:cNvSpPr/>
          <p:nvPr/>
        </p:nvSpPr>
        <p:spPr>
          <a:xfrm>
            <a:off x="4739588" y="2373675"/>
            <a:ext cx="1025400" cy="995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9" name="Google Shape;709;p64"/>
          <p:cNvSpPr/>
          <p:nvPr/>
        </p:nvSpPr>
        <p:spPr>
          <a:xfrm>
            <a:off x="4949312" y="2576963"/>
            <a:ext cx="588285" cy="588518"/>
          </a:xfrm>
          <a:custGeom>
            <a:rect b="b" l="l" r="r" t="t"/>
            <a:pathLst>
              <a:path extrusionOk="0" h="40441" w="40425">
                <a:moveTo>
                  <a:pt x="8705" y="0"/>
                </a:moveTo>
                <a:lnTo>
                  <a:pt x="1" y="8705"/>
                </a:lnTo>
                <a:lnTo>
                  <a:pt x="11517" y="20221"/>
                </a:lnTo>
                <a:lnTo>
                  <a:pt x="1" y="31720"/>
                </a:lnTo>
                <a:lnTo>
                  <a:pt x="8705" y="40441"/>
                </a:lnTo>
                <a:lnTo>
                  <a:pt x="20221" y="28925"/>
                </a:lnTo>
                <a:lnTo>
                  <a:pt x="31720" y="40441"/>
                </a:lnTo>
                <a:lnTo>
                  <a:pt x="40424" y="31720"/>
                </a:lnTo>
                <a:lnTo>
                  <a:pt x="28925" y="20221"/>
                </a:lnTo>
                <a:lnTo>
                  <a:pt x="40424" y="8705"/>
                </a:lnTo>
                <a:lnTo>
                  <a:pt x="31720" y="0"/>
                </a:lnTo>
                <a:lnTo>
                  <a:pt x="20221" y="11517"/>
                </a:lnTo>
                <a:lnTo>
                  <a:pt x="87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4"/>
          <p:cNvSpPr txBox="1"/>
          <p:nvPr>
            <p:ph type="title"/>
          </p:nvPr>
        </p:nvSpPr>
        <p:spPr>
          <a:xfrm>
            <a:off x="1638150" y="738850"/>
            <a:ext cx="58677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1" name="Google Shape;711;p64"/>
          <p:cNvSpPr/>
          <p:nvPr/>
        </p:nvSpPr>
        <p:spPr>
          <a:xfrm>
            <a:off x="5764988" y="2373675"/>
            <a:ext cx="2442600" cy="99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2" name="Google Shape;712;p64"/>
          <p:cNvSpPr txBox="1"/>
          <p:nvPr>
            <p:ph idx="2" type="body"/>
          </p:nvPr>
        </p:nvSpPr>
        <p:spPr>
          <a:xfrm>
            <a:off x="5968838" y="2516625"/>
            <a:ext cx="2034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5"/>
          <p:cNvSpPr txBox="1"/>
          <p:nvPr>
            <p:ph type="ctrTitle"/>
          </p:nvPr>
        </p:nvSpPr>
        <p:spPr>
          <a:xfrm>
            <a:off x="313500" y="1581975"/>
            <a:ext cx="71109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4600">
                <a:latin typeface="Arial"/>
                <a:ea typeface="Arial"/>
                <a:cs typeface="Arial"/>
                <a:sym typeface="Arial"/>
              </a:rPr>
              <a:t>Strings for </a:t>
            </a:r>
            <a:endParaRPr sz="4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latin typeface="Arial"/>
                <a:ea typeface="Arial"/>
                <a:cs typeface="Arial"/>
                <a:sym typeface="Arial"/>
              </a:rPr>
              <a:t>Data Structures</a:t>
            </a:r>
            <a:endParaRPr sz="4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4"/>
          <p:cNvSpPr txBox="1"/>
          <p:nvPr>
            <p:ph type="ctrTitle"/>
          </p:nvPr>
        </p:nvSpPr>
        <p:spPr>
          <a:xfrm>
            <a:off x="551325" y="590875"/>
            <a:ext cx="7183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Time and Space Complexity Analysis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Concatenation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operator):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Time Complexity: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 + m)</a:t>
            </a:r>
            <a:r>
              <a:rPr lang="en"/>
              <a:t> (where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/>
              <a:t> are string lengths)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Space Complexity: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 + m)</a:t>
            </a:r>
            <a:r>
              <a:rPr lang="en"/>
              <a:t> (new string is created)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Slicing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s[start:end]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Time Complexity: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O(k)</a:t>
            </a:r>
            <a:r>
              <a:rPr lang="en"/>
              <a:t>, where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/>
              <a:t> is the length of the slice.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Space Complexity: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O(k)</a:t>
            </a:r>
            <a:r>
              <a:rPr lang="en"/>
              <a:t>, as a new substring is created.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5"/>
          <p:cNvSpPr txBox="1"/>
          <p:nvPr>
            <p:ph type="ctrTitle"/>
          </p:nvPr>
        </p:nvSpPr>
        <p:spPr>
          <a:xfrm>
            <a:off x="459950" y="599900"/>
            <a:ext cx="66540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Reversing (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s[::-1]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Time Complexity:</a:t>
            </a:r>
            <a:r>
              <a:rPr lang="en" sz="1900"/>
              <a:t>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Space Complexity:</a:t>
            </a:r>
            <a:r>
              <a:rPr lang="en" sz="1900"/>
              <a:t>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r>
              <a:rPr lang="en" sz="1900"/>
              <a:t> (new string is created)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Finding a substring (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s.find(sub)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s.index(sub)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Time Complexity:</a:t>
            </a:r>
            <a:r>
              <a:rPr lang="en" sz="1900"/>
              <a:t>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O(n*m)</a:t>
            </a:r>
            <a:r>
              <a:rPr lang="en" sz="1900"/>
              <a:t>, worst case for brute force search.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Optimized with KMP Algorithm:</a:t>
            </a:r>
            <a:r>
              <a:rPr lang="en" sz="1900"/>
              <a:t>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 + m)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Replacing characters (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s.replace(old, new)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Time Complexity:</a:t>
            </a:r>
            <a:r>
              <a:rPr lang="en" sz="1900"/>
              <a:t>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Space Complexity:</a:t>
            </a:r>
            <a:r>
              <a:rPr lang="en" sz="1900"/>
              <a:t>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r>
              <a:rPr lang="en" sz="1900"/>
              <a:t> (new string is created)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6"/>
          <p:cNvSpPr txBox="1"/>
          <p:nvPr/>
        </p:nvSpPr>
        <p:spPr>
          <a:xfrm>
            <a:off x="547025" y="116250"/>
            <a:ext cx="7608600" cy="4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Data Structures Complexity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Arrays: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Access: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O(1)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Insertion/Deletion: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r>
              <a:rPr lang="en" sz="1300">
                <a:solidFill>
                  <a:schemeClr val="dk1"/>
                </a:solidFill>
              </a:rPr>
              <a:t> (worst case)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Linked Lists: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Access: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Insertion/Deletion: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O(1)</a:t>
            </a:r>
            <a:r>
              <a:rPr lang="en" sz="1300">
                <a:solidFill>
                  <a:schemeClr val="dk1"/>
                </a:solidFill>
              </a:rPr>
              <a:t> (if pointer available)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Stacks &amp; Queues: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Push/Pop (Stack):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O(1)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Enqueue/Dequeue (Queue):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O(1)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Hash Tables: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Search, Insert, Delete: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O(1)</a:t>
            </a:r>
            <a:r>
              <a:rPr lang="en" sz="1300">
                <a:solidFill>
                  <a:schemeClr val="dk1"/>
                </a:solidFill>
              </a:rPr>
              <a:t> (average case),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r>
              <a:rPr lang="en" sz="1300">
                <a:solidFill>
                  <a:schemeClr val="dk1"/>
                </a:solidFill>
              </a:rPr>
              <a:t> (worst case)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Binary Search Trees (BST):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Search, Insert, Delete: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O(log n)</a:t>
            </a:r>
            <a:r>
              <a:rPr lang="en" sz="1300">
                <a:solidFill>
                  <a:schemeClr val="dk1"/>
                </a:solidFill>
              </a:rPr>
              <a:t> (balanced),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r>
              <a:rPr lang="en" sz="1300">
                <a:solidFill>
                  <a:schemeClr val="dk1"/>
                </a:solidFill>
              </a:rPr>
              <a:t> (worst case)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Heaps: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Insert: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O(log n)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Delete Min/Max: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O(log n)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Graphs (Adjacency List &amp; Matrix):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BFS/DFS: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O(V + E)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Dijkstra’s Algorithm: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O((V + E) log V)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6"/>
          <p:cNvSpPr txBox="1"/>
          <p:nvPr>
            <p:ph type="ctrTitle"/>
          </p:nvPr>
        </p:nvSpPr>
        <p:spPr>
          <a:xfrm>
            <a:off x="414000" y="334975"/>
            <a:ext cx="51834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is a string?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sequence of characters enclosed in single (' '), double (" "), or triple quotes (''' ''' or """ """).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Example: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 = "Hello, World!"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Common string methods: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len(s)</a:t>
            </a:r>
            <a:r>
              <a:rPr lang="en" sz="1600"/>
              <a:t>: Returns the length of the string.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s.lower()</a:t>
            </a:r>
            <a:r>
              <a:rPr lang="en" sz="1600"/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s.upper()</a:t>
            </a:r>
            <a:r>
              <a:rPr lang="en" sz="1600"/>
              <a:t>: Convert case.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s.strip()</a:t>
            </a:r>
            <a:r>
              <a:rPr lang="en" sz="1600"/>
              <a:t>: Removes leading and trailing whitespace.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s.split(" ")</a:t>
            </a:r>
            <a:r>
              <a:rPr lang="en" sz="1600"/>
              <a:t>: Splits the string into a list.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s.replace("old", "new")</a:t>
            </a:r>
            <a:r>
              <a:rPr lang="en" sz="1600"/>
              <a:t>: Replaces a substring.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23" name="Google Shape;723;p66"/>
          <p:cNvSpPr txBox="1"/>
          <p:nvPr>
            <p:ph idx="1" type="body"/>
          </p:nvPr>
        </p:nvSpPr>
        <p:spPr>
          <a:xfrm>
            <a:off x="414000" y="1717200"/>
            <a:ext cx="5036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6"/>
          <p:cNvSpPr txBox="1"/>
          <p:nvPr/>
        </p:nvSpPr>
        <p:spPr>
          <a:xfrm>
            <a:off x="6102775" y="1379525"/>
            <a:ext cx="30000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String &amp; Its Methods</a:t>
            </a:r>
            <a:endParaRPr b="1"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7"/>
          <p:cNvSpPr txBox="1"/>
          <p:nvPr>
            <p:ph idx="1" type="subTitle"/>
          </p:nvPr>
        </p:nvSpPr>
        <p:spPr>
          <a:xfrm>
            <a:off x="540000" y="7364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Concatenation:</a:t>
            </a:r>
            <a:br>
              <a:rPr b="1" lang="en" sz="800">
                <a:latin typeface="Arial"/>
                <a:ea typeface="Arial"/>
                <a:cs typeface="Arial"/>
                <a:sym typeface="Arial"/>
              </a:rPr>
            </a:b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7"/>
          <p:cNvSpPr txBox="1"/>
          <p:nvPr>
            <p:ph idx="2" type="body"/>
          </p:nvPr>
        </p:nvSpPr>
        <p:spPr>
          <a:xfrm>
            <a:off x="540000" y="1328900"/>
            <a:ext cx="2379600" cy="31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Joining two or more strings using the 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operator.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1" lang="en" sz="800">
                <a:latin typeface="Arial"/>
                <a:ea typeface="Arial"/>
                <a:cs typeface="Arial"/>
                <a:sym typeface="Arial"/>
              </a:rPr>
            </a:br>
            <a:r>
              <a:rPr b="1" lang="en" sz="800">
                <a:latin typeface="Arial"/>
                <a:ea typeface="Arial"/>
                <a:cs typeface="Arial"/>
                <a:sym typeface="Arial"/>
              </a:rPr>
              <a:t> s1 = "Hello"</a:t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Arial"/>
                <a:ea typeface="Arial"/>
                <a:cs typeface="Arial"/>
                <a:sym typeface="Arial"/>
              </a:rPr>
              <a:t>s2 = "World"</a:t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Arial"/>
                <a:ea typeface="Arial"/>
                <a:cs typeface="Arial"/>
                <a:sym typeface="Arial"/>
              </a:rPr>
              <a:t>result = s1 + " " + s2  # Output: "Hello World"</a:t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-279400" lvl="1" marL="914400" rtl="0" algn="l">
              <a:spcBef>
                <a:spcPts val="1200"/>
              </a:spcBef>
              <a:spcAft>
                <a:spcPts val="0"/>
              </a:spcAft>
              <a:buSzPts val="800"/>
              <a:buFont typeface="Arial"/>
              <a:buChar char="○"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Arial"/>
                <a:ea typeface="Arial"/>
                <a:cs typeface="Arial"/>
                <a:sym typeface="Arial"/>
              </a:rPr>
              <a:t>Strings can also be concatenated using </a:t>
            </a: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b="1" lang="en" sz="8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lang="en" sz="800">
                <a:latin typeface="Arial"/>
                <a:ea typeface="Arial"/>
                <a:cs typeface="Arial"/>
                <a:sym typeface="Arial"/>
              </a:rPr>
            </a:br>
            <a:r>
              <a:rPr b="1" lang="en" sz="800">
                <a:latin typeface="Arial"/>
                <a:ea typeface="Arial"/>
                <a:cs typeface="Arial"/>
                <a:sym typeface="Arial"/>
              </a:rPr>
              <a:t> words = ["Python", "is", "fun"]</a:t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Arial"/>
                <a:ea typeface="Arial"/>
                <a:cs typeface="Arial"/>
                <a:sym typeface="Arial"/>
              </a:rPr>
              <a:t>result = " ".join(words)  # Output: "Python is fun"</a:t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300"/>
          </a:p>
        </p:txBody>
      </p:sp>
      <p:sp>
        <p:nvSpPr>
          <p:cNvPr id="731" name="Google Shape;731;p67"/>
          <p:cNvSpPr txBox="1"/>
          <p:nvPr>
            <p:ph idx="3" type="subTitle"/>
          </p:nvPr>
        </p:nvSpPr>
        <p:spPr>
          <a:xfrm>
            <a:off x="3384000" y="7328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Slicing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732" name="Google Shape;732;p67"/>
          <p:cNvSpPr txBox="1"/>
          <p:nvPr>
            <p:ph idx="4" type="body"/>
          </p:nvPr>
        </p:nvSpPr>
        <p:spPr>
          <a:xfrm>
            <a:off x="3382200" y="1253900"/>
            <a:ext cx="2379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Extracts part of a string using the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s[start:end]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notation.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is the index to begin (inclusive) and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is the index to stop (exclusive)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latin typeface="Arial"/>
                <a:ea typeface="Arial"/>
                <a:cs typeface="Arial"/>
                <a:sym typeface="Arial"/>
              </a:rPr>
              <a:t>s = "Hello, World!"</a:t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latin typeface="Arial"/>
                <a:ea typeface="Arial"/>
                <a:cs typeface="Arial"/>
                <a:sym typeface="Arial"/>
              </a:rPr>
              <a:t>print(s[0:5])  # Output: "Hello"</a:t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latin typeface="Arial"/>
                <a:ea typeface="Arial"/>
                <a:cs typeface="Arial"/>
                <a:sym typeface="Arial"/>
              </a:rPr>
              <a:t>print(s[7:])   # Output: "World!"</a:t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latin typeface="Arial"/>
                <a:ea typeface="Arial"/>
                <a:cs typeface="Arial"/>
                <a:sym typeface="Arial"/>
              </a:rPr>
              <a:t>print(s[:5])   # Output: "Hello"</a:t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273050" lvl="0" marL="914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2730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>
                <a:latin typeface="Arial"/>
                <a:ea typeface="Arial"/>
                <a:cs typeface="Arial"/>
                <a:sym typeface="Arial"/>
              </a:rPr>
              <a:t>Negative indices count from the end (</a:t>
            </a:r>
            <a:r>
              <a:rPr b="1" lang="en" sz="700"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b="1" lang="en" sz="700">
                <a:latin typeface="Arial"/>
                <a:ea typeface="Arial"/>
                <a:cs typeface="Arial"/>
                <a:sym typeface="Arial"/>
              </a:rPr>
              <a:t> is the last character).</a:t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7"/>
          <p:cNvSpPr txBox="1"/>
          <p:nvPr>
            <p:ph type="ctrTitle"/>
          </p:nvPr>
        </p:nvSpPr>
        <p:spPr>
          <a:xfrm>
            <a:off x="6102000" y="706700"/>
            <a:ext cx="27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Basic String Operations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8"/>
          <p:cNvSpPr txBox="1"/>
          <p:nvPr>
            <p:ph idx="1" type="subTitle"/>
          </p:nvPr>
        </p:nvSpPr>
        <p:spPr>
          <a:xfrm>
            <a:off x="540000" y="7364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Reversing a string: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8"/>
          <p:cNvSpPr txBox="1"/>
          <p:nvPr>
            <p:ph idx="2" type="body"/>
          </p:nvPr>
        </p:nvSpPr>
        <p:spPr>
          <a:xfrm>
            <a:off x="457800" y="1328900"/>
            <a:ext cx="2461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Strings can be reversed using slicing with a step of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1" lang="en"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latin typeface="Arial"/>
                <a:ea typeface="Arial"/>
                <a:cs typeface="Arial"/>
                <a:sym typeface="Arial"/>
              </a:rPr>
              <a:t> s = "Python"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reversed_s = s[::-1]  # Output: "nohtyP"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740" name="Google Shape;740;p68"/>
          <p:cNvSpPr txBox="1"/>
          <p:nvPr>
            <p:ph idx="3" type="subTitle"/>
          </p:nvPr>
        </p:nvSpPr>
        <p:spPr>
          <a:xfrm>
            <a:off x="3384000" y="7328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Alternative Method</a:t>
            </a:r>
            <a:endParaRPr sz="1700"/>
          </a:p>
        </p:txBody>
      </p:sp>
      <p:sp>
        <p:nvSpPr>
          <p:cNvPr id="741" name="Google Shape;741;p68"/>
          <p:cNvSpPr txBox="1"/>
          <p:nvPr>
            <p:ph idx="4" type="body"/>
          </p:nvPr>
        </p:nvSpPr>
        <p:spPr>
          <a:xfrm>
            <a:off x="3384000" y="1379849"/>
            <a:ext cx="2379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reversed()</a:t>
            </a: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 = "Python"</a:t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reversed_s = "".join(reversed(s))  # Output: "nohtyP"</a:t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13716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■"/>
            </a:pPr>
            <a:r>
              <a:t/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 loop:</a:t>
            </a:r>
            <a:b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 = "Python"</a:t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reversed_s = ""</a:t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char in s:</a:t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reversed_s = char + reversed_s</a:t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print(reversed_s) </a:t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8"/>
          <p:cNvSpPr txBox="1"/>
          <p:nvPr>
            <p:ph type="ctrTitle"/>
          </p:nvPr>
        </p:nvSpPr>
        <p:spPr>
          <a:xfrm>
            <a:off x="6102000" y="706700"/>
            <a:ext cx="27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Basic String Operations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9"/>
          <p:cNvSpPr txBox="1"/>
          <p:nvPr>
            <p:ph type="ctrTitle"/>
          </p:nvPr>
        </p:nvSpPr>
        <p:spPr>
          <a:xfrm>
            <a:off x="396000" y="344175"/>
            <a:ext cx="80241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 String Manipulation Techniques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Removing vowels from a string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Example: </a:t>
            </a:r>
            <a:r>
              <a:rPr lang="en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"hello" → "hll"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Replacing characters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Example: </a:t>
            </a:r>
            <a:r>
              <a:rPr lang="en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s.replace("a", "@").replace("e", "3")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Counting characters in a string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Using </a:t>
            </a:r>
            <a:r>
              <a:rPr lang="en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collections.Counter</a:t>
            </a:r>
            <a:r>
              <a:rPr lang="en" sz="2200"/>
              <a:t> or </a:t>
            </a:r>
            <a:r>
              <a:rPr lang="en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s.count(char)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0"/>
          <p:cNvSpPr txBox="1"/>
          <p:nvPr>
            <p:ph type="ctrTitle"/>
          </p:nvPr>
        </p:nvSpPr>
        <p:spPr>
          <a:xfrm>
            <a:off x="459950" y="517700"/>
            <a:ext cx="8088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 String Searching Techniques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operator: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Check if a substring exists.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"apple" in "pineapple"</a:t>
            </a:r>
            <a:r>
              <a:rPr lang="en"/>
              <a:t> →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find()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methods: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s.find("abc")</a:t>
            </a:r>
            <a:r>
              <a:rPr lang="en"/>
              <a:t> returns index or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"/>
              <a:t> if not found.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s.index("abc")</a:t>
            </a:r>
            <a:r>
              <a:rPr lang="en"/>
              <a:t> raises an error if not found.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1"/>
          <p:cNvSpPr txBox="1"/>
          <p:nvPr>
            <p:ph type="ctrTitle"/>
          </p:nvPr>
        </p:nvSpPr>
        <p:spPr>
          <a:xfrm>
            <a:off x="396000" y="344175"/>
            <a:ext cx="84597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(Big O Notation)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Big O notation describes the worst-case complexity of an algorithm in terms of input size nnn.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Common Complexity Classes: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O(1) – Constant Time: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Execution time remains the same regardless of input size.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Example: Accessing an element in an array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arr[i]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O(log n) – Logarithmic Time: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Performance increases logarithmically as input size grows.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Example: Binary search.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O(n) – Linear Time: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 grows proportionally to the input size.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Example: Iterating through a list.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758" name="Google Shape;75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025" y="2151675"/>
            <a:ext cx="2911575" cy="1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2"/>
          <p:cNvSpPr txBox="1"/>
          <p:nvPr>
            <p:ph type="ctrTitle"/>
          </p:nvPr>
        </p:nvSpPr>
        <p:spPr>
          <a:xfrm>
            <a:off x="396000" y="344175"/>
            <a:ext cx="5338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O(n log n) – Linearithmic Time: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Common in efficient sorting algorithms like Merge Sort and Quick Sort.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5.  O(n²) – Quadratic Time: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Time grows as the square of input size.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Example: Nested loops (e.g., Bubble Sort).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6. O(2ⁿ) – Exponential Time: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Growth doubles with each additional input element.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Example: Recursive Fibonacci.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7. O(n!) – Factorial Time: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Worst-case scenario, found in problems like the Traveling Salesman Problem (TSP).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3"/>
          <p:cNvSpPr txBox="1"/>
          <p:nvPr>
            <p:ph type="ctrTitle"/>
          </p:nvPr>
        </p:nvSpPr>
        <p:spPr>
          <a:xfrm>
            <a:off x="396000" y="344175"/>
            <a:ext cx="6061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 Types of Complexity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Time Complexity: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Measures how execution time changes with input size.</a:t>
            </a:r>
            <a:endParaRPr sz="17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Space Complexity: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Measures the memory required by an algorithm.</a:t>
            </a:r>
            <a:endParaRPr sz="17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Worst, Best, and Average Case Complexity: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Worst Case (Big O, O(n))</a:t>
            </a:r>
            <a:r>
              <a:rPr lang="en" sz="1700"/>
              <a:t> – Maximum time for any input.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Best Case (Omega, Ω(n))</a:t>
            </a:r>
            <a:r>
              <a:rPr lang="en" sz="1700"/>
              <a:t> – Minimum time for some input.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Average Case (Theta, Θ(n))</a:t>
            </a:r>
            <a:r>
              <a:rPr lang="en" sz="1700"/>
              <a:t> – Expected runtime across inputs.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qua Breeze">
  <a:themeElements>
    <a:clrScheme name="Simple Light">
      <a:dk1>
        <a:srgbClr val="000000"/>
      </a:dk1>
      <a:lt1>
        <a:srgbClr val="FFFFFF"/>
      </a:lt1>
      <a:dk2>
        <a:srgbClr val="02364B"/>
      </a:dk2>
      <a:lt2>
        <a:srgbClr val="EEFBF9"/>
      </a:lt2>
      <a:accent1>
        <a:srgbClr val="024D60"/>
      </a:accent1>
      <a:accent2>
        <a:srgbClr val="2D487B"/>
      </a:accent2>
      <a:accent3>
        <a:srgbClr val="1C849E"/>
      </a:accent3>
      <a:accent4>
        <a:srgbClr val="FFA250"/>
      </a:accent4>
      <a:accent5>
        <a:srgbClr val="EF5B07"/>
      </a:accent5>
      <a:accent6>
        <a:srgbClr val="D5F5F8"/>
      </a:accent6>
      <a:hlink>
        <a:srgbClr val="00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