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90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59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HOTEL MANAGEMENT SYSTEM USING MONGO 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smtClean="0"/>
              <a:t>R V S TEJA KRISHNA(17MIS7085)</a:t>
            </a:r>
          </a:p>
          <a:p>
            <a:pPr algn="r"/>
            <a:r>
              <a:rPr lang="en-US" sz="1800" dirty="0" smtClean="0"/>
              <a:t>P H S ABHIRAM(17MIS7073)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BILLINGS PAGE</a:t>
            </a:r>
            <a:endParaRPr lang="en-US" dirty="0"/>
          </a:p>
        </p:txBody>
      </p:sp>
      <p:pic>
        <p:nvPicPr>
          <p:cNvPr id="4098" name="Picture 2" descr="C:\Users\krish\Pictures\Screenshots\Screenshot (201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5907" t="1684" r="48106" b="9085"/>
          <a:stretch>
            <a:fillRect/>
          </a:stretch>
        </p:blipFill>
        <p:spPr bwMode="auto">
          <a:xfrm>
            <a:off x="2743200" y="1371600"/>
            <a:ext cx="3581400" cy="49951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 PAGE</a:t>
            </a:r>
            <a:endParaRPr lang="en-US" dirty="0"/>
          </a:p>
        </p:txBody>
      </p:sp>
      <p:pic>
        <p:nvPicPr>
          <p:cNvPr id="5122" name="Picture 2" descr="C:\Users\krish\Pictures\Screenshots\Screenshot (200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754" r="1701" b="37706"/>
          <a:stretch>
            <a:fillRect/>
          </a:stretch>
        </p:blipFill>
        <p:spPr bwMode="auto">
          <a:xfrm>
            <a:off x="228600" y="1752600"/>
            <a:ext cx="8697098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project on Hotel management system gives idea about the management in hotels.</a:t>
            </a:r>
          </a:p>
          <a:p>
            <a:r>
              <a:rPr lang="en-US" dirty="0" smtClean="0"/>
              <a:t>Gives all the information regarding check in  or check our facilities of the customer.</a:t>
            </a:r>
          </a:p>
          <a:p>
            <a:r>
              <a:rPr lang="en-US" dirty="0" smtClean="0"/>
              <a:t>The customer can make his or her booking for room and food.</a:t>
            </a:r>
          </a:p>
          <a:p>
            <a:r>
              <a:rPr lang="en-US" dirty="0" smtClean="0"/>
              <a:t>The project provides the facility of searching the customer in that particular hotel.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Huge reduction in number of pages being used for the data storage.</a:t>
            </a:r>
          </a:p>
          <a:p>
            <a:r>
              <a:rPr lang="en-US" dirty="0" smtClean="0"/>
              <a:t>Back up facility provided in case of data loss.</a:t>
            </a:r>
          </a:p>
          <a:p>
            <a:r>
              <a:rPr lang="en-US" dirty="0" smtClean="0"/>
              <a:t>Reduction in cycle time till the updated data will be available.</a:t>
            </a:r>
          </a:p>
          <a:p>
            <a:r>
              <a:rPr lang="en-US" dirty="0" smtClean="0"/>
              <a:t>Speedy retrieval of data.</a:t>
            </a:r>
          </a:p>
          <a:p>
            <a:r>
              <a:rPr lang="en-US" dirty="0" smtClean="0"/>
              <a:t>Compatible with the advance versions for future perspectives.</a:t>
            </a:r>
          </a:p>
          <a:p>
            <a:r>
              <a:rPr lang="en-US" dirty="0" smtClean="0"/>
              <a:t>Cost benefits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build this project we have used Netbeans to develop the front-end in java</a:t>
            </a:r>
          </a:p>
          <a:p>
            <a:r>
              <a:rPr lang="en-US" dirty="0" smtClean="0"/>
              <a:t>To store the data of the customer we used Mongo DB in the backend.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00347" y="2967335"/>
            <a:ext cx="47885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SYSTEM DESIGN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IN DATABASE</a:t>
            </a:r>
            <a:endParaRPr lang="en-US" dirty="0"/>
          </a:p>
        </p:txBody>
      </p:sp>
      <p:pic>
        <p:nvPicPr>
          <p:cNvPr id="4" name="Content Placeholder 3" descr="Screenshot (18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1026" name="Picture 2" descr="C:\Users\krish\Pictures\Screenshots\Screenshot (186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4847" t="30305" r="38636" b="30972"/>
          <a:stretch>
            <a:fillRect/>
          </a:stretch>
        </p:blipFill>
        <p:spPr bwMode="auto">
          <a:xfrm>
            <a:off x="2438400" y="1981200"/>
            <a:ext cx="4191000" cy="34426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2050" name="Picture 2" descr="C:\Users\krish\Pictures\Screenshots\Screenshot (187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3900" t="16836" r="29165" b="22553"/>
          <a:stretch>
            <a:fillRect/>
          </a:stretch>
        </p:blipFill>
        <p:spPr bwMode="auto">
          <a:xfrm>
            <a:off x="2057400" y="1752600"/>
            <a:ext cx="4800600" cy="44313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BOOKINGS PAGE</a:t>
            </a:r>
            <a:endParaRPr lang="en-US" dirty="0"/>
          </a:p>
        </p:txBody>
      </p:sp>
      <p:pic>
        <p:nvPicPr>
          <p:cNvPr id="3074" name="Picture 2" descr="C:\Users\krish\Pictures\Screenshots\Screenshot (188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1059" r="30112" b="15819"/>
          <a:stretch>
            <a:fillRect/>
          </a:stretch>
        </p:blipFill>
        <p:spPr bwMode="auto">
          <a:xfrm>
            <a:off x="2667000" y="1600200"/>
            <a:ext cx="3962400" cy="48321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174</Words>
  <Application>Microsoft Office PowerPoint</Application>
  <PresentationFormat>On-screen Show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HOTEL MANAGEMENT SYSTEM USING MONGO DB</vt:lpstr>
      <vt:lpstr>INTRODUCTION</vt:lpstr>
      <vt:lpstr>ADVANTAGES</vt:lpstr>
      <vt:lpstr>TECHNOLOGIES USED</vt:lpstr>
      <vt:lpstr>Slide 5</vt:lpstr>
      <vt:lpstr>COLLECTIONS IN DATABASE</vt:lpstr>
      <vt:lpstr>LOGIN PAGE</vt:lpstr>
      <vt:lpstr>HOME PAGE</vt:lpstr>
      <vt:lpstr>ROOM BOOKINGS PAGE</vt:lpstr>
      <vt:lpstr>FOOD BILLINGS PAGE</vt:lpstr>
      <vt:lpstr>REPORTS PAGE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 USING MONGO DB</dc:title>
  <dc:creator>krish</dc:creator>
  <cp:lastModifiedBy>krish</cp:lastModifiedBy>
  <cp:revision>4</cp:revision>
  <dcterms:created xsi:type="dcterms:W3CDTF">2006-08-16T00:00:00Z</dcterms:created>
  <dcterms:modified xsi:type="dcterms:W3CDTF">2020-05-29T07:28:15Z</dcterms:modified>
</cp:coreProperties>
</file>