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6A516A-683A-4D12-8009-168C5685B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750CFC-9116-479E-A041-DA0884D58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FA5EDA-5E6E-4503-87BF-FB59E02F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115CD7-B4C5-4C8B-AF66-5993713D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21DB8-C712-4F40-90F9-55A1A7C4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013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51B7F-7236-40C2-9139-DB333D4C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BD49C6-133E-4329-9828-9AD3A68DB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B26D9-A8A5-4BF0-BD12-BB0A4DFA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0CE650-3C9A-4D40-BCA0-BD7603C6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37A0B4-5991-4121-97EF-2FD7D48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113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933A7E7-7AAF-4E21-AD3C-B3E3A2D1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B9F451-B83D-4AAF-A8B3-A18C63464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C5A94D-340B-4BE5-8006-0C526B77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5C260E-44E1-4151-81B2-81D8FEB5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DA0A51-EA74-4620-9CA0-2EC68983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211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82D07-F5D1-493D-BB50-0FAED7C0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C2856E-6006-4988-9D0D-EECA89A0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E2F94-0927-4AFD-9BCB-47D1873C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600A45-FF8D-4E41-AB01-66C7C8FE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02DED8-53C8-49E7-83C8-9E0B1D92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611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5076D-FE18-4391-A7D1-936C360F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C6745C-D116-4D7B-A4A1-E54803A2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82931D-146F-42F2-9D1C-C47FF3B6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649194-1745-4187-9FDA-09323287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0FED5-92FF-423B-BEC5-532A8A53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140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95A63-886A-4C56-8118-B91F00FA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28E26C-3CD5-4057-BE41-E186590E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EAABFE-F3D6-41A3-A6FC-669407A4F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B862C-F1EE-41F5-BF1F-5F6E49A6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8BA4A-BF7D-4DB2-86D4-7E56065E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834678-DEA0-441B-9300-A8B355C2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096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1086A-F270-4A37-BA4C-B46294F9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DF9362-F0B0-4739-8DB3-49AE26B7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84ABCB7-26C6-475F-8CF7-6235CCBCE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F27FB8-E83B-43D7-9254-351A456AE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71B88F-FD83-4490-A9B1-AD769DA51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99AA248-DBD8-4FB9-933E-F88FCA93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68047F-3503-45C1-8D4D-3854D84D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841D58A-A9BD-4AD1-8AA0-302BC344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17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FF472-C8A3-4264-8F51-660E32B6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D75F6D4-C68F-4342-8D68-1EA9F44D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7B5DA5-EA40-41CD-BD83-7FD0C454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C56FF2-7481-4AE7-9AD5-9E1110E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03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D3E594-91E6-44DD-B255-59894A53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533572-B4AE-4DEA-9CBA-9E67CEF8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26C171-4D6C-4C51-92B0-A4FA434F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902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9299E-B793-4CB8-80CE-7267EC16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1C23B-32BA-4B6D-B6B8-B46B2CBB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080573-FFAB-4DAB-9F66-454ED3A94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553827-C5D1-464B-87FB-DE24037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353D4A-88CF-4A6A-BEDD-9A7D6686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A10D04-4C51-4999-995F-AA95A394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959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0B1D4-303D-4D8C-A0D0-B911C50C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FA806E-3043-4121-8DE9-4E667EB2D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25E2A6-1D73-4B8F-92CF-D9E9F6ED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B08866-1B25-4A5D-B41A-6FD8C339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F0F5E3-897D-4BAB-97F4-1C054B12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6595F0-1B32-4135-B5B0-D8A4BB6F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45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79D10E9-3F3D-44BE-888D-882DE3FF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265A58-8385-45F6-8D66-F7187CD82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E7DA79-5EE4-4912-9AA1-D1E831E08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49B5-616A-4477-B6D2-A685E003FF5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A55990-D6EA-48B2-8C96-F0A4DC27A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2D36A8-A417-4647-A246-C72D24CD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E63-F671-440B-AE54-EBF797C5EF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37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80381F-C9C2-4310-9849-89EBC846FE26}"/>
              </a:ext>
            </a:extLst>
          </p:cNvPr>
          <p:cNvSpPr txBox="1"/>
          <p:nvPr/>
        </p:nvSpPr>
        <p:spPr>
          <a:xfrm>
            <a:off x="1747502" y="2721114"/>
            <a:ext cx="8696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SKATING PLAYER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B935DA-2869-4BC4-BDC9-1282A01A08CD}"/>
              </a:ext>
            </a:extLst>
          </p:cNvPr>
          <p:cNvSpPr txBox="1"/>
          <p:nvPr/>
        </p:nvSpPr>
        <p:spPr>
          <a:xfrm>
            <a:off x="8388627" y="5138530"/>
            <a:ext cx="3451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 members</a:t>
            </a:r>
          </a:p>
          <a:p>
            <a:r>
              <a:rPr lang="en-IN" dirty="0"/>
              <a:t>R V S Teja Krishna 17MIS7085</a:t>
            </a:r>
          </a:p>
          <a:p>
            <a:r>
              <a:rPr lang="en-IN" dirty="0"/>
              <a:t>K Varun Teja Chowdary 17MIS7156</a:t>
            </a:r>
          </a:p>
          <a:p>
            <a:r>
              <a:rPr lang="en-IN" dirty="0"/>
              <a:t>P H S Abhiram 17MIS7073</a:t>
            </a:r>
          </a:p>
        </p:txBody>
      </p:sp>
    </p:spTree>
    <p:extLst>
      <p:ext uri="{BB962C8B-B14F-4D97-AF65-F5344CB8AC3E}">
        <p14:creationId xmlns:p14="http://schemas.microsoft.com/office/powerpoint/2010/main" xmlns="" val="426854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BACC96-F073-485E-9187-7B6F8C90A0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40968" y="0"/>
            <a:ext cx="585981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758741-DFD0-48C9-A1A7-393D92157791}"/>
              </a:ext>
            </a:extLst>
          </p:cNvPr>
          <p:cNvSpPr txBox="1"/>
          <p:nvPr/>
        </p:nvSpPr>
        <p:spPr>
          <a:xfrm>
            <a:off x="702105" y="3048120"/>
            <a:ext cx="311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12031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4A81791-DD82-4AFA-BD86-12D76C59F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7648" y="0"/>
            <a:ext cx="902435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788895-C090-4BE2-BDF4-592EB50DB50E}"/>
              </a:ext>
            </a:extLst>
          </p:cNvPr>
          <p:cNvSpPr txBox="1"/>
          <p:nvPr/>
        </p:nvSpPr>
        <p:spPr>
          <a:xfrm>
            <a:off x="702105" y="2769824"/>
            <a:ext cx="16578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CLASS</a:t>
            </a:r>
          </a:p>
          <a:p>
            <a:r>
              <a:rPr lang="en-IN" sz="28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375018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FA4F4EA-8544-49B0-BD59-7726352E70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2889" y="676207"/>
            <a:ext cx="9038690" cy="5139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AB962E-8CE2-4540-993B-279249A08E12}"/>
              </a:ext>
            </a:extLst>
          </p:cNvPr>
          <p:cNvSpPr txBox="1"/>
          <p:nvPr/>
        </p:nvSpPr>
        <p:spPr>
          <a:xfrm>
            <a:off x="330750" y="2768680"/>
            <a:ext cx="2662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COLLABORATION</a:t>
            </a:r>
          </a:p>
          <a:p>
            <a:r>
              <a:rPr lang="en-IN" sz="28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386028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438D420-E9E1-41B9-83B3-C66AD52C65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5860" y="256540"/>
            <a:ext cx="6163310" cy="6601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850283-0071-4D5B-9DE4-7FD7C11216A5}"/>
              </a:ext>
            </a:extLst>
          </p:cNvPr>
          <p:cNvSpPr txBox="1"/>
          <p:nvPr/>
        </p:nvSpPr>
        <p:spPr>
          <a:xfrm>
            <a:off x="702105" y="2905780"/>
            <a:ext cx="330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114806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5C1D543-7FF5-4E4A-A9E7-09827F6BC8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993" y="669716"/>
            <a:ext cx="7258618" cy="5518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5D69BC5-8B47-4ADC-B352-1189ED3F6D66}"/>
              </a:ext>
            </a:extLst>
          </p:cNvPr>
          <p:cNvSpPr txBox="1"/>
          <p:nvPr/>
        </p:nvSpPr>
        <p:spPr>
          <a:xfrm>
            <a:off x="702105" y="3048120"/>
            <a:ext cx="302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06411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BC45F10-66B2-4A91-9A06-4260E9807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2670" y="606926"/>
            <a:ext cx="7370362" cy="5644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AC37812-6973-4475-8E01-38039753B021}"/>
              </a:ext>
            </a:extLst>
          </p:cNvPr>
          <p:cNvSpPr txBox="1"/>
          <p:nvPr/>
        </p:nvSpPr>
        <p:spPr>
          <a:xfrm>
            <a:off x="702105" y="3048120"/>
            <a:ext cx="302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165285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2F5B1DD-D2D0-4A98-BD49-AC77799B43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9914" y="915678"/>
            <a:ext cx="7983538" cy="5026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EC6CBB-231A-4FCE-AB1E-43C58C774CDC}"/>
              </a:ext>
            </a:extLst>
          </p:cNvPr>
          <p:cNvSpPr txBox="1"/>
          <p:nvPr/>
        </p:nvSpPr>
        <p:spPr>
          <a:xfrm>
            <a:off x="715357" y="2703564"/>
            <a:ext cx="2403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ARCHITECTURE</a:t>
            </a:r>
          </a:p>
          <a:p>
            <a:r>
              <a:rPr lang="en-IN" sz="28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153790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EC6CBB-231A-4FCE-AB1E-43C58C774CDC}"/>
              </a:ext>
            </a:extLst>
          </p:cNvPr>
          <p:cNvSpPr txBox="1"/>
          <p:nvPr/>
        </p:nvSpPr>
        <p:spPr>
          <a:xfrm>
            <a:off x="4674911" y="2910604"/>
            <a:ext cx="2308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THANK YOU </a:t>
            </a:r>
            <a:r>
              <a:rPr lang="en-IN" sz="2800" dirty="0" smtClean="0">
                <a:sym typeface="Wingdings" pitchFamily="2" charset="2"/>
              </a:rPr>
              <a:t>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</Words>
  <Application>Microsoft Office PowerPoint</Application>
  <PresentationFormat>Custom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Ram</dc:creator>
  <cp:lastModifiedBy>krish</cp:lastModifiedBy>
  <cp:revision>5</cp:revision>
  <dcterms:created xsi:type="dcterms:W3CDTF">2020-03-12T04:44:10Z</dcterms:created>
  <dcterms:modified xsi:type="dcterms:W3CDTF">2020-03-12T05:41:54Z</dcterms:modified>
</cp:coreProperties>
</file>