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4" r:id="rId7"/>
    <p:sldId id="262" r:id="rId8"/>
    <p:sldId id="263"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176" autoAdjust="0"/>
    <p:restoredTop sz="94660"/>
  </p:normalViewPr>
  <p:slideViewPr>
    <p:cSldViewPr>
      <p:cViewPr varScale="1">
        <p:scale>
          <a:sx n="83" d="100"/>
          <a:sy n="83" d="100"/>
        </p:scale>
        <p:origin x="-1771"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2/18/2020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ROLL BALL ASSOCIATION OF ANDHRAPRADESH</a:t>
            </a:r>
            <a:endParaRPr lang="en-US" dirty="0"/>
          </a:p>
        </p:txBody>
      </p:sp>
      <p:sp>
        <p:nvSpPr>
          <p:cNvPr id="3" name="Subtitle 2"/>
          <p:cNvSpPr>
            <a:spLocks noGrp="1"/>
          </p:cNvSpPr>
          <p:nvPr>
            <p:ph type="subTitle" idx="1"/>
          </p:nvPr>
        </p:nvSpPr>
        <p:spPr>
          <a:xfrm>
            <a:off x="3429000" y="3962400"/>
            <a:ext cx="4724400" cy="1752600"/>
          </a:xfrm>
        </p:spPr>
        <p:txBody>
          <a:bodyPr>
            <a:noAutofit/>
          </a:bodyPr>
          <a:lstStyle/>
          <a:p>
            <a:pPr algn="r"/>
            <a:r>
              <a:rPr lang="en-US" sz="1700" dirty="0" smtClean="0"/>
              <a:t>Team members:</a:t>
            </a:r>
          </a:p>
          <a:p>
            <a:pPr algn="r"/>
            <a:r>
              <a:rPr lang="en-US" sz="1700" dirty="0" smtClean="0"/>
              <a:t>R.V.S. TEJA KRISHNA(17MIS7085)</a:t>
            </a:r>
          </a:p>
          <a:p>
            <a:pPr algn="r"/>
            <a:r>
              <a:rPr lang="en-US" sz="1700" dirty="0" smtClean="0"/>
              <a:t>K. KRISNA REVANTH(17MIS7057)</a:t>
            </a:r>
          </a:p>
          <a:p>
            <a:pPr algn="r"/>
            <a:r>
              <a:rPr lang="en-US" sz="1700" dirty="0" smtClean="0"/>
              <a:t>P.H.S ABHIRAM(17MIS7073)</a:t>
            </a:r>
          </a:p>
          <a:p>
            <a:pPr algn="r"/>
            <a:r>
              <a:rPr lang="en-US" sz="1700" dirty="0" smtClean="0"/>
              <a:t>K. VARUN TEJA CHOUDARY(17MIS7156)</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scope and objectives</a:t>
            </a:r>
            <a:endParaRPr lang="en-US" dirty="0"/>
          </a:p>
        </p:txBody>
      </p:sp>
      <p:sp>
        <p:nvSpPr>
          <p:cNvPr id="3" name="Content Placeholder 2"/>
          <p:cNvSpPr>
            <a:spLocks noGrp="1"/>
          </p:cNvSpPr>
          <p:nvPr>
            <p:ph idx="1"/>
          </p:nvPr>
        </p:nvSpPr>
        <p:spPr/>
        <p:txBody>
          <a:bodyPr>
            <a:normAutofit fontScale="77500" lnSpcReduction="20000"/>
          </a:bodyPr>
          <a:lstStyle/>
          <a:p>
            <a:r>
              <a:rPr lang="en-US" sz="2800" b="1" dirty="0" smtClean="0"/>
              <a:t>1.1 identify objectives and practical measures of the effectiveness in meeting those objectives.(i.e., how do we know we are successful?)</a:t>
            </a:r>
          </a:p>
          <a:p>
            <a:r>
              <a:rPr lang="en-US" sz="2800" dirty="0" smtClean="0"/>
              <a:t>To maintain the details of the players who have registered for the competition, and to maintain their profile for each competition.</a:t>
            </a:r>
          </a:p>
          <a:p>
            <a:r>
              <a:rPr lang="en-US" sz="2800" dirty="0" smtClean="0"/>
              <a:t>The player can register himself in the website with his details and can be able to view the details of the upcoming competitions.</a:t>
            </a:r>
          </a:p>
          <a:p>
            <a:r>
              <a:rPr lang="en-US" sz="2800" dirty="0" smtClean="0"/>
              <a:t>The player will get a mail notification when there is any new competition is going to be held.</a:t>
            </a:r>
          </a:p>
          <a:p>
            <a:r>
              <a:rPr lang="en-US" sz="2800" dirty="0" smtClean="0"/>
              <a:t>The purpose of the project is that to maintain unity in all the player who belong to the andhrapradesh state.</a:t>
            </a:r>
          </a:p>
          <a:p>
            <a:r>
              <a:rPr lang="en-US" sz="2800" dirty="0" smtClean="0"/>
              <a:t>The stakeholders will be, the one who are registered as players in the website, web developers, payment clients, Association manager.</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lnSpcReduction="10000"/>
          </a:bodyPr>
          <a:lstStyle/>
          <a:p>
            <a:r>
              <a:rPr lang="en-US" sz="2000" b="1" dirty="0" smtClean="0"/>
              <a:t>1.2 Establish a project authority(i.e., Who is the boss?)</a:t>
            </a:r>
          </a:p>
          <a:p>
            <a:r>
              <a:rPr lang="en-US" sz="2000" dirty="0" smtClean="0"/>
              <a:t>The main authority of the project will belong to the officials of the association who are in recruitment team</a:t>
            </a:r>
            <a:r>
              <a:rPr lang="en-US" dirty="0" smtClean="0"/>
              <a:t>.</a:t>
            </a:r>
          </a:p>
          <a:p>
            <a:r>
              <a:rPr lang="en-US" sz="2000" b="1" dirty="0" smtClean="0"/>
              <a:t>1.3 Stakeholder analysis-identify all stakeholders in the project and their interests</a:t>
            </a:r>
          </a:p>
          <a:p>
            <a:r>
              <a:rPr lang="en-US" sz="2000" dirty="0" smtClean="0"/>
              <a:t>The stakeholders of the project will the players who register as a player and for some competitions and also the recruitment team who checks the registered players list and keep track on the registered player for the competition, payment client who keeps the payments successful when there is registration.</a:t>
            </a:r>
          </a:p>
          <a:p>
            <a:r>
              <a:rPr lang="en-US" sz="2000" b="1" dirty="0" smtClean="0"/>
              <a:t>1.4 Modify objectives in the light of stakeholder analysis(i.e., what shall we do for the commitment of stakeholders to the project?)</a:t>
            </a:r>
          </a:p>
          <a:p>
            <a:r>
              <a:rPr lang="en-US" sz="2000" dirty="0" smtClean="0"/>
              <a:t>Building a user friendly and easily made registrations for the players can commit the stakeholders to the project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sz="2000" b="1" dirty="0" smtClean="0"/>
              <a:t>1.5 Establish methods of communication with all parties(i.e., how do we stay in touch and informed?)</a:t>
            </a:r>
          </a:p>
          <a:p>
            <a:r>
              <a:rPr lang="en-US" sz="2000" dirty="0" smtClean="0"/>
              <a:t>For the players who registered will get a mail notification regarding the actions they performed with the website that can be the new registration to the association as a player or the for the registration for the upcoming competitions.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Infrastructure</a:t>
            </a:r>
            <a:endParaRPr lang="en-US" dirty="0"/>
          </a:p>
        </p:txBody>
      </p:sp>
      <p:sp>
        <p:nvSpPr>
          <p:cNvPr id="3" name="Content Placeholder 2"/>
          <p:cNvSpPr>
            <a:spLocks noGrp="1"/>
          </p:cNvSpPr>
          <p:nvPr>
            <p:ph idx="1"/>
          </p:nvPr>
        </p:nvSpPr>
        <p:spPr/>
        <p:txBody>
          <a:bodyPr>
            <a:normAutofit/>
          </a:bodyPr>
          <a:lstStyle/>
          <a:p>
            <a:r>
              <a:rPr lang="en-US" sz="2000" b="1" dirty="0" smtClean="0"/>
              <a:t>2.1 identify relation between the project and strategic planning</a:t>
            </a:r>
          </a:p>
          <a:p>
            <a:r>
              <a:rPr lang="en-US" sz="2000" dirty="0"/>
              <a:t>strategic planning sets up a comprehensive plan for every step of the way during project planning</a:t>
            </a:r>
            <a:r>
              <a:rPr lang="en-US" sz="2000" dirty="0" smtClean="0"/>
              <a:t>.</a:t>
            </a:r>
          </a:p>
          <a:p>
            <a:r>
              <a:rPr lang="en-US" sz="2000" dirty="0" smtClean="0"/>
              <a:t>Planning undergoes the division of project in to modules. The modules in the project are registration module, login module, events module, payment module.</a:t>
            </a:r>
          </a:p>
          <a:p>
            <a:r>
              <a:rPr lang="en-US" sz="2000" b="1" dirty="0" smtClean="0"/>
              <a:t>2.2 identify installation standard and procedures</a:t>
            </a:r>
          </a:p>
          <a:p>
            <a:r>
              <a:rPr lang="en-US" sz="2000" dirty="0" smtClean="0"/>
              <a:t>The project should have effective objectives that are concrete and well defined.</a:t>
            </a:r>
          </a:p>
          <a:p>
            <a:r>
              <a:rPr lang="en-US" sz="2000" b="1" dirty="0" smtClean="0"/>
              <a:t>2.3 identify project team organization</a:t>
            </a:r>
          </a:p>
          <a:p>
            <a:r>
              <a:rPr lang="en-US" sz="2000" dirty="0" smtClean="0"/>
              <a:t>We need to set the team who are going to fit the project to meet its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DIAGRAM</a:t>
            </a:r>
            <a:endParaRPr lang="en-US" dirty="0"/>
          </a:p>
        </p:txBody>
      </p:sp>
      <p:pic>
        <p:nvPicPr>
          <p:cNvPr id="4" name="Content Placeholder 3" descr="(spm roolball)archi.PNG"/>
          <p:cNvPicPr>
            <a:picLocks noGrp="1" noChangeAspect="1"/>
          </p:cNvPicPr>
          <p:nvPr>
            <p:ph idx="1"/>
          </p:nvPr>
        </p:nvPicPr>
        <p:blipFill>
          <a:blip r:embed="rId2"/>
          <a:stretch>
            <a:fillRect/>
          </a:stretch>
        </p:blipFill>
        <p:spPr>
          <a:xfrm>
            <a:off x="828482" y="1600200"/>
            <a:ext cx="7487036"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idx="1"/>
          </p:nvPr>
        </p:nvSpPr>
        <p:spPr/>
        <p:txBody>
          <a:bodyPr>
            <a:normAutofit/>
          </a:bodyPr>
          <a:lstStyle/>
          <a:p>
            <a:r>
              <a:rPr lang="en-US" sz="2000" dirty="0" smtClean="0"/>
              <a:t>To create a web application we need a web editors like the Netbeans or some basic sublime text editor, xampp for databases etc.</a:t>
            </a:r>
          </a:p>
          <a:p>
            <a:r>
              <a:rPr lang="en-US" sz="2000" dirty="0" smtClean="0"/>
              <a:t>To execute and view the outcome you will need to have the chrome or Microsoft edge for the execution of the code.</a:t>
            </a:r>
          </a:p>
          <a:p>
            <a:pPr>
              <a:buNone/>
            </a:pPr>
            <a:endParaRPr lang="en-US" sz="2000" dirty="0"/>
          </a:p>
        </p:txBody>
      </p:sp>
      <p:graphicFrame>
        <p:nvGraphicFramePr>
          <p:cNvPr id="4" name="Table 3"/>
          <p:cNvGraphicFramePr>
            <a:graphicFrameLocks noGrp="1"/>
          </p:cNvGraphicFramePr>
          <p:nvPr/>
        </p:nvGraphicFramePr>
        <p:xfrm>
          <a:off x="152400" y="3124200"/>
          <a:ext cx="8763000" cy="1463040"/>
        </p:xfrm>
        <a:graphic>
          <a:graphicData uri="http://schemas.openxmlformats.org/drawingml/2006/table">
            <a:tbl>
              <a:tblPr firstRow="1" bandRow="1">
                <a:tableStyleId>{5C22544A-7EE6-4342-B048-85BDC9FD1C3A}</a:tableStyleId>
              </a:tblPr>
              <a:tblGrid>
                <a:gridCol w="4381500"/>
                <a:gridCol w="4381500"/>
              </a:tblGrid>
              <a:tr h="360886">
                <a:tc>
                  <a:txBody>
                    <a:bodyPr/>
                    <a:lstStyle/>
                    <a:p>
                      <a:r>
                        <a:rPr lang="en-US" dirty="0" smtClean="0"/>
                        <a:t>OPERATING</a:t>
                      </a:r>
                      <a:r>
                        <a:rPr lang="en-US" baseline="0" dirty="0" smtClean="0"/>
                        <a:t> SYSTEM</a:t>
                      </a:r>
                      <a:endParaRPr lang="en-US" dirty="0"/>
                    </a:p>
                  </a:txBody>
                  <a:tcPr/>
                </a:tc>
                <a:tc>
                  <a:txBody>
                    <a:bodyPr/>
                    <a:lstStyle/>
                    <a:p>
                      <a:r>
                        <a:rPr lang="en-US" dirty="0" smtClean="0"/>
                        <a:t>TECHINCAL</a:t>
                      </a:r>
                      <a:r>
                        <a:rPr lang="en-US" baseline="0" dirty="0" smtClean="0"/>
                        <a:t> REQUIREMENTS</a:t>
                      </a:r>
                      <a:endParaRPr lang="en-US" dirty="0"/>
                    </a:p>
                  </a:txBody>
                  <a:tcPr/>
                </a:tc>
              </a:tr>
              <a:tr h="248714">
                <a:tc>
                  <a:txBody>
                    <a:bodyPr/>
                    <a:lstStyle/>
                    <a:p>
                      <a:r>
                        <a:rPr lang="en-US" dirty="0" smtClean="0"/>
                        <a:t>WINDOWS</a:t>
                      </a:r>
                      <a:endParaRPr lang="en-US" dirty="0"/>
                    </a:p>
                  </a:txBody>
                  <a:tcPr/>
                </a:tc>
                <a:tc>
                  <a:txBody>
                    <a:bodyPr/>
                    <a:lstStyle/>
                    <a:p>
                      <a:r>
                        <a:rPr lang="en-US" dirty="0" smtClean="0"/>
                        <a:t>WINDOWS 7,8,</a:t>
                      </a:r>
                      <a:r>
                        <a:rPr lang="en-US" baseline="0" dirty="0" smtClean="0"/>
                        <a:t> and 10</a:t>
                      </a:r>
                    </a:p>
                  </a:txBody>
                  <a:tcPr/>
                </a:tc>
              </a:tr>
              <a:tr h="248714">
                <a:tc>
                  <a:txBody>
                    <a:bodyPr/>
                    <a:lstStyle/>
                    <a:p>
                      <a:r>
                        <a:rPr lang="en-US" dirty="0" smtClean="0"/>
                        <a:t>MAC</a:t>
                      </a:r>
                      <a:endParaRPr lang="en-US" dirty="0"/>
                    </a:p>
                  </a:txBody>
                  <a:tcPr/>
                </a:tc>
                <a:tc>
                  <a:txBody>
                    <a:bodyPr/>
                    <a:lstStyle/>
                    <a:p>
                      <a:r>
                        <a:rPr lang="en-US" dirty="0" smtClean="0"/>
                        <a:t>Mac OS</a:t>
                      </a:r>
                      <a:r>
                        <a:rPr lang="en-US" baseline="0" dirty="0" smtClean="0"/>
                        <a:t> 10.12+</a:t>
                      </a:r>
                      <a:endParaRPr lang="en-US" dirty="0"/>
                    </a:p>
                  </a:txBody>
                  <a:tcPr/>
                </a:tc>
              </a:tr>
              <a:tr h="360886">
                <a:tc>
                  <a:txBody>
                    <a:bodyPr/>
                    <a:lstStyle/>
                    <a:p>
                      <a:r>
                        <a:rPr lang="en-US" dirty="0" smtClean="0"/>
                        <a:t>Linux</a:t>
                      </a:r>
                      <a:endParaRPr lang="en-US" dirty="0"/>
                    </a:p>
                  </a:txBody>
                  <a:tcPr/>
                </a:tc>
                <a:tc>
                  <a:txBody>
                    <a:bodyPr/>
                    <a:lstStyle/>
                    <a:p>
                      <a:r>
                        <a:rPr lang="en-US" dirty="0" smtClean="0"/>
                        <a:t>Ubuntu</a:t>
                      </a:r>
                      <a:r>
                        <a:rPr lang="en-US" baseline="0" dirty="0" smtClean="0"/>
                        <a:t> LTS releases 16.04 or later</a:t>
                      </a:r>
                      <a:endParaRPr lang="en-US" dirty="0"/>
                    </a:p>
                  </a:txBody>
                  <a:tcPr/>
                </a:tc>
              </a:tr>
            </a:tbl>
          </a:graphicData>
        </a:graphic>
      </p:graphicFrame>
      <p:graphicFrame>
        <p:nvGraphicFramePr>
          <p:cNvPr id="5" name="Table 4"/>
          <p:cNvGraphicFramePr>
            <a:graphicFrameLocks noGrp="1"/>
          </p:cNvGraphicFramePr>
          <p:nvPr/>
        </p:nvGraphicFramePr>
        <p:xfrm>
          <a:off x="1371600" y="4800600"/>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BROWSER</a:t>
                      </a:r>
                      <a:endParaRPr lang="en-US" dirty="0"/>
                    </a:p>
                  </a:txBody>
                  <a:tcPr/>
                </a:tc>
                <a:tc>
                  <a:txBody>
                    <a:bodyPr/>
                    <a:lstStyle/>
                    <a:p>
                      <a:r>
                        <a:rPr lang="en-US" dirty="0" smtClean="0"/>
                        <a:t>TECHNICAL REQUIREMNTS</a:t>
                      </a:r>
                      <a:endParaRPr lang="en-US" dirty="0"/>
                    </a:p>
                  </a:txBody>
                  <a:tcPr/>
                </a:tc>
              </a:tr>
              <a:tr h="370840">
                <a:tc>
                  <a:txBody>
                    <a:bodyPr/>
                    <a:lstStyle/>
                    <a:p>
                      <a:r>
                        <a:rPr lang="en-US" dirty="0" smtClean="0"/>
                        <a:t>Chrome</a:t>
                      </a:r>
                      <a:endParaRPr lang="en-US" dirty="0"/>
                    </a:p>
                  </a:txBody>
                  <a:tcPr/>
                </a:tc>
                <a:tc>
                  <a:txBody>
                    <a:bodyPr/>
                    <a:lstStyle/>
                    <a:p>
                      <a:r>
                        <a:rPr lang="en-US" dirty="0" smtClean="0"/>
                        <a:t>V77+</a:t>
                      </a:r>
                    </a:p>
                  </a:txBody>
                  <a:tcPr/>
                </a:tc>
              </a:tr>
              <a:tr h="370840">
                <a:tc>
                  <a:txBody>
                    <a:bodyPr/>
                    <a:lstStyle/>
                    <a:p>
                      <a:r>
                        <a:rPr lang="en-US" dirty="0" smtClean="0"/>
                        <a:t>Firefox</a:t>
                      </a:r>
                      <a:endParaRPr lang="en-US" dirty="0"/>
                    </a:p>
                  </a:txBody>
                  <a:tcPr/>
                </a:tc>
                <a:tc>
                  <a:txBody>
                    <a:bodyPr/>
                    <a:lstStyle/>
                    <a:p>
                      <a:r>
                        <a:rPr lang="en-US" dirty="0" smtClean="0"/>
                        <a:t>V68+</a:t>
                      </a:r>
                      <a:endParaRPr lang="en-US" dirty="0"/>
                    </a:p>
                  </a:txBody>
                  <a:tcPr/>
                </a:tc>
              </a:tr>
              <a:tr h="370840">
                <a:tc>
                  <a:txBody>
                    <a:bodyPr/>
                    <a:lstStyle/>
                    <a:p>
                      <a:r>
                        <a:rPr lang="en-US" dirty="0" smtClean="0"/>
                        <a:t>Safari </a:t>
                      </a:r>
                      <a:endParaRPr lang="en-US" dirty="0"/>
                    </a:p>
                  </a:txBody>
                  <a:tcPr/>
                </a:tc>
                <a:tc>
                  <a:txBody>
                    <a:bodyPr/>
                    <a:lstStyle/>
                    <a:p>
                      <a:r>
                        <a:rPr lang="en-US" dirty="0" smtClean="0"/>
                        <a:t>V12+</a:t>
                      </a:r>
                    </a:p>
                  </a:txBody>
                  <a:tcPr/>
                </a:tc>
              </a:tr>
              <a:tr h="370840">
                <a:tc>
                  <a:txBody>
                    <a:bodyPr/>
                    <a:lstStyle/>
                    <a:p>
                      <a:r>
                        <a:rPr lang="en-US" dirty="0" smtClean="0"/>
                        <a:t>Edge</a:t>
                      </a:r>
                      <a:endParaRPr lang="en-US" dirty="0"/>
                    </a:p>
                  </a:txBody>
                  <a:tcPr/>
                </a:tc>
                <a:tc>
                  <a:txBody>
                    <a:bodyPr/>
                    <a:lstStyle/>
                    <a:p>
                      <a:r>
                        <a:rPr lang="en-US" dirty="0" smtClean="0"/>
                        <a:t>V44+</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8" name="Content Placeholder 7"/>
          <p:cNvSpPr>
            <a:spLocks noGrp="1"/>
          </p:cNvSpPr>
          <p:nvPr>
            <p:ph idx="1"/>
          </p:nvPr>
        </p:nvSpPr>
        <p:spPr>
          <a:xfrm>
            <a:off x="609600" y="1447800"/>
            <a:ext cx="8229600" cy="4525963"/>
          </a:xfrm>
        </p:spPr>
        <p:txBody>
          <a:bodyPr>
            <a:normAutofit/>
          </a:bodyPr>
          <a:lstStyle/>
          <a:p>
            <a:r>
              <a:rPr lang="en-US" sz="2000" dirty="0" smtClean="0"/>
              <a:t>Processor (CPU) with 2 gigahertz (GHz) frequency or above</a:t>
            </a:r>
          </a:p>
          <a:p>
            <a:r>
              <a:rPr lang="en-US" sz="2000" dirty="0" smtClean="0"/>
              <a:t>A minimum of 2 GB of RAM</a:t>
            </a:r>
          </a:p>
          <a:p>
            <a:r>
              <a:rPr lang="en-US" sz="2000" dirty="0" smtClean="0"/>
              <a:t>Monitor Resolution 1024 X 768 or higher</a:t>
            </a:r>
          </a:p>
          <a:p>
            <a:r>
              <a:rPr lang="en-US" sz="2000" dirty="0" smtClean="0"/>
              <a:t>A minimum of 20 GB of available space on the hard disk</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2667000"/>
            <a:ext cx="3630739"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 YOU</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292</TotalTime>
  <Words>591</Words>
  <Application>Microsoft Office PowerPoint</Application>
  <PresentationFormat>On-screen Show (4:3)</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ROLL BALL ASSOCIATION OF ANDHRAPRADESH</vt:lpstr>
      <vt:lpstr>Project scope and objectives</vt:lpstr>
      <vt:lpstr>CONT’D</vt:lpstr>
      <vt:lpstr>CONT’D</vt:lpstr>
      <vt:lpstr>Project Infrastructure</vt:lpstr>
      <vt:lpstr>INFRASTRUCTURE DIAGRAM</vt:lpstr>
      <vt:lpstr>SOFTWARE REQUIREMENTS</vt:lpstr>
      <vt:lpstr>HARDWARE REQUIREMENTS</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ROLL BALL ASSOCIATION OF ANDHRAPRADESH</dc:title>
  <dc:creator>krish</dc:creator>
  <cp:lastModifiedBy>krish</cp:lastModifiedBy>
  <cp:revision>25</cp:revision>
  <dcterms:created xsi:type="dcterms:W3CDTF">2006-08-16T00:00:00Z</dcterms:created>
  <dcterms:modified xsi:type="dcterms:W3CDTF">2020-02-18T15:16:50Z</dcterms:modified>
</cp:coreProperties>
</file>