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ROLLBALL ASSOCIATION OF ANDHRAPRADESH</a:t>
            </a:r>
            <a:br>
              <a:rPr lang="en-US" dirty="0" smtClean="0"/>
            </a:br>
            <a:r>
              <a:rPr lang="en-US" dirty="0" smtClean="0"/>
              <a:t>(SPORTS MANAGEMENT SYSTEM)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114800"/>
            <a:ext cx="64008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000" dirty="0" smtClean="0"/>
              <a:t>TEAM MEMBERS:</a:t>
            </a:r>
          </a:p>
          <a:p>
            <a:pPr algn="r"/>
            <a:r>
              <a:rPr lang="en-US" sz="2000" dirty="0" smtClean="0"/>
              <a:t>R.V.S. TEJA KRISHNA(17MIS7085) </a:t>
            </a:r>
            <a:endParaRPr lang="en-US" sz="2000" dirty="0" smtClean="0"/>
          </a:p>
          <a:p>
            <a:pPr algn="r"/>
            <a:r>
              <a:rPr lang="en-US" sz="2000" dirty="0" smtClean="0"/>
              <a:t>K</a:t>
            </a:r>
            <a:r>
              <a:rPr lang="en-US" sz="2000" dirty="0" smtClean="0"/>
              <a:t>. KRISNA REVANTH(17MIS7057) </a:t>
            </a:r>
            <a:endParaRPr lang="en-US" sz="2000" dirty="0" smtClean="0"/>
          </a:p>
          <a:p>
            <a:pPr algn="r"/>
            <a:r>
              <a:rPr lang="en-US" sz="2000" dirty="0" smtClean="0"/>
              <a:t>P.H.S </a:t>
            </a:r>
            <a:r>
              <a:rPr lang="en-US" sz="2000" dirty="0" smtClean="0"/>
              <a:t>ABHIRAM(17MIS7073</a:t>
            </a:r>
            <a:r>
              <a:rPr lang="en-US" sz="2000" dirty="0" smtClean="0"/>
              <a:t>)</a:t>
            </a:r>
          </a:p>
          <a:p>
            <a:pPr algn="r"/>
            <a:r>
              <a:rPr lang="en-US" sz="2000" dirty="0" smtClean="0"/>
              <a:t> </a:t>
            </a:r>
            <a:r>
              <a:rPr lang="en-US" sz="2000" dirty="0" smtClean="0"/>
              <a:t>K. VARUN TEJA CHOUDARY(17MIS7156) 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Screenshot (155).png"/>
          <p:cNvPicPr>
            <a:picLocks noGrp="1" noChangeAspect="1"/>
          </p:cNvPicPr>
          <p:nvPr>
            <p:ph idx="1"/>
          </p:nvPr>
        </p:nvPicPr>
        <p:blipFill>
          <a:blip r:embed="rId2"/>
          <a:srcRect t="8418" r="1701" b="20870"/>
          <a:stretch>
            <a:fillRect/>
          </a:stretch>
        </p:blipFill>
        <p:spPr>
          <a:xfrm>
            <a:off x="548922" y="1981200"/>
            <a:ext cx="7909278" cy="32004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pic>
        <p:nvPicPr>
          <p:cNvPr id="4" name="Content Placeholder 3" descr="Screenshot (156).png"/>
          <p:cNvPicPr>
            <a:picLocks noGrp="1" noChangeAspect="1"/>
          </p:cNvPicPr>
          <p:nvPr>
            <p:ph idx="1"/>
          </p:nvPr>
        </p:nvPicPr>
        <p:blipFill>
          <a:blip r:embed="rId2"/>
          <a:srcRect t="8418" b="4034"/>
          <a:stretch>
            <a:fillRect/>
          </a:stretch>
        </p:blipFill>
        <p:spPr>
          <a:xfrm>
            <a:off x="548922" y="1981200"/>
            <a:ext cx="8046156" cy="39624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 descr="Screenshot (157).png"/>
          <p:cNvPicPr>
            <a:picLocks noGrp="1" noChangeAspect="1"/>
          </p:cNvPicPr>
          <p:nvPr>
            <p:ph idx="1"/>
          </p:nvPr>
        </p:nvPicPr>
        <p:blipFill>
          <a:blip r:embed="rId2"/>
          <a:srcRect t="8418" b="5717"/>
          <a:stretch>
            <a:fillRect/>
          </a:stretch>
        </p:blipFill>
        <p:spPr>
          <a:xfrm>
            <a:off x="548922" y="1981200"/>
            <a:ext cx="8046156" cy="3886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pic>
        <p:nvPicPr>
          <p:cNvPr id="4" name="Content Placeholder 3" descr="Screenshot (158).png"/>
          <p:cNvPicPr>
            <a:picLocks noGrp="1" noChangeAspect="1"/>
          </p:cNvPicPr>
          <p:nvPr>
            <p:ph idx="1"/>
          </p:nvPr>
        </p:nvPicPr>
        <p:blipFill>
          <a:blip r:embed="rId2"/>
          <a:srcRect t="8418" b="5717"/>
          <a:stretch>
            <a:fillRect/>
          </a:stretch>
        </p:blipFill>
        <p:spPr>
          <a:xfrm>
            <a:off x="548922" y="1981200"/>
            <a:ext cx="8046156" cy="3886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  <p:pic>
        <p:nvPicPr>
          <p:cNvPr id="4" name="Content Placeholder 3" descr="Screenshot (159).png"/>
          <p:cNvPicPr>
            <a:picLocks noGrp="1" noChangeAspect="1"/>
          </p:cNvPicPr>
          <p:nvPr>
            <p:ph idx="1"/>
          </p:nvPr>
        </p:nvPicPr>
        <p:blipFill>
          <a:blip r:embed="rId2"/>
          <a:srcRect t="8418" b="29288"/>
          <a:stretch>
            <a:fillRect/>
          </a:stretch>
        </p:blipFill>
        <p:spPr>
          <a:xfrm>
            <a:off x="548922" y="1981200"/>
            <a:ext cx="8046156" cy="28194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Events</a:t>
            </a:r>
            <a:endParaRPr lang="en-US" dirty="0"/>
          </a:p>
        </p:txBody>
      </p:sp>
      <p:pic>
        <p:nvPicPr>
          <p:cNvPr id="4" name="Content Placeholder 3" descr="Screenshot (160).png"/>
          <p:cNvPicPr>
            <a:picLocks noGrp="1" noChangeAspect="1"/>
          </p:cNvPicPr>
          <p:nvPr>
            <p:ph idx="1"/>
          </p:nvPr>
        </p:nvPicPr>
        <p:blipFill>
          <a:blip r:embed="rId2"/>
          <a:srcRect t="8418" b="7401"/>
          <a:stretch>
            <a:fillRect/>
          </a:stretch>
        </p:blipFill>
        <p:spPr>
          <a:xfrm>
            <a:off x="548922" y="1981200"/>
            <a:ext cx="8046156" cy="3810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Events</a:t>
            </a:r>
            <a:endParaRPr lang="en-US" dirty="0"/>
          </a:p>
        </p:txBody>
      </p:sp>
      <p:pic>
        <p:nvPicPr>
          <p:cNvPr id="4" name="Content Placeholder 3" descr="Screenshot (161).png"/>
          <p:cNvPicPr>
            <a:picLocks noGrp="1" noChangeAspect="1"/>
          </p:cNvPicPr>
          <p:nvPr>
            <p:ph idx="1"/>
          </p:nvPr>
        </p:nvPicPr>
        <p:blipFill>
          <a:blip r:embed="rId2"/>
          <a:srcRect t="8418" b="5717"/>
          <a:stretch>
            <a:fillRect/>
          </a:stretch>
        </p:blipFill>
        <p:spPr>
          <a:xfrm>
            <a:off x="548922" y="1981200"/>
            <a:ext cx="8046156" cy="38862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4" name="Content Placeholder 3" descr="Screenshot (162).png"/>
          <p:cNvPicPr>
            <a:picLocks noGrp="1" noChangeAspect="1"/>
          </p:cNvPicPr>
          <p:nvPr>
            <p:ph idx="1"/>
          </p:nvPr>
        </p:nvPicPr>
        <p:blipFill>
          <a:blip r:embed="rId2"/>
          <a:srcRect t="8418" b="5717"/>
          <a:stretch>
            <a:fillRect/>
          </a:stretch>
        </p:blipFill>
        <p:spPr>
          <a:xfrm>
            <a:off x="457200" y="1981200"/>
            <a:ext cx="8046156" cy="38862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Screenshot (163).png"/>
          <p:cNvPicPr>
            <a:picLocks noGrp="1" noChangeAspect="1"/>
          </p:cNvPicPr>
          <p:nvPr>
            <p:ph idx="1"/>
          </p:nvPr>
        </p:nvPicPr>
        <p:blipFill>
          <a:blip r:embed="rId2"/>
          <a:srcRect t="8418" b="5717"/>
          <a:stretch>
            <a:fillRect/>
          </a:stretch>
        </p:blipFill>
        <p:spPr>
          <a:xfrm>
            <a:off x="548922" y="1981200"/>
            <a:ext cx="8046156" cy="38862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0347" y="2967335"/>
            <a:ext cx="3166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maintain the details of the players who have registered for the </a:t>
            </a:r>
            <a:r>
              <a:rPr lang="en-US" dirty="0" smtClean="0"/>
              <a:t>competition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player can register himself in the website with his details and can be able to view the details of the upcoming competitions.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The player will get a mail notification when there is any new competition is going to be held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purpose of the project is that to maintain unity in all the player who belong to the andhrapradesh state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project is developed using PHP framework and the styles are given using the CSS and in the backend, database is connected to MYSQL in xampp server.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source lines of code in the project are </a:t>
            </a:r>
            <a:r>
              <a:rPr lang="en-US" b="1" dirty="0" smtClean="0"/>
              <a:t>1558LOC=&gt;1.558KLOC </a:t>
            </a:r>
            <a:r>
              <a:rPr lang="en-US" dirty="0" smtClean="0"/>
              <a:t>i.e., approximately to </a:t>
            </a:r>
            <a:r>
              <a:rPr lang="en-US" b="1" dirty="0" smtClean="0"/>
              <a:t>2KLOC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of the small to medium sized projects are estimated with Basic COCOMO model.</a:t>
            </a:r>
          </a:p>
          <a:p>
            <a:r>
              <a:rPr lang="en-US" dirty="0" smtClean="0"/>
              <a:t>Since the total KLOC are approximately equal to 2, this is “Organic Mode”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in the organic mode, the coefficients will be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b</a:t>
            </a:r>
            <a:r>
              <a:rPr lang="en-US" dirty="0" smtClean="0"/>
              <a:t> ,b</a:t>
            </a:r>
            <a:r>
              <a:rPr lang="en-US" baseline="-25000" dirty="0" smtClean="0"/>
              <a:t>b</a:t>
            </a:r>
            <a:r>
              <a:rPr lang="en-US" dirty="0" smtClean="0"/>
              <a:t> ,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dirty="0" smtClean="0"/>
              <a:t> ,d</a:t>
            </a:r>
            <a:r>
              <a:rPr lang="en-US" baseline="-25000" dirty="0" smtClean="0"/>
              <a:t>b</a:t>
            </a:r>
          </a:p>
          <a:p>
            <a:r>
              <a:rPr lang="en-US" dirty="0" err="1" smtClean="0"/>
              <a:t>a</a:t>
            </a:r>
            <a:r>
              <a:rPr lang="en-US" baseline="-25000" dirty="0" err="1" smtClean="0"/>
              <a:t>b</a:t>
            </a:r>
            <a:r>
              <a:rPr lang="en-US" dirty="0" smtClean="0"/>
              <a:t>=2.4, b</a:t>
            </a:r>
            <a:r>
              <a:rPr lang="en-US" baseline="-25000" dirty="0" smtClean="0"/>
              <a:t>b</a:t>
            </a:r>
            <a:r>
              <a:rPr lang="en-US" dirty="0" smtClean="0"/>
              <a:t>=1.05,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dirty="0" smtClean="0"/>
              <a:t>=2.5 d</a:t>
            </a:r>
            <a:r>
              <a:rPr lang="en-US" baseline="-25000" dirty="0" smtClean="0"/>
              <a:t>b</a:t>
            </a:r>
            <a:r>
              <a:rPr lang="en-US" dirty="0" smtClean="0"/>
              <a:t>=0.38</a:t>
            </a:r>
            <a:endParaRPr lang="en-US" baseline="-25000" dirty="0" smtClean="0"/>
          </a:p>
          <a:p>
            <a:endParaRPr lang="en-US" dirty="0" smtClean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3657600"/>
            <a:ext cx="4417729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Effort E= 2.4*(1.558)</a:t>
            </a:r>
            <a:r>
              <a:rPr lang="en-US" baseline="30000" dirty="0" smtClean="0"/>
              <a:t>1.05</a:t>
            </a:r>
            <a:r>
              <a:rPr lang="en-US" dirty="0" smtClean="0"/>
              <a:t> =3.823</a:t>
            </a:r>
          </a:p>
          <a:p>
            <a:r>
              <a:rPr lang="en-US" dirty="0" smtClean="0"/>
              <a:t>Deployment time D= 2.5*(3.823)</a:t>
            </a:r>
            <a:r>
              <a:rPr lang="en-US" baseline="30000" dirty="0" smtClean="0"/>
              <a:t>0.38</a:t>
            </a:r>
            <a:r>
              <a:rPr lang="en-US" dirty="0" smtClean="0"/>
              <a:t> =4.1615</a:t>
            </a:r>
          </a:p>
          <a:p>
            <a:r>
              <a:rPr lang="en-US" dirty="0" smtClean="0"/>
              <a:t>Staff Size SS = E/D = 3.823/4.1615 = 0.9186 ~ 1</a:t>
            </a:r>
          </a:p>
          <a:p>
            <a:r>
              <a:rPr lang="en-US" dirty="0" smtClean="0"/>
              <a:t>Productivity P = KLOC/E = 1.558/3.823 = 0.4075</a:t>
            </a:r>
          </a:p>
          <a:p>
            <a:r>
              <a:rPr lang="en-US" dirty="0" smtClean="0"/>
              <a:t>Development time TDEV = </a:t>
            </a:r>
            <a:r>
              <a:rPr lang="en-US" dirty="0" smtClean="0"/>
              <a:t>2.5*(3.823)</a:t>
            </a:r>
            <a:r>
              <a:rPr lang="en-US" baseline="30000" dirty="0" smtClean="0"/>
              <a:t>0.38</a:t>
            </a:r>
            <a:r>
              <a:rPr lang="en-US" dirty="0" smtClean="0"/>
              <a:t> =4.1615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0347" y="2967335"/>
            <a:ext cx="4874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USER INTERFACE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 descr="Screenshot (153).png"/>
          <p:cNvPicPr>
            <a:picLocks noGrp="1" noChangeAspect="1"/>
          </p:cNvPicPr>
          <p:nvPr>
            <p:ph idx="1"/>
          </p:nvPr>
        </p:nvPicPr>
        <p:blipFill>
          <a:blip r:embed="rId2"/>
          <a:srcRect t="8418" r="-193" b="22553"/>
          <a:stretch>
            <a:fillRect/>
          </a:stretch>
        </p:blipFill>
        <p:spPr>
          <a:xfrm>
            <a:off x="548922" y="1981200"/>
            <a:ext cx="8061678" cy="3124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4" name="Content Placeholder 3" descr="Screenshot (154).png"/>
          <p:cNvPicPr>
            <a:picLocks noGrp="1" noChangeAspect="1"/>
          </p:cNvPicPr>
          <p:nvPr>
            <p:ph idx="1"/>
          </p:nvPr>
        </p:nvPicPr>
        <p:blipFill>
          <a:blip r:embed="rId2"/>
          <a:srcRect t="8418" r="-1140" b="41073"/>
          <a:stretch>
            <a:fillRect/>
          </a:stretch>
        </p:blipFill>
        <p:spPr>
          <a:xfrm>
            <a:off x="548922" y="1981200"/>
            <a:ext cx="8137878" cy="2286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278</Words>
  <Application>Microsoft Office PowerPoint</Application>
  <PresentationFormat>On-screen Show (4:3)</PresentationFormat>
  <Paragraphs>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ROLLBALL ASSOCIATION OF ANDHRAPRADESH (SPORTS MANAGEMENT SYSTEM)</vt:lpstr>
      <vt:lpstr>OBJECTIVE</vt:lpstr>
      <vt:lpstr>IMPLEMENTATION</vt:lpstr>
      <vt:lpstr>COCOMO MODEL</vt:lpstr>
      <vt:lpstr>Slide 5</vt:lpstr>
      <vt:lpstr>Slide 6</vt:lpstr>
      <vt:lpstr>Slide 7</vt:lpstr>
      <vt:lpstr>Home page</vt:lpstr>
      <vt:lpstr>Events</vt:lpstr>
      <vt:lpstr>Results</vt:lpstr>
      <vt:lpstr>About Us</vt:lpstr>
      <vt:lpstr>Login</vt:lpstr>
      <vt:lpstr>Sign up</vt:lpstr>
      <vt:lpstr>Admin login</vt:lpstr>
      <vt:lpstr>Add Events</vt:lpstr>
      <vt:lpstr>Edit Events</vt:lpstr>
      <vt:lpstr>Reports</vt:lpstr>
      <vt:lpstr>Results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ROLLBALL ASSOCIATION OF ANDHRAPRADESH (SPORTS MANAGEMENT SYSTEM)</dc:title>
  <dc:creator>krish</dc:creator>
  <cp:lastModifiedBy>krish</cp:lastModifiedBy>
  <cp:revision>7</cp:revision>
  <dcterms:created xsi:type="dcterms:W3CDTF">2006-08-16T00:00:00Z</dcterms:created>
  <dcterms:modified xsi:type="dcterms:W3CDTF">2020-05-19T17:48:35Z</dcterms:modified>
</cp:coreProperties>
</file>