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1600200"/>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ROLL </a:t>
            </a:r>
            <a:r>
              <a:rPr kumimoji="0" lang="en-US" sz="4400" b="0" i="0" u="none" strike="noStrike" kern="1200" cap="none" spc="0" normalizeH="0" baseline="0" noProof="0" smtClean="0">
                <a:ln>
                  <a:noFill/>
                </a:ln>
                <a:solidFill>
                  <a:schemeClr val="tx1"/>
                </a:solidFill>
                <a:effectLst/>
                <a:uLnTx/>
                <a:uFillTx/>
                <a:latin typeface="+mj-lt"/>
                <a:ea typeface="+mj-ea"/>
                <a:cs typeface="+mj-cs"/>
              </a:rPr>
              <a:t>BALL</a:t>
            </a:r>
            <a:r>
              <a:rPr kumimoji="0" lang="en-US" sz="4400" b="0" i="0" u="none" strike="noStrike" kern="1200" cap="none" spc="0" normalizeH="0" noProof="0" smtClean="0">
                <a:ln>
                  <a:noFill/>
                </a:ln>
                <a:solidFill>
                  <a:schemeClr val="tx1"/>
                </a:solidFill>
                <a:effectLst/>
                <a:uLnTx/>
                <a:uFillTx/>
                <a:latin typeface="+mj-lt"/>
                <a:ea typeface="+mj-ea"/>
                <a:cs typeface="+mj-cs"/>
              </a:rPr>
              <a:t> PLAYER MANAGEMENT SYSTEM</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Subtitle 2"/>
          <p:cNvSpPr txBox="1">
            <a:spLocks/>
          </p:cNvSpPr>
          <p:nvPr/>
        </p:nvSpPr>
        <p:spPr>
          <a:xfrm>
            <a:off x="3429000" y="3962400"/>
            <a:ext cx="4724400" cy="1752600"/>
          </a:xfrm>
          <a:prstGeom prst="rect">
            <a:avLst/>
          </a:prstGeom>
        </p:spPr>
        <p:txBody>
          <a:bodyPr vert="horz" lIns="91440" tIns="45720" rIns="91440" bIns="45720" rtlCol="0">
            <a:no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700" b="0" i="0" u="none" strike="noStrike" kern="1200" cap="none" spc="0" normalizeH="0" baseline="0" noProof="0" dirty="0" smtClean="0">
                <a:ln>
                  <a:noFill/>
                </a:ln>
                <a:solidFill>
                  <a:schemeClr val="tx1">
                    <a:tint val="75000"/>
                  </a:schemeClr>
                </a:solidFill>
                <a:effectLst/>
                <a:uLnTx/>
                <a:uFillTx/>
                <a:latin typeface="+mn-lt"/>
                <a:ea typeface="+mn-ea"/>
                <a:cs typeface="+mn-cs"/>
              </a:rPr>
              <a:t>Team members:</a:t>
            </a: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700" b="0" i="0" u="none" strike="noStrike" kern="1200" cap="none" spc="0" normalizeH="0" baseline="0" noProof="0" dirty="0" smtClean="0">
                <a:ln>
                  <a:noFill/>
                </a:ln>
                <a:solidFill>
                  <a:schemeClr val="tx1">
                    <a:tint val="75000"/>
                  </a:schemeClr>
                </a:solidFill>
                <a:effectLst/>
                <a:uLnTx/>
                <a:uFillTx/>
                <a:latin typeface="+mn-lt"/>
                <a:ea typeface="+mn-ea"/>
                <a:cs typeface="+mn-cs"/>
              </a:rPr>
              <a:t>R.V.S. </a:t>
            </a:r>
            <a:r>
              <a:rPr kumimoji="0" lang="en-US" sz="1700" b="0" i="0" u="none" strike="noStrike" kern="1200" cap="none" spc="0" normalizeH="0" baseline="0" noProof="0" smtClean="0">
                <a:ln>
                  <a:noFill/>
                </a:ln>
                <a:solidFill>
                  <a:schemeClr val="tx1">
                    <a:tint val="75000"/>
                  </a:schemeClr>
                </a:solidFill>
                <a:effectLst/>
                <a:uLnTx/>
                <a:uFillTx/>
                <a:latin typeface="+mn-lt"/>
                <a:ea typeface="+mn-ea"/>
                <a:cs typeface="+mn-cs"/>
              </a:rPr>
              <a:t>TEJA KRISHNA(17MIS7085)</a:t>
            </a: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700" b="0" i="0" u="none" strike="noStrike" kern="1200" cap="none" spc="0" normalizeH="0" baseline="0" noProof="0" smtClean="0">
                <a:ln>
                  <a:noFill/>
                </a:ln>
                <a:solidFill>
                  <a:schemeClr val="tx1">
                    <a:tint val="75000"/>
                  </a:schemeClr>
                </a:solidFill>
                <a:effectLst/>
                <a:uLnTx/>
                <a:uFillTx/>
                <a:latin typeface="+mn-lt"/>
                <a:ea typeface="+mn-ea"/>
                <a:cs typeface="+mn-cs"/>
              </a:rPr>
              <a:t>P.H.S </a:t>
            </a:r>
            <a:r>
              <a:rPr kumimoji="0" lang="en-US" sz="1700" b="0" i="0" u="none" strike="noStrike" kern="1200" cap="none" spc="0" normalizeH="0" baseline="0" noProof="0" dirty="0" smtClean="0">
                <a:ln>
                  <a:noFill/>
                </a:ln>
                <a:solidFill>
                  <a:schemeClr val="tx1">
                    <a:tint val="75000"/>
                  </a:schemeClr>
                </a:solidFill>
                <a:effectLst/>
                <a:uLnTx/>
                <a:uFillTx/>
                <a:latin typeface="+mn-lt"/>
                <a:ea typeface="+mn-ea"/>
                <a:cs typeface="+mn-cs"/>
              </a:rPr>
              <a:t>ABHIRAM(17MIS7073)</a:t>
            </a: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700" b="0" i="0" u="none" strike="noStrike" kern="1200" cap="none" spc="0" normalizeH="0" baseline="0" noProof="0" dirty="0" smtClean="0">
                <a:ln>
                  <a:noFill/>
                </a:ln>
                <a:solidFill>
                  <a:schemeClr val="tx1">
                    <a:tint val="75000"/>
                  </a:schemeClr>
                </a:solidFill>
                <a:effectLst/>
                <a:uLnTx/>
                <a:uFillTx/>
                <a:latin typeface="+mn-lt"/>
                <a:ea typeface="+mn-ea"/>
                <a:cs typeface="+mn-cs"/>
              </a:rPr>
              <a:t>K. VARUN TEJA CHOUDARY(17MIS7156)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a:bodyPr>
          <a:lstStyle/>
          <a:p>
            <a:r>
              <a:rPr lang="en-US" sz="2400" dirty="0" smtClean="0"/>
              <a:t>To maintain the details of the players who have registered for the competition, and to maintain their profile for each competition. The player can register himself in the website with his details and can be able to view the details of the upcoming competitions, and the location of skating rinks available at the particular district. The player will get a mail notification when there is any new competition is going to be held.</a:t>
            </a:r>
          </a:p>
          <a:p>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smtClean="0"/>
              <a:t>Registration Module</a:t>
            </a:r>
          </a:p>
          <a:p>
            <a:r>
              <a:rPr lang="en-US" dirty="0" smtClean="0"/>
              <a:t>Events Module</a:t>
            </a:r>
          </a:p>
          <a:p>
            <a:r>
              <a:rPr lang="en-US" dirty="0" smtClean="0"/>
              <a:t>Admin Module</a:t>
            </a:r>
          </a:p>
          <a:p>
            <a:pPr>
              <a:buNone/>
            </a:pPr>
            <a:endParaRPr lang="en-US" dirty="0" smtClean="0"/>
          </a:p>
          <a:p>
            <a:endParaRPr lang="en-US" dirty="0" smtClean="0"/>
          </a:p>
          <a:p>
            <a:endParaRPr lang="en-US" dirty="0" smtClean="0"/>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a:t>
            </a:r>
            <a:endParaRPr lang="en-US" dirty="0"/>
          </a:p>
        </p:txBody>
      </p:sp>
      <p:sp>
        <p:nvSpPr>
          <p:cNvPr id="3" name="Content Placeholder 2"/>
          <p:cNvSpPr>
            <a:spLocks noGrp="1"/>
          </p:cNvSpPr>
          <p:nvPr>
            <p:ph idx="1"/>
          </p:nvPr>
        </p:nvSpPr>
        <p:spPr/>
        <p:txBody>
          <a:bodyPr/>
          <a:lstStyle/>
          <a:p>
            <a:r>
              <a:rPr lang="en-US" dirty="0" smtClean="0"/>
              <a:t>The only stakeholder make the direct use is the player</a:t>
            </a:r>
            <a:r>
              <a:rPr lang="en-US" dirty="0" smtClean="0"/>
              <a:t>.</a:t>
            </a:r>
          </a:p>
          <a:p>
            <a:r>
              <a:rPr lang="en-US" dirty="0" smtClean="0"/>
              <a:t>The other one is the admin who manages the player registrations.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AND RESPONSIBILITES</a:t>
            </a:r>
            <a:endParaRPr lang="en-US" dirty="0"/>
          </a:p>
        </p:txBody>
      </p:sp>
      <p:sp>
        <p:nvSpPr>
          <p:cNvPr id="3" name="Content Placeholder 2"/>
          <p:cNvSpPr>
            <a:spLocks noGrp="1"/>
          </p:cNvSpPr>
          <p:nvPr>
            <p:ph idx="1"/>
          </p:nvPr>
        </p:nvSpPr>
        <p:spPr/>
        <p:txBody>
          <a:bodyPr>
            <a:normAutofit/>
          </a:bodyPr>
          <a:lstStyle/>
          <a:p>
            <a:pPr lvl="0"/>
            <a:r>
              <a:rPr lang="en-US" sz="2000" dirty="0" smtClean="0"/>
              <a:t>K. VARUN TEJA             	                 Team Manager, Design of the project</a:t>
            </a:r>
          </a:p>
          <a:p>
            <a:pPr lvl="0"/>
            <a:r>
              <a:rPr lang="en-US" sz="2000" dirty="0" smtClean="0"/>
              <a:t>P.H.S. ABHIRAM                              Monitor Project and provide information</a:t>
            </a:r>
          </a:p>
          <a:p>
            <a:r>
              <a:rPr lang="en-US" sz="2000" dirty="0" smtClean="0"/>
              <a:t>R V S TEJA KRISHNA                       Plan and execute project</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2400347" y="2967335"/>
            <a:ext cx="3630738" cy="923330"/>
          </a:xfrm>
          <a:prstGeom prst="rect">
            <a:avLst/>
          </a:prstGeom>
          <a:noFill/>
        </p:spPr>
        <p:txBody>
          <a:bodyPr wrap="none" lIns="91440" tIns="45720" rIns="91440" bIns="45720">
            <a:spAutoFit/>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 YOU</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141</Words>
  <Application>Microsoft Office PowerPoint</Application>
  <PresentationFormat>On-screen Show (4:3)</PresentationFormat>
  <Paragraphs>21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OBJECTIVES</vt:lpstr>
      <vt:lpstr>MODULES</vt:lpstr>
      <vt:lpstr>STAKEHOLDERS</vt:lpstr>
      <vt:lpstr>ROLES AND RESPONSIBILITES</vt:lpstr>
      <vt:lpstr>Slide 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krish</dc:creator>
  <cp:lastModifiedBy>krish</cp:lastModifiedBy>
  <cp:revision>8</cp:revision>
  <dcterms:created xsi:type="dcterms:W3CDTF">2006-08-16T00:00:00Z</dcterms:created>
  <dcterms:modified xsi:type="dcterms:W3CDTF">2020-01-29T04:37:31Z</dcterms:modified>
</cp:coreProperties>
</file>