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8" r:id="rId2"/>
    <p:sldId id="265" r:id="rId3"/>
    <p:sldId id="266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71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D98-AC37-4A02-B826-DF9C599B8EB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6C61-7684-413A-AF6D-EB67135F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D98-AC37-4A02-B826-DF9C599B8EB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6C61-7684-413A-AF6D-EB67135F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D98-AC37-4A02-B826-DF9C599B8EB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6C61-7684-413A-AF6D-EB67135F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D98-AC37-4A02-B826-DF9C599B8EB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6C61-7684-413A-AF6D-EB67135F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9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D98-AC37-4A02-B826-DF9C599B8EB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6C61-7684-413A-AF6D-EB67135F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9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D98-AC37-4A02-B826-DF9C599B8EB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6C61-7684-413A-AF6D-EB67135F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2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D98-AC37-4A02-B826-DF9C599B8EB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6C61-7684-413A-AF6D-EB67135FA0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7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D98-AC37-4A02-B826-DF9C599B8EB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6C61-7684-413A-AF6D-EB67135F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D98-AC37-4A02-B826-DF9C599B8EB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6C61-7684-413A-AF6D-EB67135F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4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D98-AC37-4A02-B826-DF9C599B8EB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6C61-7684-413A-AF6D-EB67135F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C99AD98-AC37-4A02-B826-DF9C599B8EB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46C61-7684-413A-AF6D-EB67135F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C99AD98-AC37-4A02-B826-DF9C599B8EB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3746C61-7684-413A-AF6D-EB67135F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E060-4183-5EA5-E66F-C825A020E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637A-A83D-6DB5-B7D6-7AB66B1F6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0" y="127547"/>
            <a:ext cx="11712684" cy="1352325"/>
          </a:xfrm>
        </p:spPr>
        <p:txBody>
          <a:bodyPr/>
          <a:lstStyle/>
          <a:p>
            <a:r>
              <a:rPr lang="en-US" dirty="0"/>
              <a:t>Project : Currency Converter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E93CB-47DE-3D9B-5B73-DD53D2644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2779715"/>
            <a:ext cx="10007600" cy="16557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3ADD6B-9059-835A-CEE6-C203B9495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38396"/>
              </p:ext>
            </p:extLst>
          </p:nvPr>
        </p:nvGraphicFramePr>
        <p:xfrm>
          <a:off x="158750" y="1479872"/>
          <a:ext cx="1171268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858">
                  <a:extLst>
                    <a:ext uri="{9D8B030D-6E8A-4147-A177-3AD203B41FA5}">
                      <a16:colId xmlns:a16="http://schemas.microsoft.com/office/drawing/2014/main" val="1464075347"/>
                    </a:ext>
                  </a:extLst>
                </a:gridCol>
                <a:gridCol w="4233597">
                  <a:extLst>
                    <a:ext uri="{9D8B030D-6E8A-4147-A177-3AD203B41FA5}">
                      <a16:colId xmlns:a16="http://schemas.microsoft.com/office/drawing/2014/main" val="3667907632"/>
                    </a:ext>
                  </a:extLst>
                </a:gridCol>
                <a:gridCol w="3904229">
                  <a:extLst>
                    <a:ext uri="{9D8B030D-6E8A-4147-A177-3AD203B41FA5}">
                      <a16:colId xmlns:a16="http://schemas.microsoft.com/office/drawing/2014/main" val="1398585458"/>
                    </a:ext>
                  </a:extLst>
                </a:gridCol>
              </a:tblGrid>
              <a:tr h="312827"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Reg 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Task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30322"/>
                  </a:ext>
                </a:extLst>
              </a:tr>
              <a:tr h="547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Mesum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                              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 BSAI019 )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Programmer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57769"/>
                  </a:ext>
                </a:extLst>
              </a:tr>
              <a:tr h="547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Humaira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 BSAI057 )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Presentation Designer 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40490"/>
                  </a:ext>
                </a:extLst>
              </a:tr>
              <a:tr h="54744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Kamran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 BSAI062 )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Assistant Coder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289849"/>
                  </a:ext>
                </a:extLst>
              </a:tr>
              <a:tr h="54744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Masuma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 BSAI042 )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Researcher 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768827"/>
                  </a:ext>
                </a:extLst>
              </a:tr>
              <a:tr h="54744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Masuma Ibrahim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 BSAI038 )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Tester / Debugger 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942839"/>
                  </a:ext>
                </a:extLst>
              </a:tr>
              <a:tr h="54744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Eman Zehra Helen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 BSAI009)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Data Collection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35849"/>
                  </a:ext>
                </a:extLst>
              </a:tr>
              <a:tr h="54744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Urooj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 BSAI012 )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</a:rPr>
                      </a:b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Researcher Assistant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40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69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998C7-EA21-982A-B5AD-7A2B01A7C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A86508B-7682-2912-33B5-4DBA344679DF}"/>
              </a:ext>
            </a:extLst>
          </p:cNvPr>
          <p:cNvSpPr/>
          <p:nvPr/>
        </p:nvSpPr>
        <p:spPr>
          <a:xfrm>
            <a:off x="3930212" y="224119"/>
            <a:ext cx="3373821" cy="2356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4-Output Module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4D94FC-3721-DBC8-0743-0CCA71EEFCA2}"/>
              </a:ext>
            </a:extLst>
          </p:cNvPr>
          <p:cNvSpPr/>
          <p:nvPr/>
        </p:nvSpPr>
        <p:spPr>
          <a:xfrm>
            <a:off x="8268029" y="2749227"/>
            <a:ext cx="2170388" cy="1095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Functionality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DDCE1B-2AA7-3448-198A-6F59F9231F32}"/>
              </a:ext>
            </a:extLst>
          </p:cNvPr>
          <p:cNvSpPr/>
          <p:nvPr/>
        </p:nvSpPr>
        <p:spPr>
          <a:xfrm>
            <a:off x="856592" y="2881144"/>
            <a:ext cx="1986455" cy="1095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099E3-8DAB-CBA6-1B8B-1251C73B6BFD}"/>
              </a:ext>
            </a:extLst>
          </p:cNvPr>
          <p:cNvSpPr/>
          <p:nvPr/>
        </p:nvSpPr>
        <p:spPr>
          <a:xfrm>
            <a:off x="233853" y="4868060"/>
            <a:ext cx="4448504" cy="176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Displays the final result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ED8557-C9D2-5172-B78D-7B8D7064BDA3}"/>
              </a:ext>
            </a:extLst>
          </p:cNvPr>
          <p:cNvCxnSpPr/>
          <p:nvPr/>
        </p:nvCxnSpPr>
        <p:spPr>
          <a:xfrm>
            <a:off x="1849819" y="4120124"/>
            <a:ext cx="0" cy="627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EFEE9-7B21-6B7F-8231-C1763491D84C}"/>
              </a:ext>
            </a:extLst>
          </p:cNvPr>
          <p:cNvSpPr/>
          <p:nvPr/>
        </p:nvSpPr>
        <p:spPr>
          <a:xfrm>
            <a:off x="5943600" y="4868060"/>
            <a:ext cx="6014547" cy="176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Displays the equivalent amount in PKR after conversion.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Includes the original amount and the converted result. Enhances usability and confirms successful operation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866A37-8A58-033C-A033-F12C5C3AAF49}"/>
              </a:ext>
            </a:extLst>
          </p:cNvPr>
          <p:cNvCxnSpPr/>
          <p:nvPr/>
        </p:nvCxnSpPr>
        <p:spPr>
          <a:xfrm>
            <a:off x="9353223" y="3976847"/>
            <a:ext cx="0" cy="627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4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51537-B32A-8F5E-7F0D-6D9017F5C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ADC8D30F-8546-BF17-C382-0F6067ADC3C0}"/>
              </a:ext>
            </a:extLst>
          </p:cNvPr>
          <p:cNvSpPr/>
          <p:nvPr/>
        </p:nvSpPr>
        <p:spPr>
          <a:xfrm>
            <a:off x="3930212" y="224119"/>
            <a:ext cx="3373821" cy="2356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5-Error Handling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8687F0-64F6-8915-426A-594D05788B58}"/>
              </a:ext>
            </a:extLst>
          </p:cNvPr>
          <p:cNvSpPr/>
          <p:nvPr/>
        </p:nvSpPr>
        <p:spPr>
          <a:xfrm>
            <a:off x="8268029" y="2749227"/>
            <a:ext cx="2170388" cy="1095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Functionality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1FCC1-ED6F-9421-4EB7-36016CEC053B}"/>
              </a:ext>
            </a:extLst>
          </p:cNvPr>
          <p:cNvSpPr/>
          <p:nvPr/>
        </p:nvSpPr>
        <p:spPr>
          <a:xfrm>
            <a:off x="856592" y="2881144"/>
            <a:ext cx="1986455" cy="1095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D5C19-8165-FFA6-78B0-63203424386F}"/>
              </a:ext>
            </a:extLst>
          </p:cNvPr>
          <p:cNvSpPr/>
          <p:nvPr/>
        </p:nvSpPr>
        <p:spPr>
          <a:xfrm>
            <a:off x="233853" y="4868060"/>
            <a:ext cx="4448504" cy="176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Handles invalid choices from the user.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1499BE-1517-A8A4-ECD6-9E186E68C516}"/>
              </a:ext>
            </a:extLst>
          </p:cNvPr>
          <p:cNvCxnSpPr/>
          <p:nvPr/>
        </p:nvCxnSpPr>
        <p:spPr>
          <a:xfrm>
            <a:off x="1849819" y="4120124"/>
            <a:ext cx="0" cy="627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F3075AF-2F62-AF48-A62E-F23AC6F8C840}"/>
              </a:ext>
            </a:extLst>
          </p:cNvPr>
          <p:cNvSpPr/>
          <p:nvPr/>
        </p:nvSpPr>
        <p:spPr>
          <a:xfrm>
            <a:off x="5943600" y="4868060"/>
            <a:ext cx="6014547" cy="176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Displays a message asking the user to try again with a valid option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30DB80-26B6-ED06-97DB-942D2B20070F}"/>
              </a:ext>
            </a:extLst>
          </p:cNvPr>
          <p:cNvCxnSpPr/>
          <p:nvPr/>
        </p:nvCxnSpPr>
        <p:spPr>
          <a:xfrm>
            <a:off x="9353223" y="3976847"/>
            <a:ext cx="0" cy="627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8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E7B173-4204-8098-5571-CCF39FD7771F}"/>
              </a:ext>
            </a:extLst>
          </p:cNvPr>
          <p:cNvSpPr/>
          <p:nvPr/>
        </p:nvSpPr>
        <p:spPr>
          <a:xfrm>
            <a:off x="3069020" y="126124"/>
            <a:ext cx="5507421" cy="835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Source Code </a:t>
            </a: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B4DDACE-1000-5DE2-5960-0A9974D4F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697"/>
            <a:ext cx="12192000" cy="58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1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7BF005A-BD0F-50E3-BE89-1464D0C52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5C983CE-3D26-36C7-E789-4F2A5B4E6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7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8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1ED87A-8D01-62AA-5B29-75531F060186}"/>
              </a:ext>
            </a:extLst>
          </p:cNvPr>
          <p:cNvSpPr/>
          <p:nvPr/>
        </p:nvSpPr>
        <p:spPr>
          <a:xfrm>
            <a:off x="3452648" y="0"/>
            <a:ext cx="4272455" cy="8513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OUTPUT 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8E5602D-572F-D674-AB5E-E0721B793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464"/>
            <a:ext cx="12192000" cy="588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8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D863600-5494-F90D-6195-E143633F2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9B276-2F00-D028-903B-8A48BA1E5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6342-4B3B-9122-EFB1-F4705829A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58" y="159078"/>
            <a:ext cx="11712684" cy="1352325"/>
          </a:xfrm>
        </p:spPr>
        <p:txBody>
          <a:bodyPr/>
          <a:lstStyle/>
          <a:p>
            <a:r>
              <a:rPr lang="en-US" dirty="0"/>
              <a:t>Understand the problem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A0CC70-865C-1431-F186-B1033B91DDEB}"/>
              </a:ext>
            </a:extLst>
          </p:cNvPr>
          <p:cNvSpPr/>
          <p:nvPr/>
        </p:nvSpPr>
        <p:spPr>
          <a:xfrm>
            <a:off x="1169933" y="2002221"/>
            <a:ext cx="10007600" cy="443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The goal is to create a program that converts a given amount in a selected currency to Pakistani Rupees ( PKR) 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user selects from a list of currencies and enter the amount 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The program calculates and displays the equivalent amount in PKR using fixed exchange rates .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C5CD294-48BD-62C5-7000-D17D7B58E94E}"/>
              </a:ext>
            </a:extLst>
          </p:cNvPr>
          <p:cNvSpPr/>
          <p:nvPr/>
        </p:nvSpPr>
        <p:spPr>
          <a:xfrm>
            <a:off x="3678182" y="2448639"/>
            <a:ext cx="4556235" cy="66215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Currency Converter in C++</a:t>
            </a:r>
          </a:p>
        </p:txBody>
      </p:sp>
    </p:spTree>
    <p:extLst>
      <p:ext uri="{BB962C8B-B14F-4D97-AF65-F5344CB8AC3E}">
        <p14:creationId xmlns:p14="http://schemas.microsoft.com/office/powerpoint/2010/main" val="302678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464C1-AED4-137A-83BD-DF4DEFD07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DF68-0D49-66C5-0E20-B174A637B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58" y="159078"/>
            <a:ext cx="11712684" cy="1352325"/>
          </a:xfrm>
        </p:spPr>
        <p:txBody>
          <a:bodyPr/>
          <a:lstStyle/>
          <a:p>
            <a:r>
              <a:rPr lang="en-US" dirty="0"/>
              <a:t>Design the Solution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063558-DC8E-D3D0-3C11-64A9021A6092}"/>
              </a:ext>
            </a:extLst>
          </p:cNvPr>
          <p:cNvSpPr/>
          <p:nvPr/>
        </p:nvSpPr>
        <p:spPr>
          <a:xfrm>
            <a:off x="1169933" y="2002221"/>
            <a:ext cx="10007600" cy="443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Design Menu Display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Design Input System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Design Conversion Logic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Design Output Display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Design Error Handling </a:t>
            </a:r>
          </a:p>
        </p:txBody>
      </p:sp>
    </p:spTree>
    <p:extLst>
      <p:ext uri="{BB962C8B-B14F-4D97-AF65-F5344CB8AC3E}">
        <p14:creationId xmlns:p14="http://schemas.microsoft.com/office/powerpoint/2010/main" val="408571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EABCB-FDFE-4177-52CB-55BF8F2B2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EB4D-69D0-03B1-2ACC-853980019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58" y="159078"/>
            <a:ext cx="11712684" cy="1352325"/>
          </a:xfrm>
        </p:spPr>
        <p:txBody>
          <a:bodyPr/>
          <a:lstStyle/>
          <a:p>
            <a:r>
              <a:rPr lang="en-US" dirty="0"/>
              <a:t>Develop The algorithm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FD82D5-922E-DB5E-8F02-C56C3D297CB2}"/>
              </a:ext>
            </a:extLst>
          </p:cNvPr>
          <p:cNvSpPr/>
          <p:nvPr/>
        </p:nvSpPr>
        <p:spPr>
          <a:xfrm>
            <a:off x="1042495" y="1860330"/>
            <a:ext cx="10197005" cy="4696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1- Start the Program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2- Displays a welcome message and group member names.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3-Display currency menu with ( 1-11 ) options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4-Ask the user to enter a currency choice and amount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5-Use switch – case to apply the correct exchange rate.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6-Calculate and display the result in PKR 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7-If the input is invalid , display an error message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8-End the program .</a:t>
            </a:r>
          </a:p>
        </p:txBody>
      </p:sp>
    </p:spTree>
    <p:extLst>
      <p:ext uri="{BB962C8B-B14F-4D97-AF65-F5344CB8AC3E}">
        <p14:creationId xmlns:p14="http://schemas.microsoft.com/office/powerpoint/2010/main" val="30541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6285E-FA3B-167E-F88B-46340BF8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1FDF-E35C-D702-A997-592103A61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8024"/>
            <a:ext cx="4300364" cy="1523342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Flow chart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860529-29A3-C1DB-09EB-D72EFD3A04C1}"/>
              </a:ext>
            </a:extLst>
          </p:cNvPr>
          <p:cNvSpPr/>
          <p:nvPr/>
        </p:nvSpPr>
        <p:spPr>
          <a:xfrm>
            <a:off x="7409794" y="15765"/>
            <a:ext cx="1560786" cy="804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82053F-3BEE-CD28-8A51-99D4821B9CC8}"/>
              </a:ext>
            </a:extLst>
          </p:cNvPr>
          <p:cNvCxnSpPr>
            <a:cxnSpLocks/>
          </p:cNvCxnSpPr>
          <p:nvPr/>
        </p:nvCxnSpPr>
        <p:spPr>
          <a:xfrm>
            <a:off x="8213835" y="819806"/>
            <a:ext cx="0" cy="299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C51EE-478E-93BD-4B36-B00B5A2024CB}"/>
              </a:ext>
            </a:extLst>
          </p:cNvPr>
          <p:cNvSpPr/>
          <p:nvPr/>
        </p:nvSpPr>
        <p:spPr>
          <a:xfrm>
            <a:off x="6597870" y="1166650"/>
            <a:ext cx="3176749" cy="606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Display Currency Option </a:t>
            </a:r>
          </a:p>
          <a:p>
            <a:pPr algn="ctr"/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14CB31-ACA5-5D7A-721A-EE6F674550DF}"/>
              </a:ext>
            </a:extLst>
          </p:cNvPr>
          <p:cNvCxnSpPr>
            <a:cxnSpLocks/>
          </p:cNvCxnSpPr>
          <p:nvPr/>
        </p:nvCxnSpPr>
        <p:spPr>
          <a:xfrm>
            <a:off x="8237485" y="2739258"/>
            <a:ext cx="0" cy="331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4DA4F9B0-9757-9929-DFB3-0CBD4E5F9D74}"/>
              </a:ext>
            </a:extLst>
          </p:cNvPr>
          <p:cNvSpPr/>
          <p:nvPr/>
        </p:nvSpPr>
        <p:spPr>
          <a:xfrm>
            <a:off x="6096000" y="2132284"/>
            <a:ext cx="3984733" cy="60697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user choice (1-11)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7EA2D2FF-4FBB-3664-363A-0309F1734D29}"/>
              </a:ext>
            </a:extLst>
          </p:cNvPr>
          <p:cNvSpPr/>
          <p:nvPr/>
        </p:nvSpPr>
        <p:spPr>
          <a:xfrm>
            <a:off x="6992009" y="3084128"/>
            <a:ext cx="2490952" cy="134795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choice is between (1-11)</a:t>
            </a: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98D6C27D-87B9-264B-5B93-2FFB5F2B18FB}"/>
              </a:ext>
            </a:extLst>
          </p:cNvPr>
          <p:cNvSpPr/>
          <p:nvPr/>
        </p:nvSpPr>
        <p:spPr>
          <a:xfrm>
            <a:off x="5318233" y="4168011"/>
            <a:ext cx="2201919" cy="547853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amount to convert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E76534-CEC4-BB83-3EA5-5A3EA9D0EB13}"/>
              </a:ext>
            </a:extLst>
          </p:cNvPr>
          <p:cNvSpPr/>
          <p:nvPr/>
        </p:nvSpPr>
        <p:spPr>
          <a:xfrm>
            <a:off x="5418082" y="5056793"/>
            <a:ext cx="2002221" cy="264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Convert to PKR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846C3B-C9E9-BD5E-C69D-F5964B73CA0F}"/>
              </a:ext>
            </a:extLst>
          </p:cNvPr>
          <p:cNvCxnSpPr>
            <a:cxnSpLocks/>
          </p:cNvCxnSpPr>
          <p:nvPr/>
        </p:nvCxnSpPr>
        <p:spPr>
          <a:xfrm>
            <a:off x="6408682" y="4715864"/>
            <a:ext cx="0" cy="331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A6B7B482-CCBA-92E6-F1A2-32A81A62C06F}"/>
              </a:ext>
            </a:extLst>
          </p:cNvPr>
          <p:cNvSpPr/>
          <p:nvPr/>
        </p:nvSpPr>
        <p:spPr>
          <a:xfrm>
            <a:off x="8970580" y="4222206"/>
            <a:ext cx="2827282" cy="739009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Display Invalid choice try again </a:t>
            </a:r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9AEDEDD1-35AE-CC34-F10F-DDF1A30A7FCD}"/>
              </a:ext>
            </a:extLst>
          </p:cNvPr>
          <p:cNvSpPr/>
          <p:nvPr/>
        </p:nvSpPr>
        <p:spPr>
          <a:xfrm>
            <a:off x="4728671" y="5612518"/>
            <a:ext cx="3266747" cy="48085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Display converted amount in PKR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C0D111-8BBF-33C3-BD36-ECEC06F17E92}"/>
              </a:ext>
            </a:extLst>
          </p:cNvPr>
          <p:cNvCxnSpPr>
            <a:cxnSpLocks/>
          </p:cNvCxnSpPr>
          <p:nvPr/>
        </p:nvCxnSpPr>
        <p:spPr>
          <a:xfrm>
            <a:off x="6408682" y="5320864"/>
            <a:ext cx="0" cy="331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5254F8-7208-4767-E84C-0ADABA04C413}"/>
              </a:ext>
            </a:extLst>
          </p:cNvPr>
          <p:cNvCxnSpPr>
            <a:cxnSpLocks/>
          </p:cNvCxnSpPr>
          <p:nvPr/>
        </p:nvCxnSpPr>
        <p:spPr>
          <a:xfrm>
            <a:off x="8213835" y="1773624"/>
            <a:ext cx="0" cy="331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4F14FB-CBD7-D631-09F8-B5075B2C3D24}"/>
              </a:ext>
            </a:extLst>
          </p:cNvPr>
          <p:cNvCxnSpPr>
            <a:cxnSpLocks/>
          </p:cNvCxnSpPr>
          <p:nvPr/>
        </p:nvCxnSpPr>
        <p:spPr>
          <a:xfrm>
            <a:off x="6408681" y="6658960"/>
            <a:ext cx="13367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E23D1-566B-326D-C510-9D846281629A}"/>
              </a:ext>
            </a:extLst>
          </p:cNvPr>
          <p:cNvCxnSpPr>
            <a:cxnSpLocks/>
          </p:cNvCxnSpPr>
          <p:nvPr/>
        </p:nvCxnSpPr>
        <p:spPr>
          <a:xfrm>
            <a:off x="10350065" y="3758105"/>
            <a:ext cx="0" cy="331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771280-F70A-CFED-E543-E554023C4AC2}"/>
              </a:ext>
            </a:extLst>
          </p:cNvPr>
          <p:cNvCxnSpPr>
            <a:cxnSpLocks/>
          </p:cNvCxnSpPr>
          <p:nvPr/>
        </p:nvCxnSpPr>
        <p:spPr>
          <a:xfrm flipH="1">
            <a:off x="6291757" y="3758105"/>
            <a:ext cx="6122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321887-0456-27CE-5B0A-9916155BBD53}"/>
              </a:ext>
            </a:extLst>
          </p:cNvPr>
          <p:cNvCxnSpPr>
            <a:cxnSpLocks/>
          </p:cNvCxnSpPr>
          <p:nvPr/>
        </p:nvCxnSpPr>
        <p:spPr>
          <a:xfrm>
            <a:off x="6291757" y="3758105"/>
            <a:ext cx="0" cy="331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ADA449-7B43-F7A6-A6DF-075C9D98DB4D}"/>
              </a:ext>
            </a:extLst>
          </p:cNvPr>
          <p:cNvCxnSpPr>
            <a:cxnSpLocks/>
          </p:cNvCxnSpPr>
          <p:nvPr/>
        </p:nvCxnSpPr>
        <p:spPr>
          <a:xfrm>
            <a:off x="6408681" y="6077611"/>
            <a:ext cx="0" cy="581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AFA3A-BB69-8DDF-7AF0-2BF5B363CDB7}"/>
              </a:ext>
            </a:extLst>
          </p:cNvPr>
          <p:cNvCxnSpPr>
            <a:cxnSpLocks/>
          </p:cNvCxnSpPr>
          <p:nvPr/>
        </p:nvCxnSpPr>
        <p:spPr>
          <a:xfrm>
            <a:off x="10350065" y="5015408"/>
            <a:ext cx="0" cy="1643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E10F01-E681-A973-4950-3BFB885D2630}"/>
              </a:ext>
            </a:extLst>
          </p:cNvPr>
          <p:cNvCxnSpPr>
            <a:cxnSpLocks/>
          </p:cNvCxnSpPr>
          <p:nvPr/>
        </p:nvCxnSpPr>
        <p:spPr>
          <a:xfrm>
            <a:off x="9552586" y="3748251"/>
            <a:ext cx="797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46480F-9BE7-5EC9-C476-A122E97F2DEC}"/>
              </a:ext>
            </a:extLst>
          </p:cNvPr>
          <p:cNvCxnSpPr>
            <a:cxnSpLocks/>
          </p:cNvCxnSpPr>
          <p:nvPr/>
        </p:nvCxnSpPr>
        <p:spPr>
          <a:xfrm flipH="1">
            <a:off x="9306253" y="6658960"/>
            <a:ext cx="1031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A4DCEDA-C39B-B5BE-258A-BA28B7D1F7B9}"/>
              </a:ext>
            </a:extLst>
          </p:cNvPr>
          <p:cNvSpPr/>
          <p:nvPr/>
        </p:nvSpPr>
        <p:spPr>
          <a:xfrm>
            <a:off x="7745467" y="6053959"/>
            <a:ext cx="1560786" cy="804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stop</a:t>
            </a:r>
          </a:p>
        </p:txBody>
      </p:sp>
      <p:sp>
        <p:nvSpPr>
          <p:cNvPr id="63" name="Rectangle: Folded Corner 62">
            <a:extLst>
              <a:ext uri="{FF2B5EF4-FFF2-40B4-BE49-F238E27FC236}">
                <a16:creationId xmlns:a16="http://schemas.microsoft.com/office/drawing/2014/main" id="{0CC4AA46-BB2E-30CE-1B21-ECDD50E0C110}"/>
              </a:ext>
            </a:extLst>
          </p:cNvPr>
          <p:cNvSpPr/>
          <p:nvPr/>
        </p:nvSpPr>
        <p:spPr>
          <a:xfrm>
            <a:off x="6269758" y="3124510"/>
            <a:ext cx="670026" cy="488744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 </a:t>
            </a:r>
          </a:p>
        </p:txBody>
      </p: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2B8AB5B9-B22E-DB8C-474D-D8461A4185C7}"/>
              </a:ext>
            </a:extLst>
          </p:cNvPr>
          <p:cNvSpPr/>
          <p:nvPr/>
        </p:nvSpPr>
        <p:spPr>
          <a:xfrm>
            <a:off x="9552586" y="3060468"/>
            <a:ext cx="670026" cy="488744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22BC57-C3D5-1E2C-A19E-14F503979DE7}"/>
              </a:ext>
            </a:extLst>
          </p:cNvPr>
          <p:cNvCxnSpPr/>
          <p:nvPr/>
        </p:nvCxnSpPr>
        <p:spPr>
          <a:xfrm>
            <a:off x="4300364" y="15765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6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662E9-6B18-BC61-2484-0C483ADA0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77E834-2248-0AB3-71E4-62998CB4725D}"/>
              </a:ext>
            </a:extLst>
          </p:cNvPr>
          <p:cNvSpPr/>
          <p:nvPr/>
        </p:nvSpPr>
        <p:spPr>
          <a:xfrm>
            <a:off x="3689131" y="3004637"/>
            <a:ext cx="3878317" cy="14308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3600" dirty="0"/>
            </a:br>
            <a:r>
              <a:rPr lang="en-US" sz="3600" dirty="0"/>
              <a:t>Main modules of Project </a:t>
            </a:r>
          </a:p>
          <a:p>
            <a:pPr algn="ctr"/>
            <a:endParaRPr lang="en-US" sz="3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D83070-B9F8-7CDE-8D36-935111BC6C25}"/>
              </a:ext>
            </a:extLst>
          </p:cNvPr>
          <p:cNvSpPr/>
          <p:nvPr/>
        </p:nvSpPr>
        <p:spPr>
          <a:xfrm>
            <a:off x="99191" y="302947"/>
            <a:ext cx="3373821" cy="2356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1- Menu Display Module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B85A46-D601-ADA5-14AA-D1B0E065D33B}"/>
              </a:ext>
            </a:extLst>
          </p:cNvPr>
          <p:cNvSpPr/>
          <p:nvPr/>
        </p:nvSpPr>
        <p:spPr>
          <a:xfrm>
            <a:off x="8281494" y="302946"/>
            <a:ext cx="3373821" cy="2356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2-User Input Module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07C481-1BB9-6F38-AF09-594B0A4DA954}"/>
              </a:ext>
            </a:extLst>
          </p:cNvPr>
          <p:cNvSpPr/>
          <p:nvPr/>
        </p:nvSpPr>
        <p:spPr>
          <a:xfrm>
            <a:off x="99190" y="4336942"/>
            <a:ext cx="3373821" cy="2356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3-Currecy Conversion Logic Module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230708-D658-5A9A-51D6-1423122C66AC}"/>
              </a:ext>
            </a:extLst>
          </p:cNvPr>
          <p:cNvSpPr/>
          <p:nvPr/>
        </p:nvSpPr>
        <p:spPr>
          <a:xfrm>
            <a:off x="8281494" y="4336943"/>
            <a:ext cx="3373821" cy="2356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4-Output Module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and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5-Error Handling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458B9FF-4FBF-090D-E779-15F56459107E}"/>
              </a:ext>
            </a:extLst>
          </p:cNvPr>
          <p:cNvSpPr/>
          <p:nvPr/>
        </p:nvSpPr>
        <p:spPr>
          <a:xfrm>
            <a:off x="4574299" y="1138652"/>
            <a:ext cx="2349062" cy="835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AF5087B-CE4F-0CA3-C4FE-4ED1D7A0C133}"/>
              </a:ext>
            </a:extLst>
          </p:cNvPr>
          <p:cNvSpPr/>
          <p:nvPr/>
        </p:nvSpPr>
        <p:spPr>
          <a:xfrm>
            <a:off x="9650302" y="2835936"/>
            <a:ext cx="636204" cy="13175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BC07AD4-32F2-4A97-5B9B-40CC82ECD5EE}"/>
              </a:ext>
            </a:extLst>
          </p:cNvPr>
          <p:cNvSpPr/>
          <p:nvPr/>
        </p:nvSpPr>
        <p:spPr>
          <a:xfrm>
            <a:off x="4574299" y="5515415"/>
            <a:ext cx="2349062" cy="835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42234E6-3FF0-EA92-8B26-D5E6DF31B11D}"/>
              </a:ext>
            </a:extLst>
          </p:cNvPr>
          <p:cNvSpPr/>
          <p:nvPr/>
        </p:nvSpPr>
        <p:spPr>
          <a:xfrm>
            <a:off x="1149897" y="2946559"/>
            <a:ext cx="636204" cy="13175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EB0E7-0536-0DF1-FCFB-8836AD6A9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9AA1044-4AA9-64D8-479D-B3671173D78A}"/>
              </a:ext>
            </a:extLst>
          </p:cNvPr>
          <p:cNvSpPr/>
          <p:nvPr/>
        </p:nvSpPr>
        <p:spPr>
          <a:xfrm>
            <a:off x="3930212" y="224119"/>
            <a:ext cx="3373821" cy="2356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1-Menu Display Module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766AE-F710-7AEB-E0B5-2F4EE515F4DA}"/>
              </a:ext>
            </a:extLst>
          </p:cNvPr>
          <p:cNvSpPr/>
          <p:nvPr/>
        </p:nvSpPr>
        <p:spPr>
          <a:xfrm>
            <a:off x="8268029" y="2749227"/>
            <a:ext cx="2170388" cy="1095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Functionality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C4496-49BE-EADA-E2B6-C5840D94121C}"/>
              </a:ext>
            </a:extLst>
          </p:cNvPr>
          <p:cNvSpPr/>
          <p:nvPr/>
        </p:nvSpPr>
        <p:spPr>
          <a:xfrm>
            <a:off x="856592" y="2881144"/>
            <a:ext cx="1986455" cy="1095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2B33D-F9A5-2646-9B12-8C90965E6BAC}"/>
              </a:ext>
            </a:extLst>
          </p:cNvPr>
          <p:cNvSpPr/>
          <p:nvPr/>
        </p:nvSpPr>
        <p:spPr>
          <a:xfrm>
            <a:off x="233853" y="4868060"/>
            <a:ext cx="4574630" cy="1469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Display the list of currency options from the user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35089-FC06-869B-31E9-615F164E472D}"/>
              </a:ext>
            </a:extLst>
          </p:cNvPr>
          <p:cNvCxnSpPr/>
          <p:nvPr/>
        </p:nvCxnSpPr>
        <p:spPr>
          <a:xfrm>
            <a:off x="1849819" y="4120124"/>
            <a:ext cx="0" cy="627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8E48D-E123-DA89-0134-CCE786F208C1}"/>
              </a:ext>
            </a:extLst>
          </p:cNvPr>
          <p:cNvSpPr/>
          <p:nvPr/>
        </p:nvSpPr>
        <p:spPr>
          <a:xfrm>
            <a:off x="6400801" y="4868060"/>
            <a:ext cx="5557346" cy="1469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Shows available currencies to convert in PKR 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Helps user to choose the desired currency by displaying numbers ( 1-11 )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285051-FBE9-7DAE-94DC-16D10106E3BD}"/>
              </a:ext>
            </a:extLst>
          </p:cNvPr>
          <p:cNvCxnSpPr/>
          <p:nvPr/>
        </p:nvCxnSpPr>
        <p:spPr>
          <a:xfrm>
            <a:off x="9353223" y="3976847"/>
            <a:ext cx="0" cy="627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8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29C58-DEDA-5B00-D3A8-36B441797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B1F1BAB-295E-97BC-70F7-A54418135D17}"/>
              </a:ext>
            </a:extLst>
          </p:cNvPr>
          <p:cNvSpPr/>
          <p:nvPr/>
        </p:nvSpPr>
        <p:spPr>
          <a:xfrm>
            <a:off x="3930212" y="224119"/>
            <a:ext cx="3373821" cy="2356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2-User Input Module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DAD74D-20AF-F6E0-60BB-488FD6BD79AD}"/>
              </a:ext>
            </a:extLst>
          </p:cNvPr>
          <p:cNvSpPr/>
          <p:nvPr/>
        </p:nvSpPr>
        <p:spPr>
          <a:xfrm>
            <a:off x="8268029" y="2749227"/>
            <a:ext cx="2170388" cy="1095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Functionality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29883-3A81-D7F4-88EC-0CC80C0E612C}"/>
              </a:ext>
            </a:extLst>
          </p:cNvPr>
          <p:cNvSpPr/>
          <p:nvPr/>
        </p:nvSpPr>
        <p:spPr>
          <a:xfrm>
            <a:off x="856592" y="2881144"/>
            <a:ext cx="1986455" cy="1095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95101-43A5-F5E1-5C44-DFBCB2A3E74E}"/>
              </a:ext>
            </a:extLst>
          </p:cNvPr>
          <p:cNvSpPr/>
          <p:nvPr/>
        </p:nvSpPr>
        <p:spPr>
          <a:xfrm>
            <a:off x="233853" y="4868060"/>
            <a:ext cx="4574630" cy="1469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Takes input from user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0E6966-1936-611C-32FD-4CAEC89ED8CC}"/>
              </a:ext>
            </a:extLst>
          </p:cNvPr>
          <p:cNvCxnSpPr/>
          <p:nvPr/>
        </p:nvCxnSpPr>
        <p:spPr>
          <a:xfrm>
            <a:off x="1849819" y="4120124"/>
            <a:ext cx="0" cy="627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B4DAB4-FC0F-8DC9-442C-8A2F46D1583A}"/>
              </a:ext>
            </a:extLst>
          </p:cNvPr>
          <p:cNvSpPr/>
          <p:nvPr/>
        </p:nvSpPr>
        <p:spPr>
          <a:xfrm>
            <a:off x="6400801" y="4868060"/>
            <a:ext cx="5557346" cy="1469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Asks user to enter choice ( 1-11 ) . Prompt the user to enter the amount to be converted . Stores input for use in conversion logic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DDE4AC-ADFD-00EF-29D3-52D163550B31}"/>
              </a:ext>
            </a:extLst>
          </p:cNvPr>
          <p:cNvCxnSpPr/>
          <p:nvPr/>
        </p:nvCxnSpPr>
        <p:spPr>
          <a:xfrm>
            <a:off x="9353223" y="3976847"/>
            <a:ext cx="0" cy="627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1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FAF62-5166-9611-94BD-E0E9680C0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F7EE949-15FC-59DE-94EB-FF7F706FE2D6}"/>
              </a:ext>
            </a:extLst>
          </p:cNvPr>
          <p:cNvSpPr/>
          <p:nvPr/>
        </p:nvSpPr>
        <p:spPr>
          <a:xfrm>
            <a:off x="3930212" y="224119"/>
            <a:ext cx="3373821" cy="2356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3-Currecncy conversion logic Module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FE3BE-B720-5B4D-29A4-6A0CADA32DC1}"/>
              </a:ext>
            </a:extLst>
          </p:cNvPr>
          <p:cNvSpPr/>
          <p:nvPr/>
        </p:nvSpPr>
        <p:spPr>
          <a:xfrm>
            <a:off x="8268029" y="2749227"/>
            <a:ext cx="2170388" cy="1095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Functionality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B1164-69A4-E5DC-99C6-38A4F60CA91E}"/>
              </a:ext>
            </a:extLst>
          </p:cNvPr>
          <p:cNvSpPr/>
          <p:nvPr/>
        </p:nvSpPr>
        <p:spPr>
          <a:xfrm>
            <a:off x="856592" y="2881144"/>
            <a:ext cx="1986455" cy="1095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86001-A64E-54EF-6E5B-39BF49087F82}"/>
              </a:ext>
            </a:extLst>
          </p:cNvPr>
          <p:cNvSpPr/>
          <p:nvPr/>
        </p:nvSpPr>
        <p:spPr>
          <a:xfrm>
            <a:off x="233853" y="4868060"/>
            <a:ext cx="4574630" cy="1469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Performs the actual calculation to convert other currency to PKR 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27372D-7CBC-B8E6-A57D-485E54AD474B}"/>
              </a:ext>
            </a:extLst>
          </p:cNvPr>
          <p:cNvCxnSpPr/>
          <p:nvPr/>
        </p:nvCxnSpPr>
        <p:spPr>
          <a:xfrm>
            <a:off x="1849819" y="4120124"/>
            <a:ext cx="0" cy="627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1ED331C-9A68-6429-C414-3EBD94F2C258}"/>
              </a:ext>
            </a:extLst>
          </p:cNvPr>
          <p:cNvSpPr/>
          <p:nvPr/>
        </p:nvSpPr>
        <p:spPr>
          <a:xfrm>
            <a:off x="6400801" y="4868060"/>
            <a:ext cx="5557346" cy="1469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Uses a switch statement based on the user's choice. Applies the corresponding exchange rate.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Stores the converted value in PKR 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AE75EC-33D2-DCE8-DACD-3A24910D6772}"/>
              </a:ext>
            </a:extLst>
          </p:cNvPr>
          <p:cNvCxnSpPr/>
          <p:nvPr/>
        </p:nvCxnSpPr>
        <p:spPr>
          <a:xfrm>
            <a:off x="9353223" y="3976847"/>
            <a:ext cx="0" cy="627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0031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342</TotalTime>
  <Words>453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Project : Currency Converter in C++</vt:lpstr>
      <vt:lpstr>Understand the problem </vt:lpstr>
      <vt:lpstr>Design the Solution</vt:lpstr>
      <vt:lpstr>Develop The algorithm</vt:lpstr>
      <vt:lpstr>Flow chart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</dc:creator>
  <cp:lastModifiedBy>ali</cp:lastModifiedBy>
  <cp:revision>28</cp:revision>
  <dcterms:created xsi:type="dcterms:W3CDTF">2025-06-07T10:18:04Z</dcterms:created>
  <dcterms:modified xsi:type="dcterms:W3CDTF">2025-06-17T14:33:59Z</dcterms:modified>
</cp:coreProperties>
</file>