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2" r:id="rId8"/>
    <p:sldId id="261" r:id="rId9"/>
    <p:sldId id="265" r:id="rId10"/>
    <p:sldId id="264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>
      <p:cViewPr varScale="1">
        <p:scale>
          <a:sx n="106" d="100"/>
          <a:sy n="106" d="100"/>
        </p:scale>
        <p:origin x="-486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3" y="1297802"/>
            <a:ext cx="5648623" cy="903230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8" y="1853194"/>
            <a:ext cx="6511131" cy="246944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2286-AD21-48D5-B0B6-247546CA2D9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9363-5D7F-4A50-A6AD-6B0ADD5AFD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2286-AD21-48D5-B0B6-247546CA2D9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9363-5D7F-4A50-A6AD-6B0ADD5AFD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35087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35087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2286-AD21-48D5-B0B6-247546CA2D9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9363-5D7F-4A50-A6AD-6B0ADD5AFD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2286-AD21-48D5-B0B6-247546CA2D9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9363-5D7F-4A50-A6AD-6B0ADD5AFD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295053"/>
            <a:ext cx="5650992" cy="905632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1851228"/>
            <a:ext cx="6510528" cy="24688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2286-AD21-48D5-B0B6-247546CA2D9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9363-5D7F-4A50-A6AD-6B0ADD5AFD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2286-AD21-48D5-B0B6-247546CA2D9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9363-5D7F-4A50-A6AD-6B0ADD5AFD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2286-AD21-48D5-B0B6-247546CA2D9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9363-5D7F-4A50-A6AD-6B0ADD5AFD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2286-AD21-48D5-B0B6-247546CA2D9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9363-5D7F-4A50-A6AD-6B0ADD5AFD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2286-AD21-48D5-B0B6-247546CA2D9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9363-5D7F-4A50-A6AD-6B0ADD5AFD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290639" y="-1290638"/>
            <a:ext cx="51435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182078"/>
            <a:ext cx="5212080" cy="817070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3" y="1964184"/>
            <a:ext cx="3807779" cy="24935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1690039"/>
            <a:ext cx="5794760" cy="467486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2286-AD21-48D5-B0B6-247546CA2D9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329363-5D7F-4A50-A6AD-6B0ADD5AFD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6" y="0"/>
            <a:ext cx="7115175" cy="51435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3786187"/>
            <a:ext cx="3571875" cy="13573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288126"/>
            <a:ext cx="5486400" cy="650583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80" y="1635397"/>
            <a:ext cx="6096545" cy="55549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2286-AD21-48D5-B0B6-247546CA2D9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9363-5D7F-4A50-A6AD-6B0ADD5AFD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3787975"/>
            <a:ext cx="3574257" cy="1355526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3788469"/>
            <a:ext cx="9146380" cy="135503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74320"/>
            <a:ext cx="7520940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5471"/>
            <a:ext cx="7520940" cy="2684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4402836"/>
            <a:ext cx="2176272" cy="150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3B2286-AD21-48D5-B0B6-247546CA2D9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4713842"/>
            <a:ext cx="47244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4628117"/>
            <a:ext cx="502920" cy="37719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2329363-5D7F-4A50-A6AD-6B0ADD5AFD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27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" y="16817"/>
            <a:ext cx="19491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YSM LIBRARY</a:t>
            </a:r>
            <a:endParaRPr lang="en-US" sz="2400" b="1" cap="none" spc="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7848600" y="57150"/>
            <a:ext cx="1219200" cy="381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ADMIN09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553200" y="57150"/>
            <a:ext cx="1219200" cy="381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10136" y="1929653"/>
            <a:ext cx="8325971" cy="2483951"/>
            <a:chOff x="410136" y="1687999"/>
            <a:chExt cx="8325971" cy="2483951"/>
          </a:xfrm>
        </p:grpSpPr>
        <p:grpSp>
          <p:nvGrpSpPr>
            <p:cNvPr id="7" name="Group 6"/>
            <p:cNvGrpSpPr/>
            <p:nvPr/>
          </p:nvGrpSpPr>
          <p:grpSpPr>
            <a:xfrm>
              <a:off x="410136" y="1687999"/>
              <a:ext cx="3948953" cy="945384"/>
              <a:chOff x="410136" y="1687999"/>
              <a:chExt cx="3948953" cy="945384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2530289" y="2176183"/>
                <a:ext cx="1828800" cy="4572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SEARCH</a:t>
                </a:r>
                <a:endParaRPr lang="en-US" dirty="0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410136" y="1687999"/>
                <a:ext cx="3926541" cy="381000"/>
                <a:chOff x="2209800" y="1733550"/>
                <a:chExt cx="6089510" cy="381000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4728881" y="1733550"/>
                  <a:ext cx="3570429" cy="381000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 smtClean="0"/>
                    <a:t>1111	</a:t>
                  </a:r>
                  <a:endParaRPr lang="en-US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209800" y="1733550"/>
                  <a:ext cx="23666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BOOK ID</a:t>
                  </a:r>
                  <a:endParaRPr lang="en-US" dirty="0"/>
                </a:p>
              </p:txBody>
            </p:sp>
          </p:grpSp>
          <p:sp>
            <p:nvSpPr>
              <p:cNvPr id="50" name="Rounded Rectangle 49"/>
              <p:cNvSpPr/>
              <p:nvPr/>
            </p:nvSpPr>
            <p:spPr>
              <a:xfrm>
                <a:off x="410136" y="2174002"/>
                <a:ext cx="1828800" cy="4572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CLEAR</a:t>
                </a:r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603378" y="1687999"/>
              <a:ext cx="4132729" cy="2483951"/>
              <a:chOff x="4603378" y="1687999"/>
              <a:chExt cx="4132729" cy="2483951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5755342" y="3714750"/>
                <a:ext cx="1828800" cy="4572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CONFIRM</a:t>
                </a:r>
                <a:endParaRPr lang="en-US" dirty="0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603378" y="1687999"/>
                <a:ext cx="4132729" cy="1226651"/>
                <a:chOff x="4603378" y="1687999"/>
                <a:chExt cx="4132729" cy="1226651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4603378" y="1687999"/>
                  <a:ext cx="4132729" cy="1226651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4704229" y="2174002"/>
                  <a:ext cx="3935507" cy="276999"/>
                  <a:chOff x="2209800" y="1733550"/>
                  <a:chExt cx="6089510" cy="276999"/>
                </a:xfrm>
              </p:grpSpPr>
              <p:sp>
                <p:nvSpPr>
                  <p:cNvPr id="56" name="Rounded Rectangle 55"/>
                  <p:cNvSpPr/>
                  <p:nvPr/>
                </p:nvSpPr>
                <p:spPr>
                  <a:xfrm>
                    <a:off x="4172593" y="1733550"/>
                    <a:ext cx="4126717" cy="276999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THE TALE OF A RABBIT</a:t>
                    </a:r>
                    <a:endPara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2209800" y="1733550"/>
                    <a:ext cx="236668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/>
                      <a:t>BOOK NAME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4704229" y="1823651"/>
                  <a:ext cx="3935507" cy="276999"/>
                  <a:chOff x="2209800" y="1733550"/>
                  <a:chExt cx="6089510" cy="276999"/>
                </a:xfrm>
              </p:grpSpPr>
              <p:sp>
                <p:nvSpPr>
                  <p:cNvPr id="54" name="Rounded Rectangle 53"/>
                  <p:cNvSpPr/>
                  <p:nvPr/>
                </p:nvSpPr>
                <p:spPr>
                  <a:xfrm>
                    <a:off x="4172593" y="1733550"/>
                    <a:ext cx="4126717" cy="276999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1111</a:t>
                    </a:r>
                    <a:endPara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209800" y="1733550"/>
                    <a:ext cx="236668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/>
                      <a:t>BOOK ID</a:t>
                    </a:r>
                    <a:endParaRPr lang="en-US" sz="1200" dirty="0"/>
                  </a:p>
                </p:txBody>
              </p:sp>
            </p:grpSp>
            <p:sp>
              <p:nvSpPr>
                <p:cNvPr id="59" name="Rounded Rectangle 58"/>
                <p:cNvSpPr/>
                <p:nvPr/>
              </p:nvSpPr>
              <p:spPr>
                <a:xfrm>
                  <a:off x="5972736" y="2523351"/>
                  <a:ext cx="2667000" cy="276999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JOHN DOE</a:t>
                  </a:r>
                  <a:endParaRPr 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4704229" y="2523351"/>
                  <a:ext cx="152953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AUTHOR NAME</a:t>
                  </a:r>
                  <a:endParaRPr lang="en-US" sz="1200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4704229" y="3101573"/>
                <a:ext cx="4031878" cy="461665"/>
                <a:chOff x="4704229" y="3101573"/>
                <a:chExt cx="4031878" cy="461665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4988334" y="3101573"/>
                  <a:ext cx="374777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Do you really want to remove this book from the database?</a:t>
                  </a:r>
                  <a:endParaRPr lang="en-US" sz="1200" dirty="0"/>
                </a:p>
              </p:txBody>
            </p:sp>
            <p:sp>
              <p:nvSpPr>
                <p:cNvPr id="3" name="Rectangle 2"/>
                <p:cNvSpPr/>
                <p:nvPr/>
              </p:nvSpPr>
              <p:spPr>
                <a:xfrm>
                  <a:off x="4704229" y="3195694"/>
                  <a:ext cx="273422" cy="27342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1" name="Rectangle 60"/>
          <p:cNvSpPr/>
          <p:nvPr/>
        </p:nvSpPr>
        <p:spPr>
          <a:xfrm>
            <a:off x="2055029" y="793457"/>
            <a:ext cx="50339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REMOVE BOOK ENTRY</a:t>
            </a:r>
            <a:endParaRPr lang="en-US" sz="4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923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94188" y="1428750"/>
            <a:ext cx="41556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YSM LIBRARY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0" y="2724150"/>
            <a:ext cx="182880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9" name="Half Frame 8"/>
          <p:cNvSpPr/>
          <p:nvPr/>
        </p:nvSpPr>
        <p:spPr>
          <a:xfrm rot="8100000">
            <a:off x="8206933" y="2258550"/>
            <a:ext cx="626401" cy="626401"/>
          </a:xfrm>
          <a:prstGeom prst="halfFrame">
            <a:avLst>
              <a:gd name="adj1" fmla="val 14138"/>
              <a:gd name="adj2" fmla="val 147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/>
          <p:cNvSpPr/>
          <p:nvPr/>
        </p:nvSpPr>
        <p:spPr>
          <a:xfrm rot="8100000" flipH="1" flipV="1">
            <a:off x="286311" y="2248460"/>
            <a:ext cx="646580" cy="646580"/>
          </a:xfrm>
          <a:prstGeom prst="halfFrame">
            <a:avLst>
              <a:gd name="adj1" fmla="val 14138"/>
              <a:gd name="adj2" fmla="val 147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581400" y="4857750"/>
            <a:ext cx="1981200" cy="152400"/>
            <a:chOff x="3657600" y="4857750"/>
            <a:chExt cx="1981200" cy="152400"/>
          </a:xfrm>
        </p:grpSpPr>
        <p:sp>
          <p:nvSpPr>
            <p:cNvPr id="11" name="Rectangle 10"/>
            <p:cNvSpPr/>
            <p:nvPr/>
          </p:nvSpPr>
          <p:spPr>
            <a:xfrm>
              <a:off x="3657600" y="4857750"/>
              <a:ext cx="6096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3400" y="4857750"/>
              <a:ext cx="6096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29200" y="4857750"/>
              <a:ext cx="609600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041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657600" y="3409950"/>
            <a:ext cx="182880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209800" y="1733550"/>
            <a:ext cx="4724400" cy="381000"/>
            <a:chOff x="2209800" y="1733550"/>
            <a:chExt cx="4724400" cy="381000"/>
          </a:xfrm>
        </p:grpSpPr>
        <p:sp>
          <p:nvSpPr>
            <p:cNvPr id="2" name="Rounded Rectangle 1"/>
            <p:cNvSpPr/>
            <p:nvPr/>
          </p:nvSpPr>
          <p:spPr>
            <a:xfrm>
              <a:off x="4191000" y="1733550"/>
              <a:ext cx="2743200" cy="381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admin09</a:t>
              </a:r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09800" y="1733550"/>
              <a:ext cx="1752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 ID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09800" y="2419350"/>
            <a:ext cx="4724400" cy="381000"/>
            <a:chOff x="2209800" y="2419350"/>
            <a:chExt cx="4724400" cy="381000"/>
          </a:xfrm>
        </p:grpSpPr>
        <p:sp>
          <p:nvSpPr>
            <p:cNvPr id="10" name="Rounded Rectangle 9"/>
            <p:cNvSpPr/>
            <p:nvPr/>
          </p:nvSpPr>
          <p:spPr>
            <a:xfrm>
              <a:off x="4191000" y="2419350"/>
              <a:ext cx="2743200" cy="381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*******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09800" y="2419350"/>
              <a:ext cx="1752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PASSWORD</a:t>
              </a:r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76200" y="16817"/>
            <a:ext cx="19491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YSM LIBRARY</a:t>
            </a:r>
            <a:endParaRPr lang="en-US" sz="2400" b="1" cap="none" spc="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113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" y="16817"/>
            <a:ext cx="19491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YSM LIBRARY</a:t>
            </a:r>
            <a:endParaRPr lang="en-US" sz="2400" b="1" cap="none" spc="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7848600" y="57150"/>
            <a:ext cx="1219200" cy="381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ADMIN09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553200" y="57150"/>
            <a:ext cx="1219200" cy="381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653117" y="1238250"/>
            <a:ext cx="1828800" cy="3124200"/>
            <a:chOff x="3653117" y="819150"/>
            <a:chExt cx="1828800" cy="3124200"/>
          </a:xfrm>
        </p:grpSpPr>
        <p:sp>
          <p:nvSpPr>
            <p:cNvPr id="7" name="Rounded Rectangle 6"/>
            <p:cNvSpPr/>
            <p:nvPr/>
          </p:nvSpPr>
          <p:spPr>
            <a:xfrm>
              <a:off x="3653117" y="2952750"/>
              <a:ext cx="1828800" cy="4572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UPDATE BOOK</a:t>
              </a:r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53117" y="2419350"/>
              <a:ext cx="1828800" cy="4572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 BOOK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653117" y="1352550"/>
              <a:ext cx="1828800" cy="4572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ISSUE BOOK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653117" y="819150"/>
              <a:ext cx="1828800" cy="4572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USER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53117" y="3486150"/>
              <a:ext cx="1828800" cy="4572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REMOVE BOOK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653117" y="1885950"/>
              <a:ext cx="1828800" cy="4572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RETURN BOOK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65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" y="16817"/>
            <a:ext cx="19491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YSM LIBRARY</a:t>
            </a:r>
            <a:endParaRPr lang="en-US" sz="2400" b="1" cap="none" spc="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7848600" y="57150"/>
            <a:ext cx="1219200" cy="381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ADMIN09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553200" y="57150"/>
            <a:ext cx="1219200" cy="381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657600" y="4400550"/>
            <a:ext cx="182880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940859" y="986314"/>
            <a:ext cx="5262282" cy="3124200"/>
            <a:chOff x="2279277" y="819150"/>
            <a:chExt cx="5262282" cy="3124200"/>
          </a:xfrm>
        </p:grpSpPr>
        <p:grpSp>
          <p:nvGrpSpPr>
            <p:cNvPr id="18" name="Group 17"/>
            <p:cNvGrpSpPr/>
            <p:nvPr/>
          </p:nvGrpSpPr>
          <p:grpSpPr>
            <a:xfrm>
              <a:off x="2279277" y="1276350"/>
              <a:ext cx="5262282" cy="381000"/>
              <a:chOff x="2209800" y="1733550"/>
              <a:chExt cx="5262282" cy="38100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728882" y="1733550"/>
                <a:ext cx="2743200" cy="3810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email@example.com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09800" y="1733550"/>
                <a:ext cx="23666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EMAIL ADDRESS 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279277" y="819150"/>
              <a:ext cx="5262282" cy="381000"/>
              <a:chOff x="2209800" y="1733550"/>
              <a:chExt cx="5262282" cy="38100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4728882" y="1733550"/>
                <a:ext cx="2743200" cy="3810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admin00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209800" y="1733550"/>
                <a:ext cx="23666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USER ID</a:t>
                </a:r>
                <a:endParaRPr lang="en-US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279277" y="1733550"/>
              <a:ext cx="5262282" cy="381000"/>
              <a:chOff x="2209800" y="1733550"/>
              <a:chExt cx="5262282" cy="38100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728882" y="1733550"/>
                <a:ext cx="2743200" cy="3810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John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209800" y="1733550"/>
                <a:ext cx="23666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FIRST NAME</a:t>
                </a:r>
                <a:endParaRPr lang="en-US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2279277" y="2190750"/>
              <a:ext cx="5262282" cy="381000"/>
              <a:chOff x="2209800" y="1733550"/>
              <a:chExt cx="5262282" cy="381000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728882" y="1733550"/>
                <a:ext cx="2743200" cy="3810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Doe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209800" y="1733550"/>
                <a:ext cx="23666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LAST NAME</a:t>
                </a:r>
                <a:endParaRPr lang="en-US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279277" y="2647950"/>
              <a:ext cx="5262282" cy="381000"/>
              <a:chOff x="2209800" y="1733550"/>
              <a:chExt cx="5262282" cy="381000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4728882" y="1733550"/>
                <a:ext cx="2743200" cy="3810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9898989898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209800" y="1733550"/>
                <a:ext cx="23666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PHONE NUMBER</a:t>
                </a:r>
                <a:endParaRPr lang="en-US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279277" y="3105150"/>
              <a:ext cx="5262282" cy="381000"/>
              <a:chOff x="2209800" y="1733550"/>
              <a:chExt cx="5262282" cy="381000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4728882" y="1733550"/>
                <a:ext cx="2743200" cy="3810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*******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209800" y="1733550"/>
                <a:ext cx="23666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PASSWORD</a:t>
                </a:r>
                <a:endParaRPr lang="en-US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2279277" y="3562350"/>
              <a:ext cx="5262282" cy="381000"/>
              <a:chOff x="2209800" y="1733550"/>
              <a:chExt cx="5262282" cy="381000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4728882" y="1733550"/>
                <a:ext cx="2743200" cy="3810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*******</a:t>
                </a:r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209800" y="1733550"/>
                <a:ext cx="23666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CONFIRM PASSWORD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119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" y="16817"/>
            <a:ext cx="19491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YSM LIBRARY</a:t>
            </a:r>
            <a:endParaRPr lang="en-US" sz="2400" b="1" cap="none" spc="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7848600" y="57150"/>
            <a:ext cx="1219200" cy="381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ADMIN09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553200" y="57150"/>
            <a:ext cx="1219200" cy="381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0136" y="863823"/>
            <a:ext cx="8323729" cy="3871783"/>
            <a:chOff x="609600" y="863823"/>
            <a:chExt cx="8323729" cy="3871783"/>
          </a:xfrm>
        </p:grpSpPr>
        <p:grpSp>
          <p:nvGrpSpPr>
            <p:cNvPr id="13" name="Group 12"/>
            <p:cNvGrpSpPr/>
            <p:nvPr/>
          </p:nvGrpSpPr>
          <p:grpSpPr>
            <a:xfrm>
              <a:off x="609600" y="1687999"/>
              <a:ext cx="3926541" cy="1417151"/>
              <a:chOff x="609600" y="1687999"/>
              <a:chExt cx="3926541" cy="1417151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2707341" y="2647950"/>
                <a:ext cx="1828800" cy="4572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SEARCH</a:t>
                </a:r>
                <a:endParaRPr lang="en-US" dirty="0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609600" y="1687999"/>
                <a:ext cx="3926541" cy="838200"/>
                <a:chOff x="1940859" y="986314"/>
                <a:chExt cx="6089510" cy="838200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1940859" y="1443514"/>
                  <a:ext cx="6089510" cy="381000"/>
                  <a:chOff x="2209800" y="1733550"/>
                  <a:chExt cx="6089510" cy="381000"/>
                </a:xfrm>
              </p:grpSpPr>
              <p:sp>
                <p:nvSpPr>
                  <p:cNvPr id="19" name="Rounded Rectangle 18"/>
                  <p:cNvSpPr/>
                  <p:nvPr/>
                </p:nvSpPr>
                <p:spPr>
                  <a:xfrm>
                    <a:off x="4728881" y="1733550"/>
                    <a:ext cx="3570429" cy="381000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dirty="0" smtClean="0"/>
                      <a:t>19BCA000</a:t>
                    </a:r>
                    <a:endParaRPr lang="en-US" dirty="0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1733550"/>
                    <a:ext cx="236668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STUDENT ID</a:t>
                    </a:r>
                    <a:endParaRPr lang="en-US" dirty="0"/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1940859" y="986314"/>
                  <a:ext cx="6089510" cy="381000"/>
                  <a:chOff x="2209800" y="1733550"/>
                  <a:chExt cx="6089510" cy="381000"/>
                </a:xfrm>
              </p:grpSpPr>
              <p:sp>
                <p:nvSpPr>
                  <p:cNvPr id="32" name="Rounded Rectangle 31"/>
                  <p:cNvSpPr/>
                  <p:nvPr/>
                </p:nvSpPr>
                <p:spPr>
                  <a:xfrm>
                    <a:off x="4728881" y="1733550"/>
                    <a:ext cx="3570429" cy="381000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dirty="0" smtClean="0"/>
                      <a:t>1111	</a:t>
                    </a:r>
                    <a:endParaRPr lang="en-US" dirty="0"/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209800" y="1733550"/>
                    <a:ext cx="236668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BOOK ID</a:t>
                    </a:r>
                    <a:endParaRPr lang="en-US" dirty="0"/>
                  </a:p>
                </p:txBody>
              </p:sp>
            </p:grpSp>
          </p:grpSp>
          <p:sp>
            <p:nvSpPr>
              <p:cNvPr id="50" name="Rounded Rectangle 49"/>
              <p:cNvSpPr/>
              <p:nvPr/>
            </p:nvSpPr>
            <p:spPr>
              <a:xfrm>
                <a:off x="609600" y="2647950"/>
                <a:ext cx="1828800" cy="4572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CLEAR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800600" y="863823"/>
              <a:ext cx="4132729" cy="3871783"/>
              <a:chOff x="4800600" y="863823"/>
              <a:chExt cx="4132729" cy="387178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800600" y="863823"/>
                <a:ext cx="4132729" cy="1226651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800600" y="2190751"/>
                <a:ext cx="4132729" cy="1981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5952564" y="4278406"/>
                <a:ext cx="1828800" cy="4572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CONFIRM</a:t>
                </a:r>
                <a:endParaRPr lang="en-US" dirty="0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4903693" y="978123"/>
                <a:ext cx="3935507" cy="976699"/>
                <a:chOff x="4903693" y="849799"/>
                <a:chExt cx="3935507" cy="976699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4903693" y="1200150"/>
                  <a:ext cx="3935507" cy="276999"/>
                  <a:chOff x="2209800" y="1733550"/>
                  <a:chExt cx="6089510" cy="276999"/>
                </a:xfrm>
              </p:grpSpPr>
              <p:sp>
                <p:nvSpPr>
                  <p:cNvPr id="56" name="Rounded Rectangle 55"/>
                  <p:cNvSpPr/>
                  <p:nvPr/>
                </p:nvSpPr>
                <p:spPr>
                  <a:xfrm>
                    <a:off x="4172593" y="1733550"/>
                    <a:ext cx="4126717" cy="276999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TALE OF A RABBIT</a:t>
                    </a:r>
                    <a:endPara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2209800" y="1733550"/>
                    <a:ext cx="236668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/>
                      <a:t>BOOK NAME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4903693" y="849799"/>
                  <a:ext cx="3935507" cy="276999"/>
                  <a:chOff x="2209800" y="1733550"/>
                  <a:chExt cx="6089510" cy="276999"/>
                </a:xfrm>
              </p:grpSpPr>
              <p:sp>
                <p:nvSpPr>
                  <p:cNvPr id="54" name="Rounded Rectangle 53"/>
                  <p:cNvSpPr/>
                  <p:nvPr/>
                </p:nvSpPr>
                <p:spPr>
                  <a:xfrm>
                    <a:off x="4172593" y="1733550"/>
                    <a:ext cx="4126717" cy="276999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1111</a:t>
                    </a:r>
                    <a:endPara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209800" y="1733550"/>
                    <a:ext cx="236668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/>
                      <a:t>BOOK ID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4903693" y="1549499"/>
                  <a:ext cx="3935507" cy="276999"/>
                  <a:chOff x="2209800" y="1733550"/>
                  <a:chExt cx="6089510" cy="276999"/>
                </a:xfrm>
              </p:grpSpPr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4172593" y="1733550"/>
                    <a:ext cx="4126717" cy="276999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JOHN DOE</a:t>
                    </a:r>
                    <a:endPara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2209800" y="1733550"/>
                    <a:ext cx="236668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/>
                      <a:t>AUTHOR NAME</a:t>
                    </a:r>
                    <a:endParaRPr lang="en-US" sz="1200" dirty="0"/>
                  </a:p>
                </p:txBody>
              </p:sp>
            </p:grpSp>
          </p:grpSp>
          <p:grpSp>
            <p:nvGrpSpPr>
              <p:cNvPr id="9" name="Group 8"/>
              <p:cNvGrpSpPr/>
              <p:nvPr/>
            </p:nvGrpSpPr>
            <p:grpSpPr>
              <a:xfrm>
                <a:off x="4903693" y="2265717"/>
                <a:ext cx="3935507" cy="1802232"/>
                <a:chOff x="4903693" y="2265717"/>
                <a:chExt cx="3935507" cy="1802232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4903693" y="2647950"/>
                  <a:ext cx="3935507" cy="276999"/>
                  <a:chOff x="2209800" y="1733550"/>
                  <a:chExt cx="6089510" cy="276999"/>
                </a:xfrm>
              </p:grpSpPr>
              <p:sp>
                <p:nvSpPr>
                  <p:cNvPr id="70" name="Rounded Rectangle 69"/>
                  <p:cNvSpPr/>
                  <p:nvPr/>
                </p:nvSpPr>
                <p:spPr>
                  <a:xfrm>
                    <a:off x="4172593" y="1733550"/>
                    <a:ext cx="4126717" cy="276999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ANKUR ANAND</a:t>
                    </a:r>
                    <a:endPara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209800" y="1733550"/>
                    <a:ext cx="236668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/>
                      <a:t>STUDENT NAME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64" name="Group 63"/>
                <p:cNvGrpSpPr/>
                <p:nvPr/>
              </p:nvGrpSpPr>
              <p:grpSpPr>
                <a:xfrm>
                  <a:off x="4903693" y="2265717"/>
                  <a:ext cx="3935507" cy="276999"/>
                  <a:chOff x="2209800" y="1733550"/>
                  <a:chExt cx="6089510" cy="276999"/>
                </a:xfrm>
              </p:grpSpPr>
              <p:sp>
                <p:nvSpPr>
                  <p:cNvPr id="68" name="Rounded Rectangle 67"/>
                  <p:cNvSpPr/>
                  <p:nvPr/>
                </p:nvSpPr>
                <p:spPr>
                  <a:xfrm>
                    <a:off x="4172593" y="1733550"/>
                    <a:ext cx="4126717" cy="276999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19BCA000</a:t>
                    </a:r>
                    <a:endPara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2209800" y="1733550"/>
                    <a:ext cx="236668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/>
                      <a:t>STUDENT ID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4903693" y="3028950"/>
                  <a:ext cx="3935507" cy="276999"/>
                  <a:chOff x="2209800" y="1733550"/>
                  <a:chExt cx="6089510" cy="276999"/>
                </a:xfrm>
              </p:grpSpPr>
              <p:sp>
                <p:nvSpPr>
                  <p:cNvPr id="66" name="Rounded Rectangle 65"/>
                  <p:cNvSpPr/>
                  <p:nvPr/>
                </p:nvSpPr>
                <p:spPr>
                  <a:xfrm>
                    <a:off x="4172593" y="1733550"/>
                    <a:ext cx="4126717" cy="276999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1111</a:t>
                    </a:r>
                    <a:endPara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2209800" y="1733550"/>
                    <a:ext cx="236668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/>
                      <a:t>BOOK 1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4903693" y="3409950"/>
                  <a:ext cx="3935507" cy="276999"/>
                  <a:chOff x="2209800" y="1733550"/>
                  <a:chExt cx="6089510" cy="276999"/>
                </a:xfrm>
              </p:grpSpPr>
              <p:sp>
                <p:nvSpPr>
                  <p:cNvPr id="73" name="Rounded Rectangle 72"/>
                  <p:cNvSpPr/>
                  <p:nvPr/>
                </p:nvSpPr>
                <p:spPr>
                  <a:xfrm>
                    <a:off x="4172593" y="1733550"/>
                    <a:ext cx="4126717" cy="276999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1112</a:t>
                    </a:r>
                    <a:endPara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2209800" y="1733550"/>
                    <a:ext cx="236668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/>
                      <a:t>BOOK 2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4903693" y="3790950"/>
                  <a:ext cx="3935507" cy="276999"/>
                  <a:chOff x="2209800" y="1733550"/>
                  <a:chExt cx="6089510" cy="276999"/>
                </a:xfrm>
              </p:grpSpPr>
              <p:sp>
                <p:nvSpPr>
                  <p:cNvPr id="80" name="Rounded Rectangle 79"/>
                  <p:cNvSpPr/>
                  <p:nvPr/>
                </p:nvSpPr>
                <p:spPr>
                  <a:xfrm>
                    <a:off x="4172593" y="1733550"/>
                    <a:ext cx="4126717" cy="276999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1113</a:t>
                    </a:r>
                    <a:endPara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2209800" y="1733550"/>
                    <a:ext cx="236668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/>
                      <a:t>BOOK 3</a:t>
                    </a:r>
                    <a:endParaRPr lang="en-US" sz="1200" dirty="0"/>
                  </a:p>
                </p:txBody>
              </p:sp>
            </p:grpSp>
          </p:grpSp>
        </p:grpSp>
      </p:grpSp>
      <p:sp>
        <p:nvSpPr>
          <p:cNvPr id="15" name="Rectangle 14"/>
          <p:cNvSpPr/>
          <p:nvPr/>
        </p:nvSpPr>
        <p:spPr>
          <a:xfrm>
            <a:off x="487708" y="793457"/>
            <a:ext cx="289694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BOOK ISSUE</a:t>
            </a:r>
            <a:endParaRPr lang="en-US" sz="4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210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" y="16817"/>
            <a:ext cx="19491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YSM LIBRARY</a:t>
            </a:r>
            <a:endParaRPr lang="en-US" sz="2400" b="1" cap="none" spc="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7848600" y="57150"/>
            <a:ext cx="1219200" cy="381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ADMIN09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553200" y="57150"/>
            <a:ext cx="1219200" cy="381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0136" y="863823"/>
            <a:ext cx="8323729" cy="3871783"/>
            <a:chOff x="609600" y="863823"/>
            <a:chExt cx="8323729" cy="3871783"/>
          </a:xfrm>
        </p:grpSpPr>
        <p:grpSp>
          <p:nvGrpSpPr>
            <p:cNvPr id="13" name="Group 12"/>
            <p:cNvGrpSpPr/>
            <p:nvPr/>
          </p:nvGrpSpPr>
          <p:grpSpPr>
            <a:xfrm>
              <a:off x="609600" y="1687999"/>
              <a:ext cx="3926541" cy="1417151"/>
              <a:chOff x="609600" y="1687999"/>
              <a:chExt cx="3926541" cy="1417151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2707341" y="2647950"/>
                <a:ext cx="1828800" cy="4572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SEARCH</a:t>
                </a:r>
                <a:endParaRPr lang="en-US" dirty="0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609600" y="1687999"/>
                <a:ext cx="3926541" cy="838200"/>
                <a:chOff x="1940859" y="986314"/>
                <a:chExt cx="6089510" cy="838200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1940859" y="1443514"/>
                  <a:ext cx="6089510" cy="381000"/>
                  <a:chOff x="2209800" y="1733550"/>
                  <a:chExt cx="6089510" cy="381000"/>
                </a:xfrm>
              </p:grpSpPr>
              <p:sp>
                <p:nvSpPr>
                  <p:cNvPr id="19" name="Rounded Rectangle 18"/>
                  <p:cNvSpPr/>
                  <p:nvPr/>
                </p:nvSpPr>
                <p:spPr>
                  <a:xfrm>
                    <a:off x="4728881" y="1733550"/>
                    <a:ext cx="3570429" cy="381000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dirty="0" smtClean="0"/>
                      <a:t>19BCA000</a:t>
                    </a:r>
                    <a:endParaRPr lang="en-US" dirty="0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1733550"/>
                    <a:ext cx="236668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STUDENT ID</a:t>
                    </a:r>
                    <a:endParaRPr lang="en-US" dirty="0"/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1940859" y="986314"/>
                  <a:ext cx="6089510" cy="381000"/>
                  <a:chOff x="2209800" y="1733550"/>
                  <a:chExt cx="6089510" cy="381000"/>
                </a:xfrm>
              </p:grpSpPr>
              <p:sp>
                <p:nvSpPr>
                  <p:cNvPr id="32" name="Rounded Rectangle 31"/>
                  <p:cNvSpPr/>
                  <p:nvPr/>
                </p:nvSpPr>
                <p:spPr>
                  <a:xfrm>
                    <a:off x="4728881" y="1733550"/>
                    <a:ext cx="3570429" cy="381000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dirty="0" smtClean="0"/>
                      <a:t>1111	</a:t>
                    </a:r>
                    <a:endParaRPr lang="en-US" dirty="0"/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209800" y="1733550"/>
                    <a:ext cx="236668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BOOK ID</a:t>
                    </a:r>
                    <a:endParaRPr lang="en-US" dirty="0"/>
                  </a:p>
                </p:txBody>
              </p:sp>
            </p:grpSp>
          </p:grpSp>
          <p:sp>
            <p:nvSpPr>
              <p:cNvPr id="50" name="Rounded Rectangle 49"/>
              <p:cNvSpPr/>
              <p:nvPr/>
            </p:nvSpPr>
            <p:spPr>
              <a:xfrm>
                <a:off x="609600" y="2647950"/>
                <a:ext cx="1828800" cy="4572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CLEAR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800600" y="863823"/>
              <a:ext cx="4132729" cy="3871783"/>
              <a:chOff x="4800600" y="863823"/>
              <a:chExt cx="4132729" cy="387178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800600" y="863823"/>
                <a:ext cx="4132729" cy="1226651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800600" y="2190751"/>
                <a:ext cx="4132729" cy="1981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5952564" y="4278406"/>
                <a:ext cx="1828800" cy="4572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CONFIRM</a:t>
                </a:r>
                <a:endParaRPr lang="en-US" dirty="0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4903693" y="978123"/>
                <a:ext cx="3935507" cy="976699"/>
                <a:chOff x="4903693" y="849799"/>
                <a:chExt cx="3935507" cy="976699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4903693" y="1200150"/>
                  <a:ext cx="3935507" cy="276999"/>
                  <a:chOff x="2209800" y="1733550"/>
                  <a:chExt cx="6089510" cy="276999"/>
                </a:xfrm>
              </p:grpSpPr>
              <p:sp>
                <p:nvSpPr>
                  <p:cNvPr id="56" name="Rounded Rectangle 55"/>
                  <p:cNvSpPr/>
                  <p:nvPr/>
                </p:nvSpPr>
                <p:spPr>
                  <a:xfrm>
                    <a:off x="4172593" y="1733550"/>
                    <a:ext cx="4126717" cy="276999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TALE OF A RABBIT</a:t>
                    </a:r>
                    <a:endPara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2209800" y="1733550"/>
                    <a:ext cx="236668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/>
                      <a:t>BOOK NAME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4903693" y="849799"/>
                  <a:ext cx="3935507" cy="276999"/>
                  <a:chOff x="2209800" y="1733550"/>
                  <a:chExt cx="6089510" cy="276999"/>
                </a:xfrm>
              </p:grpSpPr>
              <p:sp>
                <p:nvSpPr>
                  <p:cNvPr id="54" name="Rounded Rectangle 53"/>
                  <p:cNvSpPr/>
                  <p:nvPr/>
                </p:nvSpPr>
                <p:spPr>
                  <a:xfrm>
                    <a:off x="4172593" y="1733550"/>
                    <a:ext cx="4126717" cy="276999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1111</a:t>
                    </a:r>
                    <a:endPara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209800" y="1733550"/>
                    <a:ext cx="236668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/>
                      <a:t>BOOK ID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4903693" y="1549499"/>
                  <a:ext cx="3935507" cy="276999"/>
                  <a:chOff x="2209800" y="1733550"/>
                  <a:chExt cx="6089510" cy="276999"/>
                </a:xfrm>
              </p:grpSpPr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4172593" y="1733550"/>
                    <a:ext cx="4126717" cy="276999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JOHN DOE</a:t>
                    </a:r>
                    <a:endPara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2209800" y="1733550"/>
                    <a:ext cx="236668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/>
                      <a:t>AUTHOR NAME</a:t>
                    </a:r>
                    <a:endParaRPr lang="en-US" sz="1200" dirty="0"/>
                  </a:p>
                </p:txBody>
              </p:sp>
            </p:grpSp>
          </p:grpSp>
          <p:grpSp>
            <p:nvGrpSpPr>
              <p:cNvPr id="9" name="Group 8"/>
              <p:cNvGrpSpPr/>
              <p:nvPr/>
            </p:nvGrpSpPr>
            <p:grpSpPr>
              <a:xfrm>
                <a:off x="4903693" y="2265717"/>
                <a:ext cx="3935507" cy="1802232"/>
                <a:chOff x="4903693" y="2265717"/>
                <a:chExt cx="3935507" cy="1802232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4903693" y="2647950"/>
                  <a:ext cx="3935507" cy="276999"/>
                  <a:chOff x="2209800" y="1733550"/>
                  <a:chExt cx="6089510" cy="276999"/>
                </a:xfrm>
              </p:grpSpPr>
              <p:sp>
                <p:nvSpPr>
                  <p:cNvPr id="70" name="Rounded Rectangle 69"/>
                  <p:cNvSpPr/>
                  <p:nvPr/>
                </p:nvSpPr>
                <p:spPr>
                  <a:xfrm>
                    <a:off x="4172593" y="1733550"/>
                    <a:ext cx="4126717" cy="276999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ANKUR ANAND</a:t>
                    </a:r>
                    <a:endPara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209800" y="1733550"/>
                    <a:ext cx="236668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/>
                      <a:t>STUDENT NAME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64" name="Group 63"/>
                <p:cNvGrpSpPr/>
                <p:nvPr/>
              </p:nvGrpSpPr>
              <p:grpSpPr>
                <a:xfrm>
                  <a:off x="4903693" y="2265717"/>
                  <a:ext cx="3935507" cy="276999"/>
                  <a:chOff x="2209800" y="1733550"/>
                  <a:chExt cx="6089510" cy="276999"/>
                </a:xfrm>
              </p:grpSpPr>
              <p:sp>
                <p:nvSpPr>
                  <p:cNvPr id="68" name="Rounded Rectangle 67"/>
                  <p:cNvSpPr/>
                  <p:nvPr/>
                </p:nvSpPr>
                <p:spPr>
                  <a:xfrm>
                    <a:off x="4172593" y="1733550"/>
                    <a:ext cx="4126717" cy="276999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19BCA000</a:t>
                    </a:r>
                    <a:endPara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2209800" y="1733550"/>
                    <a:ext cx="236668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/>
                      <a:t>STUDENT ID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4903693" y="3028950"/>
                  <a:ext cx="3935507" cy="276999"/>
                  <a:chOff x="2209800" y="1733550"/>
                  <a:chExt cx="6089510" cy="276999"/>
                </a:xfrm>
              </p:grpSpPr>
              <p:sp>
                <p:nvSpPr>
                  <p:cNvPr id="66" name="Rounded Rectangle 65"/>
                  <p:cNvSpPr/>
                  <p:nvPr/>
                </p:nvSpPr>
                <p:spPr>
                  <a:xfrm>
                    <a:off x="4172593" y="1733550"/>
                    <a:ext cx="4126717" cy="276999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1111</a:t>
                    </a:r>
                    <a:endPara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2209800" y="1733550"/>
                    <a:ext cx="236668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/>
                      <a:t>BOOK 1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4903693" y="3409950"/>
                  <a:ext cx="3935507" cy="276999"/>
                  <a:chOff x="2209800" y="1733550"/>
                  <a:chExt cx="6089510" cy="276999"/>
                </a:xfrm>
              </p:grpSpPr>
              <p:sp>
                <p:nvSpPr>
                  <p:cNvPr id="73" name="Rounded Rectangle 72"/>
                  <p:cNvSpPr/>
                  <p:nvPr/>
                </p:nvSpPr>
                <p:spPr>
                  <a:xfrm>
                    <a:off x="4172593" y="1733550"/>
                    <a:ext cx="4126717" cy="276999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1112</a:t>
                    </a:r>
                    <a:endPara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2209800" y="1733550"/>
                    <a:ext cx="236668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/>
                      <a:t>BOOK 2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4903693" y="3790950"/>
                  <a:ext cx="3935507" cy="276999"/>
                  <a:chOff x="2209800" y="1733550"/>
                  <a:chExt cx="6089510" cy="276999"/>
                </a:xfrm>
              </p:grpSpPr>
              <p:sp>
                <p:nvSpPr>
                  <p:cNvPr id="80" name="Rounded Rectangle 79"/>
                  <p:cNvSpPr/>
                  <p:nvPr/>
                </p:nvSpPr>
                <p:spPr>
                  <a:xfrm>
                    <a:off x="4172593" y="1733550"/>
                    <a:ext cx="4126717" cy="276999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1113</a:t>
                    </a:r>
                    <a:endPara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2209800" y="1733550"/>
                    <a:ext cx="236668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/>
                      <a:t>BOOK 3</a:t>
                    </a:r>
                    <a:endParaRPr lang="en-US" sz="1200" dirty="0"/>
                  </a:p>
                </p:txBody>
              </p:sp>
            </p:grpSp>
          </p:grpSp>
        </p:grpSp>
      </p:grpSp>
      <p:sp>
        <p:nvSpPr>
          <p:cNvPr id="46" name="Rectangle 45"/>
          <p:cNvSpPr/>
          <p:nvPr/>
        </p:nvSpPr>
        <p:spPr>
          <a:xfrm>
            <a:off x="428065" y="793457"/>
            <a:ext cx="339868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BOOK RETURN</a:t>
            </a:r>
            <a:endParaRPr lang="en-US" sz="4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668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" y="16817"/>
            <a:ext cx="19491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YSM LIBRARY</a:t>
            </a:r>
            <a:endParaRPr lang="en-US" sz="2400" b="1" cap="none" spc="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7848600" y="57150"/>
            <a:ext cx="1219200" cy="381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ADMIN09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553200" y="57150"/>
            <a:ext cx="1219200" cy="381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657600" y="3486150"/>
            <a:ext cx="182880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40859" y="1924050"/>
            <a:ext cx="5262282" cy="1295400"/>
            <a:chOff x="1940859" y="986314"/>
            <a:chExt cx="5262282" cy="1295400"/>
          </a:xfrm>
        </p:grpSpPr>
        <p:grpSp>
          <p:nvGrpSpPr>
            <p:cNvPr id="18" name="Group 17"/>
            <p:cNvGrpSpPr/>
            <p:nvPr/>
          </p:nvGrpSpPr>
          <p:grpSpPr>
            <a:xfrm>
              <a:off x="1940859" y="1443514"/>
              <a:ext cx="5262282" cy="381000"/>
              <a:chOff x="2209800" y="1733550"/>
              <a:chExt cx="5262282" cy="38100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728882" y="1733550"/>
                <a:ext cx="2743200" cy="3810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The Tale of a Rabbit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09800" y="1733550"/>
                <a:ext cx="23666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BOOK NAME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940859" y="986314"/>
              <a:ext cx="5262282" cy="381000"/>
              <a:chOff x="2209800" y="1733550"/>
              <a:chExt cx="5262282" cy="38100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4728882" y="1733550"/>
                <a:ext cx="2743200" cy="3810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1111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209800" y="1733550"/>
                <a:ext cx="23666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BOOK ID</a:t>
                </a:r>
                <a:endParaRPr lang="en-US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940859" y="1900714"/>
              <a:ext cx="5262282" cy="381000"/>
              <a:chOff x="2209800" y="1733550"/>
              <a:chExt cx="5262282" cy="38100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728882" y="1733550"/>
                <a:ext cx="2743200" cy="3810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John Doe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209800" y="1733550"/>
                <a:ext cx="23666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AUTHOR NAME</a:t>
                </a:r>
                <a:endParaRPr lang="en-US" dirty="0"/>
              </a:p>
            </p:txBody>
          </p:sp>
        </p:grpSp>
      </p:grpSp>
      <p:sp>
        <p:nvSpPr>
          <p:cNvPr id="29" name="Rectangle 28"/>
          <p:cNvSpPr/>
          <p:nvPr/>
        </p:nvSpPr>
        <p:spPr>
          <a:xfrm>
            <a:off x="2476041" y="971550"/>
            <a:ext cx="419191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NEW BOOK ENTRY</a:t>
            </a:r>
            <a:endParaRPr lang="en-US" sz="4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140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" y="16817"/>
            <a:ext cx="19491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YSM LIBRARY</a:t>
            </a:r>
            <a:endParaRPr lang="en-US" sz="2400" b="1" cap="none" spc="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7848600" y="57150"/>
            <a:ext cx="1219200" cy="381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ADMIN09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553200" y="57150"/>
            <a:ext cx="1219200" cy="381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10136" y="1929653"/>
            <a:ext cx="8325971" cy="2483951"/>
            <a:chOff x="410136" y="1687999"/>
            <a:chExt cx="8325971" cy="2483951"/>
          </a:xfrm>
        </p:grpSpPr>
        <p:grpSp>
          <p:nvGrpSpPr>
            <p:cNvPr id="7" name="Group 6"/>
            <p:cNvGrpSpPr/>
            <p:nvPr/>
          </p:nvGrpSpPr>
          <p:grpSpPr>
            <a:xfrm>
              <a:off x="410136" y="1687999"/>
              <a:ext cx="3948953" cy="945384"/>
              <a:chOff x="410136" y="1687999"/>
              <a:chExt cx="3948953" cy="945384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2530289" y="2176183"/>
                <a:ext cx="1828800" cy="4572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SEARCH</a:t>
                </a:r>
                <a:endParaRPr lang="en-US" dirty="0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410136" y="1687999"/>
                <a:ext cx="3926541" cy="381000"/>
                <a:chOff x="2209800" y="1733550"/>
                <a:chExt cx="6089510" cy="381000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4728881" y="1733550"/>
                  <a:ext cx="3570429" cy="381000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 smtClean="0"/>
                    <a:t>1111	</a:t>
                  </a:r>
                  <a:endParaRPr lang="en-US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209800" y="1733550"/>
                  <a:ext cx="23666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BOOK ID</a:t>
                  </a:r>
                  <a:endParaRPr lang="en-US" dirty="0"/>
                </a:p>
              </p:txBody>
            </p:sp>
          </p:grpSp>
          <p:sp>
            <p:nvSpPr>
              <p:cNvPr id="50" name="Rounded Rectangle 49"/>
              <p:cNvSpPr/>
              <p:nvPr/>
            </p:nvSpPr>
            <p:spPr>
              <a:xfrm>
                <a:off x="410136" y="2174002"/>
                <a:ext cx="1828800" cy="4572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CLEAR</a:t>
                </a:r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603378" y="1687999"/>
              <a:ext cx="4132729" cy="2483951"/>
              <a:chOff x="4603378" y="1687999"/>
              <a:chExt cx="4132729" cy="2483951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5755342" y="3714750"/>
                <a:ext cx="1828800" cy="4572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CONFIRM</a:t>
                </a:r>
                <a:endParaRPr lang="en-US" dirty="0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603378" y="1687999"/>
                <a:ext cx="4132729" cy="1226651"/>
                <a:chOff x="4603378" y="1687999"/>
                <a:chExt cx="4132729" cy="1226651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4603378" y="1687999"/>
                  <a:ext cx="4132729" cy="1226651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4704229" y="2174002"/>
                  <a:ext cx="3935507" cy="276999"/>
                  <a:chOff x="2209800" y="1733550"/>
                  <a:chExt cx="6089510" cy="276999"/>
                </a:xfrm>
              </p:grpSpPr>
              <p:sp>
                <p:nvSpPr>
                  <p:cNvPr id="56" name="Rounded Rectangle 55"/>
                  <p:cNvSpPr/>
                  <p:nvPr/>
                </p:nvSpPr>
                <p:spPr>
                  <a:xfrm>
                    <a:off x="4172593" y="1733550"/>
                    <a:ext cx="4126717" cy="276999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THE TALE OF A RABBIT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2209800" y="1733550"/>
                    <a:ext cx="236668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/>
                      <a:t>BOOK NAME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4704229" y="1823651"/>
                  <a:ext cx="3935507" cy="276999"/>
                  <a:chOff x="2209800" y="1733550"/>
                  <a:chExt cx="6089510" cy="276999"/>
                </a:xfrm>
              </p:grpSpPr>
              <p:sp>
                <p:nvSpPr>
                  <p:cNvPr id="54" name="Rounded Rectangle 53"/>
                  <p:cNvSpPr/>
                  <p:nvPr/>
                </p:nvSpPr>
                <p:spPr>
                  <a:xfrm>
                    <a:off x="4172593" y="1733550"/>
                    <a:ext cx="4126717" cy="276999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1111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209800" y="1733550"/>
                    <a:ext cx="236668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/>
                      <a:t>BOOK ID</a:t>
                    </a:r>
                    <a:endParaRPr lang="en-US" sz="1200" dirty="0"/>
                  </a:p>
                </p:txBody>
              </p:sp>
            </p:grpSp>
            <p:sp>
              <p:nvSpPr>
                <p:cNvPr id="59" name="Rounded Rectangle 58"/>
                <p:cNvSpPr/>
                <p:nvPr/>
              </p:nvSpPr>
              <p:spPr>
                <a:xfrm>
                  <a:off x="5972736" y="2523351"/>
                  <a:ext cx="2667000" cy="276999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1200" dirty="0" smtClean="0">
                      <a:solidFill>
                        <a:schemeClr val="tx1"/>
                      </a:solidFill>
                    </a:rPr>
                    <a:t>JOHN DOE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4704229" y="2523351"/>
                  <a:ext cx="152953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AUTHOR NAME</a:t>
                  </a:r>
                  <a:endParaRPr lang="en-US" sz="1200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4704229" y="3192117"/>
                <a:ext cx="4031878" cy="276999"/>
                <a:chOff x="4704229" y="3192117"/>
                <a:chExt cx="4031878" cy="276999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4988334" y="3192117"/>
                  <a:ext cx="37477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Do you really want to update the changes?</a:t>
                  </a:r>
                  <a:endParaRPr lang="en-US" sz="1200" dirty="0"/>
                </a:p>
              </p:txBody>
            </p:sp>
            <p:sp>
              <p:nvSpPr>
                <p:cNvPr id="3" name="Rectangle 2"/>
                <p:cNvSpPr/>
                <p:nvPr/>
              </p:nvSpPr>
              <p:spPr>
                <a:xfrm>
                  <a:off x="4704229" y="3195694"/>
                  <a:ext cx="273422" cy="27342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1" name="Rectangle 60"/>
          <p:cNvSpPr/>
          <p:nvPr/>
        </p:nvSpPr>
        <p:spPr>
          <a:xfrm>
            <a:off x="2149928" y="793457"/>
            <a:ext cx="484414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UPDATE BOOK ENTRY</a:t>
            </a:r>
            <a:endParaRPr lang="en-US" sz="4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14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246</TotalTime>
  <Words>244</Words>
  <Application>Microsoft Office PowerPoint</Application>
  <PresentationFormat>On-screen Show (16:9)</PresentationFormat>
  <Paragraphs>132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KUMAR</dc:creator>
  <cp:lastModifiedBy>ANAND KUMAR</cp:lastModifiedBy>
  <cp:revision>17</cp:revision>
  <dcterms:created xsi:type="dcterms:W3CDTF">2021-11-19T05:51:07Z</dcterms:created>
  <dcterms:modified xsi:type="dcterms:W3CDTF">2021-11-19T12:54:00Z</dcterms:modified>
</cp:coreProperties>
</file>