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41" r:id="rId2"/>
    <p:sldId id="542" r:id="rId3"/>
    <p:sldId id="543" r:id="rId4"/>
    <p:sldId id="544" r:id="rId5"/>
    <p:sldId id="545" r:id="rId6"/>
    <p:sldId id="546" r:id="rId7"/>
    <p:sldId id="5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C79DE79-AFF2-4E73-90DF-B8F703B2F691}"/>
              </a:ext>
            </a:extLst>
          </p:cNvPr>
          <p:cNvSpPr/>
          <p:nvPr userDrawn="1"/>
        </p:nvSpPr>
        <p:spPr>
          <a:xfrm>
            <a:off x="0" y="-11723"/>
            <a:ext cx="1219200" cy="6869723"/>
          </a:xfrm>
          <a:custGeom>
            <a:avLst/>
            <a:gdLst>
              <a:gd name="connsiteX0" fmla="*/ 0 w 1195754"/>
              <a:gd name="connsiteY0" fmla="*/ 0 h 6869723"/>
              <a:gd name="connsiteX1" fmla="*/ 1195754 w 1195754"/>
              <a:gd name="connsiteY1" fmla="*/ 0 h 6869723"/>
              <a:gd name="connsiteX2" fmla="*/ 0 w 1195754"/>
              <a:gd name="connsiteY2" fmla="*/ 6869723 h 6869723"/>
              <a:gd name="connsiteX3" fmla="*/ 0 w 1195754"/>
              <a:gd name="connsiteY3" fmla="*/ 0 h 686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754" h="6869723">
                <a:moveTo>
                  <a:pt x="0" y="0"/>
                </a:moveTo>
                <a:lnTo>
                  <a:pt x="1195754" y="0"/>
                </a:lnTo>
                <a:lnTo>
                  <a:pt x="0" y="68697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0F9C732-8F22-42A1-AF00-1957DF262CC0}"/>
              </a:ext>
            </a:extLst>
          </p:cNvPr>
          <p:cNvSpPr/>
          <p:nvPr userDrawn="1"/>
        </p:nvSpPr>
        <p:spPr>
          <a:xfrm>
            <a:off x="8405446" y="0"/>
            <a:ext cx="3786554" cy="6869723"/>
          </a:xfrm>
          <a:custGeom>
            <a:avLst/>
            <a:gdLst>
              <a:gd name="connsiteX0" fmla="*/ 1219200 w 3763108"/>
              <a:gd name="connsiteY0" fmla="*/ 0 h 6869723"/>
              <a:gd name="connsiteX1" fmla="*/ 3763108 w 3763108"/>
              <a:gd name="connsiteY1" fmla="*/ 0 h 6869723"/>
              <a:gd name="connsiteX2" fmla="*/ 3763108 w 3763108"/>
              <a:gd name="connsiteY2" fmla="*/ 6869723 h 6869723"/>
              <a:gd name="connsiteX3" fmla="*/ 0 w 3763108"/>
              <a:gd name="connsiteY3" fmla="*/ 6869723 h 6869723"/>
              <a:gd name="connsiteX4" fmla="*/ 1219200 w 3763108"/>
              <a:gd name="connsiteY4" fmla="*/ 0 h 686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08" h="6869723">
                <a:moveTo>
                  <a:pt x="1219200" y="0"/>
                </a:moveTo>
                <a:lnTo>
                  <a:pt x="3763108" y="0"/>
                </a:lnTo>
                <a:lnTo>
                  <a:pt x="3763108" y="6869723"/>
                </a:lnTo>
                <a:lnTo>
                  <a:pt x="0" y="6869723"/>
                </a:lnTo>
                <a:lnTo>
                  <a:pt x="12192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D11F5F-0946-48B7-8CD3-92B28A2EBD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66738" y="5717432"/>
            <a:ext cx="2391508" cy="4958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525357A-A210-4B61-95BD-11E6711124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139" y="3669323"/>
            <a:ext cx="6125307" cy="1040486"/>
          </a:xfrm>
        </p:spPr>
        <p:txBody>
          <a:bodyPr anchor="b"/>
          <a:lstStyle>
            <a:lvl1pPr algn="l">
              <a:defRPr sz="3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F454A92-6240-4E78-BC20-ED372D5397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8139" y="4765646"/>
            <a:ext cx="6125307" cy="33209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presentation subtitle</a:t>
            </a:r>
            <a:endParaRPr lang="en-GB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68D2EC13-A8B5-4FB6-B493-F2DF0EAD6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18139" y="5652784"/>
            <a:ext cx="6125306" cy="33209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54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9344-E41C-44C8-8E75-03BD56AEE95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877"/>
            <a:ext cx="5081954" cy="45719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298AC-67C3-479E-B338-8BEA0B8340D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60125" y="1412877"/>
            <a:ext cx="5081954" cy="45719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55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D2AA4-B525-4980-9CDE-3761E9C29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412875"/>
            <a:ext cx="10514013" cy="310417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939598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CB1BD7-45BF-42EA-86CE-01D68FD56A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199" y="1852245"/>
            <a:ext cx="5081954" cy="41326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33ED6-F49D-4F24-96EF-C2B377BA822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1849" y="1852245"/>
            <a:ext cx="5081954" cy="41326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83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mage R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9344-E41C-44C8-8E75-03BD56AEE95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877"/>
            <a:ext cx="5081954" cy="45719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337A29A-F197-48E2-B657-EDCD133EFA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0125" y="1412877"/>
            <a:ext cx="5081954" cy="4571998"/>
          </a:xfr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>
              <a:buNone/>
              <a:defRPr lang="en-GB" sz="2000" dirty="0"/>
            </a:lvl1pPr>
          </a:lstStyle>
          <a:p>
            <a:pPr marL="228600" lvl="0" indent="-228600" algn="ctr"/>
            <a:r>
              <a:rPr lang="en-GB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55826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mage L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9344-E41C-44C8-8E75-03BD56AEE95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1846" y="1412877"/>
            <a:ext cx="5081954" cy="45719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337A29A-F197-48E2-B657-EDCD133EFA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201" y="1412877"/>
            <a:ext cx="5081954" cy="4571998"/>
          </a:xfr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>
              <a:buNone/>
              <a:defRPr lang="en-GB" sz="2000" dirty="0"/>
            </a:lvl1pPr>
          </a:lstStyle>
          <a:p>
            <a:pPr marL="228600" lvl="0" indent="-228600" algn="ctr"/>
            <a:r>
              <a:rPr lang="en-GB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87577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9344-E41C-44C8-8E75-03BD56AEE95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877"/>
            <a:ext cx="5081954" cy="45719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337A29A-F197-48E2-B657-EDCD133EFA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0125" y="1412877"/>
            <a:ext cx="5081954" cy="2233000"/>
          </a:xfr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>
              <a:buNone/>
              <a:defRPr lang="en-GB" sz="2000" dirty="0"/>
            </a:lvl1pPr>
          </a:lstStyle>
          <a:p>
            <a:pPr marL="228600" lvl="0" indent="-228600" algn="ctr"/>
            <a:r>
              <a:rPr lang="en-GB" dirty="0"/>
              <a:t>Add picture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FB48D13-DDD4-4D4E-B9D9-ECBB83AA61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0125" y="3751875"/>
            <a:ext cx="2485290" cy="2233000"/>
          </a:xfr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>
              <a:buNone/>
              <a:defRPr lang="en-GB" sz="2000" dirty="0"/>
            </a:lvl1pPr>
          </a:lstStyle>
          <a:p>
            <a:pPr marL="228600" lvl="0" indent="-228600" algn="ctr"/>
            <a:r>
              <a:rPr lang="en-GB" dirty="0"/>
              <a:t>Add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320DAE2-7D70-4B3F-B6EC-019833ECA1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56789" y="3751875"/>
            <a:ext cx="2485290" cy="2233000"/>
          </a:xfr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>
              <a:buNone/>
              <a:defRPr lang="en-GB" sz="2000" dirty="0"/>
            </a:lvl1pPr>
          </a:lstStyle>
          <a:p>
            <a:pPr marL="228600" lvl="0" indent="-228600" algn="ctr"/>
            <a:r>
              <a:rPr lang="en-GB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12826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9344-E41C-44C8-8E75-03BD56AEE95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28185" y="1412877"/>
            <a:ext cx="2725615" cy="45719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337A29A-F197-48E2-B657-EDCD133EFA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199" y="1412877"/>
            <a:ext cx="7555523" cy="4571998"/>
          </a:xfr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>
              <a:buNone/>
              <a:defRPr lang="en-GB" sz="2000" dirty="0"/>
            </a:lvl1pPr>
          </a:lstStyle>
          <a:p>
            <a:pPr marL="228600" lvl="0" indent="-228600" algn="ctr"/>
            <a:r>
              <a:rPr lang="en-GB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2999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E27BF40D-C571-4E70-961B-D0CDEC8DBA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4D11F5F-0946-48B7-8CD3-92B28A2EBD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66738" y="5717432"/>
            <a:ext cx="2391508" cy="4958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525357A-A210-4B61-95BD-11E6711124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139" y="3153508"/>
            <a:ext cx="3581399" cy="1556301"/>
          </a:xfrm>
        </p:spPr>
        <p:txBody>
          <a:bodyPr anchor="b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15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876FD15-9A9E-4A62-A74B-07F0D3D972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17"/>
            <a:ext cx="12192000" cy="6844128"/>
          </a:xfrm>
          <a:custGeom>
            <a:avLst/>
            <a:gdLst>
              <a:gd name="connsiteX0" fmla="*/ 0 w 12192000"/>
              <a:gd name="connsiteY0" fmla="*/ 0 h 6844128"/>
              <a:gd name="connsiteX1" fmla="*/ 12192000 w 12192000"/>
              <a:gd name="connsiteY1" fmla="*/ 0 h 6844128"/>
              <a:gd name="connsiteX2" fmla="*/ 12192000 w 12192000"/>
              <a:gd name="connsiteY2" fmla="*/ 4576598 h 6844128"/>
              <a:gd name="connsiteX3" fmla="*/ 346211 w 12192000"/>
              <a:gd name="connsiteY3" fmla="*/ 6780545 h 6844128"/>
              <a:gd name="connsiteX4" fmla="*/ 0 w 12192000"/>
              <a:gd name="connsiteY4" fmla="*/ 6844128 h 68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44128">
                <a:moveTo>
                  <a:pt x="0" y="0"/>
                </a:moveTo>
                <a:lnTo>
                  <a:pt x="12192000" y="0"/>
                </a:lnTo>
                <a:lnTo>
                  <a:pt x="12192000" y="4576598"/>
                </a:lnTo>
                <a:lnTo>
                  <a:pt x="346211" y="6780545"/>
                </a:lnTo>
                <a:lnTo>
                  <a:pt x="0" y="6844128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DAD92A-8FF9-4103-99F3-BDDFC3245DF9}"/>
              </a:ext>
            </a:extLst>
          </p:cNvPr>
          <p:cNvSpPr/>
          <p:nvPr userDrawn="1"/>
        </p:nvSpPr>
        <p:spPr>
          <a:xfrm>
            <a:off x="-46892" y="4569191"/>
            <a:ext cx="12238892" cy="2288809"/>
          </a:xfrm>
          <a:custGeom>
            <a:avLst/>
            <a:gdLst>
              <a:gd name="connsiteX0" fmla="*/ 0 w 12203723"/>
              <a:gd name="connsiteY0" fmla="*/ 2239108 h 2239108"/>
              <a:gd name="connsiteX1" fmla="*/ 12203723 w 12203723"/>
              <a:gd name="connsiteY1" fmla="*/ 2239108 h 2239108"/>
              <a:gd name="connsiteX2" fmla="*/ 12203723 w 12203723"/>
              <a:gd name="connsiteY2" fmla="*/ 0 h 2239108"/>
              <a:gd name="connsiteX3" fmla="*/ 0 w 12203723"/>
              <a:gd name="connsiteY3" fmla="*/ 2239108 h 223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3723" h="2239108">
                <a:moveTo>
                  <a:pt x="0" y="2239108"/>
                </a:moveTo>
                <a:lnTo>
                  <a:pt x="12203723" y="2239108"/>
                </a:lnTo>
                <a:lnTo>
                  <a:pt x="12203723" y="0"/>
                </a:lnTo>
                <a:lnTo>
                  <a:pt x="0" y="22391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7FBEBBC-9B6A-4FEE-92CE-A280672FF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66738" y="5717432"/>
            <a:ext cx="2391508" cy="49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8248D-B529-4E5B-BA7B-0EC924E12D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5415" y="1840523"/>
            <a:ext cx="4536831" cy="1588477"/>
          </a:xfrm>
        </p:spPr>
        <p:txBody>
          <a:bodyPr anchor="b"/>
          <a:lstStyle>
            <a:lvl1pPr algn="l">
              <a:defRPr sz="3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FF75D-0F00-4EAE-A3AF-C28767AE5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5415" y="3484837"/>
            <a:ext cx="4536831" cy="33209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presentation subtitle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A20EB81-8F86-4EC2-95EB-1706AF8EFA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5415" y="4371975"/>
            <a:ext cx="4536830" cy="33209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2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5355D7B-E0F5-438B-AF41-A0ED6788A63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1723" y="0"/>
            <a:ext cx="9648092" cy="6858000"/>
          </a:xfrm>
          <a:custGeom>
            <a:avLst/>
            <a:gdLst>
              <a:gd name="connsiteX0" fmla="*/ 1193714 w 9648092"/>
              <a:gd name="connsiteY0" fmla="*/ 0 h 6858000"/>
              <a:gd name="connsiteX1" fmla="*/ 9648092 w 9648092"/>
              <a:gd name="connsiteY1" fmla="*/ 0 h 6858000"/>
              <a:gd name="connsiteX2" fmla="*/ 8430972 w 9648092"/>
              <a:gd name="connsiteY2" fmla="*/ 6858000 h 6858000"/>
              <a:gd name="connsiteX3" fmla="*/ 0 w 9648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8092" h="6858000">
                <a:moveTo>
                  <a:pt x="1193714" y="0"/>
                </a:moveTo>
                <a:lnTo>
                  <a:pt x="9648092" y="0"/>
                </a:lnTo>
                <a:lnTo>
                  <a:pt x="8430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GB" sz="2000"/>
            </a:lvl1pPr>
          </a:lstStyle>
          <a:p>
            <a:pPr marL="228600" lvl="0" indent="-228600"/>
            <a:r>
              <a:rPr lang="en-GB" dirty="0"/>
              <a:t>Add picture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C79DE79-AFF2-4E73-90DF-B8F703B2F691}"/>
              </a:ext>
            </a:extLst>
          </p:cNvPr>
          <p:cNvSpPr/>
          <p:nvPr userDrawn="1"/>
        </p:nvSpPr>
        <p:spPr>
          <a:xfrm>
            <a:off x="0" y="-11723"/>
            <a:ext cx="1219200" cy="6869723"/>
          </a:xfrm>
          <a:custGeom>
            <a:avLst/>
            <a:gdLst>
              <a:gd name="connsiteX0" fmla="*/ 0 w 1195754"/>
              <a:gd name="connsiteY0" fmla="*/ 0 h 6869723"/>
              <a:gd name="connsiteX1" fmla="*/ 1195754 w 1195754"/>
              <a:gd name="connsiteY1" fmla="*/ 0 h 6869723"/>
              <a:gd name="connsiteX2" fmla="*/ 0 w 1195754"/>
              <a:gd name="connsiteY2" fmla="*/ 6869723 h 6869723"/>
              <a:gd name="connsiteX3" fmla="*/ 0 w 1195754"/>
              <a:gd name="connsiteY3" fmla="*/ 0 h 686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754" h="6869723">
                <a:moveTo>
                  <a:pt x="0" y="0"/>
                </a:moveTo>
                <a:lnTo>
                  <a:pt x="1195754" y="0"/>
                </a:lnTo>
                <a:lnTo>
                  <a:pt x="0" y="68697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0F9C732-8F22-42A1-AF00-1957DF262CC0}"/>
              </a:ext>
            </a:extLst>
          </p:cNvPr>
          <p:cNvSpPr/>
          <p:nvPr userDrawn="1"/>
        </p:nvSpPr>
        <p:spPr>
          <a:xfrm>
            <a:off x="8405446" y="0"/>
            <a:ext cx="3786554" cy="6869723"/>
          </a:xfrm>
          <a:custGeom>
            <a:avLst/>
            <a:gdLst>
              <a:gd name="connsiteX0" fmla="*/ 1219200 w 3763108"/>
              <a:gd name="connsiteY0" fmla="*/ 0 h 6869723"/>
              <a:gd name="connsiteX1" fmla="*/ 3763108 w 3763108"/>
              <a:gd name="connsiteY1" fmla="*/ 0 h 6869723"/>
              <a:gd name="connsiteX2" fmla="*/ 3763108 w 3763108"/>
              <a:gd name="connsiteY2" fmla="*/ 6869723 h 6869723"/>
              <a:gd name="connsiteX3" fmla="*/ 0 w 3763108"/>
              <a:gd name="connsiteY3" fmla="*/ 6869723 h 6869723"/>
              <a:gd name="connsiteX4" fmla="*/ 1219200 w 3763108"/>
              <a:gd name="connsiteY4" fmla="*/ 0 h 686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08" h="6869723">
                <a:moveTo>
                  <a:pt x="1219200" y="0"/>
                </a:moveTo>
                <a:lnTo>
                  <a:pt x="3763108" y="0"/>
                </a:lnTo>
                <a:lnTo>
                  <a:pt x="3763108" y="6869723"/>
                </a:lnTo>
                <a:lnTo>
                  <a:pt x="0" y="6869723"/>
                </a:lnTo>
                <a:lnTo>
                  <a:pt x="12192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D11F5F-0946-48B7-8CD3-92B28A2EBD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66738" y="5717432"/>
            <a:ext cx="2391508" cy="4958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525357A-A210-4B61-95BD-11E6711124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139" y="3390534"/>
            <a:ext cx="6125307" cy="1040486"/>
          </a:xfrm>
        </p:spPr>
        <p:txBody>
          <a:bodyPr anchor="b"/>
          <a:lstStyle>
            <a:lvl1pPr algn="l">
              <a:defRPr sz="3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F454A92-6240-4E78-BC20-ED372D5397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8139" y="4486857"/>
            <a:ext cx="6125307" cy="33209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presentation subtitle</a:t>
            </a:r>
            <a:endParaRPr lang="en-GB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68D2EC13-A8B5-4FB6-B493-F2DF0EAD6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18139" y="5373995"/>
            <a:ext cx="6125306" cy="33209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19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04F23A-65DA-42A1-89B4-6F9628A518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525357A-A210-4B61-95BD-11E6711124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139" y="3012830"/>
            <a:ext cx="6125307" cy="1040486"/>
          </a:xfrm>
        </p:spPr>
        <p:txBody>
          <a:bodyPr anchor="b"/>
          <a:lstStyle>
            <a:lvl1pPr algn="l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option 1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CC83D3C-63DD-4C37-ABC2-47B41D3F26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8139" y="4053316"/>
            <a:ext cx="6125307" cy="33209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3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ECDE0DA-1E40-438B-94FA-93DCAB0695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FC8E37-4229-4A82-ACA6-0E2CFDDABA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139" y="3012830"/>
            <a:ext cx="6125307" cy="1040486"/>
          </a:xfrm>
        </p:spPr>
        <p:txBody>
          <a:bodyPr anchor="b"/>
          <a:lstStyle>
            <a:lvl1pPr algn="l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option 2</a:t>
            </a:r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7F3DC7-D485-4519-BBA1-0810366889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8139" y="4053316"/>
            <a:ext cx="6125307" cy="33209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4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D2AA4-B525-4980-9CDE-3761E9C29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412875"/>
            <a:ext cx="10514013" cy="310417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939598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01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9344-E41C-44C8-8E75-03BD56AEE95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4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614-1510-4EF2-838E-876C00BED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9344-E41C-44C8-8E75-03BD56AEE95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52245"/>
            <a:ext cx="10515600" cy="41326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D2AA4-B525-4980-9CDE-3761E9C29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412875"/>
            <a:ext cx="10514013" cy="310417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939598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7A2373-7612-46E2-8DD4-2CBFF42866E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6096000"/>
            <a:ext cx="1016000" cy="762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DA42F-2D28-4E67-BD4F-31E90423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095"/>
            <a:ext cx="10515600" cy="64104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543B3-4B07-4C50-A3DC-1C4BA214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2877"/>
            <a:ext cx="10515600" cy="45719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06E4F-C54A-4B7D-B7D2-E8ABF8AB8311}"/>
              </a:ext>
            </a:extLst>
          </p:cNvPr>
          <p:cNvSpPr txBox="1"/>
          <p:nvPr userDrawn="1"/>
        </p:nvSpPr>
        <p:spPr>
          <a:xfrm>
            <a:off x="831850" y="6398113"/>
            <a:ext cx="6545134" cy="1577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cap="all" baseline="0" dirty="0">
                <a:solidFill>
                  <a:schemeClr val="accent1"/>
                </a:solidFill>
              </a:rPr>
              <a:t>[Add presentation title in slide master mode]  |  </a:t>
            </a:r>
            <a:fld id="{F8434BA4-9372-4E09-B581-100E7CA67D0C}" type="slidenum">
              <a:rPr lang="en-GB" sz="1000" cap="all" baseline="0" smtClean="0">
                <a:solidFill>
                  <a:schemeClr val="accent1"/>
                </a:solidFill>
              </a:rPr>
              <a:t>‹#›</a:t>
            </a:fld>
            <a:endParaRPr lang="en-GB" sz="1000" cap="all" baseline="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0FCC3F-AA96-4BAB-96B9-B7B2348B14C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25538"/>
            <a:ext cx="105140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2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1" r:id="rId3"/>
    <p:sldLayoutId id="2147483664" r:id="rId4"/>
    <p:sldLayoutId id="2147483665" r:id="rId5"/>
    <p:sldLayoutId id="2147483671" r:id="rId6"/>
    <p:sldLayoutId id="2147483675" r:id="rId7"/>
    <p:sldLayoutId id="2147483650" r:id="rId8"/>
    <p:sldLayoutId id="2147483672" r:id="rId9"/>
    <p:sldLayoutId id="2147483666" r:id="rId10"/>
    <p:sldLayoutId id="2147483673" r:id="rId11"/>
    <p:sldLayoutId id="2147483667" r:id="rId12"/>
    <p:sldLayoutId id="2147483668" r:id="rId13"/>
    <p:sldLayoutId id="2147483669" r:id="rId14"/>
    <p:sldLayoutId id="2147483670" r:id="rId15"/>
    <p:sldLayoutId id="214748366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524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70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B2EC-1CE9-4F0F-A6F6-0CA4B765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8540"/>
            <a:ext cx="10515601" cy="821634"/>
          </a:xfrm>
        </p:spPr>
        <p:txBody>
          <a:bodyPr/>
          <a:lstStyle/>
          <a:p>
            <a:r>
              <a:rPr lang="en-US" dirty="0"/>
              <a:t>Logical &amp; Physical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4E198-6EB7-4565-BDDA-5BC8392F4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258957"/>
            <a:ext cx="10514013" cy="394914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Logical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Physical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Design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 an Information System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9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FCD6-BE44-4E9D-88AA-D7F07C9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Design of an 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CD1B-124A-4A47-BBFE-A24A88AF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develop the logical design of an information system during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phase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logical design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defines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functions and features of the system and the relationship among its components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logical design includes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that must be produced by the system,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needed by the system, and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process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that must be produced by the system without regard to how tasks will be accomplished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physically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7BA3-8BB2-40A9-B195-63C183D2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Design of an 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CFF2-E3A8-4AD6-A3FA-23079004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logical design defines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must take place, not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it is to be accomplished.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Logical designs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 not address the actual methods of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FB2C-7673-4CC1-8EAC-85A10255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Logical Design of a Customer Record System.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FCD-2A71-4A2F-AFF3-987A3BE8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describes the data that must be entered for each customer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specifies that records must be displayed in customer number order, and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explains what information to produce for a customer status report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Specifications for the actual input, or entry, of data, the sorting method, the physical process of creating the report, and the exact format of the report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are not part of the logical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4869-87F1-40F8-B781-E8C58BAD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of an 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7206-441A-44FA-9DF3-4669DFFB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 physical design of an information system is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 for the actual implementation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 the system.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develop the physical design during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design phase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physical design is built on the system’s logical design and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describes a specific implementation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much like a working blueprint describes the actual construction of a building.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5DB4-1130-47F7-970A-FED75A1C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dirty="0"/>
              <a:t>Physical Design of an IS</a:t>
            </a:r>
            <a:br>
              <a:rPr lang="en-US" altLang="en-US" sz="2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CF04-C3A2-49F0-98C7-B88BA9A6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 physical design describes the actual processes of entering, verifying, and storing data; the physical layout of data files; the sorting procedures; the exact format of reports; and so on.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Whereas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logical design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concerned with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system must accomplish,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physical design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concerned with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system will meet those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1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831A-6185-4AD2-AE8A-9AB4A28D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of Logical and Physical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1304-63D5-4F8F-AF69-E2C17987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ood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system design is impossible without careful, accurate system analysis.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design phase typically cannot begin until the analysis work is complete. It is better to complete the analysis phase before moving on to systems design.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5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0056B4"/>
      </a:dk2>
      <a:lt2>
        <a:srgbClr val="D9D9D9"/>
      </a:lt2>
      <a:accent1>
        <a:srgbClr val="0056B4"/>
      </a:accent1>
      <a:accent2>
        <a:srgbClr val="DE473C"/>
      </a:accent2>
      <a:accent3>
        <a:srgbClr val="043171"/>
      </a:accent3>
      <a:accent4>
        <a:srgbClr val="43A7B7"/>
      </a:accent4>
      <a:accent5>
        <a:srgbClr val="523058"/>
      </a:accent5>
      <a:accent6>
        <a:srgbClr val="A2A2A2"/>
      </a:accent6>
      <a:hlink>
        <a:srgbClr val="0056B4"/>
      </a:hlink>
      <a:folHlink>
        <a:srgbClr val="04317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hfield_20200709.potx" id="{85D639ED-014B-4E31-B889-333D74E47DDE}" vid="{E04CC430-4DFC-4B43-9C7E-8AFE0FF5A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3271</TotalTime>
  <Words>388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Office Theme</vt:lpstr>
      <vt:lpstr>Logical &amp; Physical Design</vt:lpstr>
      <vt:lpstr>Logical Design of an IS </vt:lpstr>
      <vt:lpstr>Logical Design of an IS </vt:lpstr>
      <vt:lpstr>The Logical Design of a Customer Record System. Example </vt:lpstr>
      <vt:lpstr>Physical Design of an IS </vt:lpstr>
      <vt:lpstr>Physical Design of an IS </vt:lpstr>
      <vt:lpstr>The relationship of Logical and Physical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presentation  title here</dc:title>
  <dc:subject>PowerPoint Template</dc:subject>
  <dc:creator>Catherine Kruger</dc:creator>
  <cp:keywords>Richfield</cp:keywords>
  <cp:lastModifiedBy>edgetec</cp:lastModifiedBy>
  <cp:revision>131</cp:revision>
  <dcterms:created xsi:type="dcterms:W3CDTF">2020-07-09T11:20:26Z</dcterms:created>
  <dcterms:modified xsi:type="dcterms:W3CDTF">2021-05-11T06:33:24Z</dcterms:modified>
</cp:coreProperties>
</file>