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24" y="1025461"/>
            <a:ext cx="10993549" cy="6243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Domain Hosting Register Full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24" y="18096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Programmer Lab.com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779E1-3D81-EC3E-CC97-53371967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75" y="3429000"/>
            <a:ext cx="6045439" cy="3173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CB5C04-A712-7313-7899-7075B810FFC2}"/>
              </a:ext>
            </a:extLst>
          </p:cNvPr>
          <p:cNvSpPr/>
          <p:nvPr/>
        </p:nvSpPr>
        <p:spPr>
          <a:xfrm>
            <a:off x="3886200" y="2043761"/>
            <a:ext cx="7277100" cy="85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By Codewithashim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6FCAD-F14D-1784-ED5C-DA3ECF1A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5500"/>
            <a:ext cx="10363200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02E90-511D-0CB2-BBE7-934FD735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735806"/>
            <a:ext cx="10274300" cy="57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F26BE-9DE2-2E7F-7B01-473BC043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92200"/>
            <a:ext cx="7656875" cy="79867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BF1B8-CEF4-25B0-41A7-43058B81BF55}"/>
              </a:ext>
            </a:extLst>
          </p:cNvPr>
          <p:cNvSpPr/>
          <p:nvPr/>
        </p:nvSpPr>
        <p:spPr>
          <a:xfrm>
            <a:off x="878226" y="787400"/>
            <a:ext cx="1059410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go web browser , then search a domain hosting provider name (we use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namechip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hosting provider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10170-F715-E61B-604F-19C516CB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39" y="1612900"/>
            <a:ext cx="8971280" cy="50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FF3C6-766C-730D-09A5-C4281B3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807245"/>
            <a:ext cx="10756900" cy="60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5E428-2C91-42F1-00F7-E70D4680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12800"/>
            <a:ext cx="10160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2BB01-CB85-FFF0-594D-C890F2FC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812799"/>
            <a:ext cx="10553700" cy="5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5F08A-11EC-87D9-5891-21DA5206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43" y="827086"/>
            <a:ext cx="10428113" cy="58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B8F31-3452-7B17-143B-182175C0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23119"/>
            <a:ext cx="10299700" cy="57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146CA-A8FC-C438-BC90-0BFD7E17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911225"/>
            <a:ext cx="9804400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08851-E00B-D728-E96F-4B4F2AF4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824706"/>
            <a:ext cx="10071100" cy="56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{DC7A6968-27EE-49A6-A97C-88D1FB5329E3}tf33552983_win32</Template>
  <TotalTime>145</TotalTime>
  <Words>33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Franklin Gothic Book</vt:lpstr>
      <vt:lpstr>Franklin Gothic Demi</vt:lpstr>
      <vt:lpstr>Wingdings 2</vt:lpstr>
      <vt:lpstr>DividendVTI</vt:lpstr>
      <vt:lpstr>Domain Hosting Register Full Process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Hosting Register Full Process</dc:title>
  <dc:creator>Ashim Rudra Paul</dc:creator>
  <cp:lastModifiedBy>Ashim Rudra Paul</cp:lastModifiedBy>
  <cp:revision>20</cp:revision>
  <dcterms:created xsi:type="dcterms:W3CDTF">2022-10-28T15:57:37Z</dcterms:created>
  <dcterms:modified xsi:type="dcterms:W3CDTF">2022-10-30T09:35:28Z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