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1B757-7868-4214-BBBC-E2DAB8B0AB8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Our</a:t>
          </a:r>
          <a:r>
            <a:rPr lang="en-US"/>
            <a:t> Custom </a:t>
          </a:r>
          <a:r>
            <a:rPr lang="en-US">
              <a:latin typeface="Calibri Light" panose="020F0302020204030204"/>
            </a:rPr>
            <a:t>Dataset</a:t>
          </a:r>
        </a:p>
      </dgm:t>
    </dgm:pt>
    <dgm:pt modelId="{76995CC8-32E4-4354-AEB5-30DC0AC830D8}" type="parTrans" cxnId="{330CE0AA-3378-44CC-9D60-4E6F46037857}">
      <dgm:prSet/>
      <dgm:spPr/>
    </dgm:pt>
    <dgm:pt modelId="{AC691C3A-EB83-4513-A68B-0626CADD658D}" type="sibTrans" cxnId="{330CE0AA-3378-44CC-9D60-4E6F46037857}">
      <dgm:prSet/>
      <dgm:spPr/>
    </dgm:pt>
    <dgm:pt modelId="{2F1937F8-C50B-41B0-AFB1-428A5D282B1C}">
      <dgm:prSet phldr="0"/>
      <dgm:spPr/>
      <dgm:t>
        <a:bodyPr/>
        <a:lstStyle/>
        <a:p>
          <a:pPr rtl="0"/>
          <a:r>
            <a:rPr lang="en-US"/>
            <a:t>Doing Annotations or </a:t>
          </a:r>
          <a:r>
            <a:rPr lang="en-US">
              <a:latin typeface="Calibri Light" panose="020F0302020204030204"/>
            </a:rPr>
            <a:t>Labeling</a:t>
          </a:r>
          <a:r>
            <a:rPr lang="en-US"/>
            <a:t> data</a:t>
          </a:r>
          <a:endParaRPr lang="en-US">
            <a:latin typeface="Calibri Light" panose="020F0302020204030204"/>
          </a:endParaRPr>
        </a:p>
      </dgm:t>
    </dgm:pt>
    <dgm:pt modelId="{E0C7522F-9D8A-41DE-A543-B1498B670837}" type="parTrans" cxnId="{0E9F3F5B-F726-4870-9894-3025755F6CB6}">
      <dgm:prSet/>
      <dgm:spPr/>
    </dgm:pt>
    <dgm:pt modelId="{95A3E8BE-1DC8-4F3D-A1FF-202F159219FC}" type="sibTrans" cxnId="{0E9F3F5B-F726-4870-9894-3025755F6CB6}">
      <dgm:prSet/>
      <dgm:spPr/>
    </dgm:pt>
    <dgm:pt modelId="{54FB8E0B-69C7-4585-9F7B-D91F651CA5B1}">
      <dgm:prSet phldr="0"/>
      <dgm:spPr/>
      <dgm:t>
        <a:bodyPr/>
        <a:lstStyle/>
        <a:p>
          <a:pPr rtl="0"/>
          <a:r>
            <a:rPr lang="en-US"/>
            <a:t>Preparing the </a:t>
          </a:r>
          <a:r>
            <a:rPr lang="en-US">
              <a:latin typeface="Calibri Light" panose="020F0302020204030204"/>
            </a:rPr>
            <a:t>Dataset</a:t>
          </a:r>
          <a:r>
            <a:rPr lang="en-US"/>
            <a:t> for Training</a:t>
          </a:r>
          <a:endParaRPr lang="en-US">
            <a:latin typeface="Calibri Light" panose="020F0302020204030204"/>
          </a:endParaRPr>
        </a:p>
      </dgm:t>
    </dgm:pt>
    <dgm:pt modelId="{79D6F64F-F477-4895-A5B1-12761D1D7B11}" type="parTrans" cxnId="{80488B40-E7E0-4DE9-BB8C-2B7D19B8D47A}">
      <dgm:prSet/>
      <dgm:spPr/>
    </dgm:pt>
    <dgm:pt modelId="{0875464B-9424-4F65-A699-54DC83CA1375}" type="sibTrans" cxnId="{80488B40-E7E0-4DE9-BB8C-2B7D19B8D47A}">
      <dgm:prSet/>
      <dgm:spPr/>
    </dgm:pt>
    <dgm:pt modelId="{5430404B-6266-4CBA-BA75-8AC4CEC043E6}">
      <dgm:prSet phldr="0"/>
      <dgm:spPr/>
      <dgm:t>
        <a:bodyPr/>
        <a:lstStyle/>
        <a:p>
          <a:pPr rtl="0"/>
          <a:r>
            <a:rPr lang="en-US"/>
            <a:t>Selection of Pretrained Model from Model Zoo</a:t>
          </a:r>
          <a:endParaRPr lang="en-US">
            <a:latin typeface="Calibri Light" panose="020F0302020204030204"/>
          </a:endParaRPr>
        </a:p>
      </dgm:t>
    </dgm:pt>
    <dgm:pt modelId="{5024BE35-2967-4823-922F-D1E02E37F8BC}" type="parTrans" cxnId="{29D51BE5-E78F-4C04-832A-2529F3617132}">
      <dgm:prSet/>
      <dgm:spPr/>
    </dgm:pt>
    <dgm:pt modelId="{1E36CDC9-0233-42BF-AD76-418EBAAA0393}" type="sibTrans" cxnId="{29D51BE5-E78F-4C04-832A-2529F3617132}">
      <dgm:prSet/>
      <dgm:spPr/>
    </dgm:pt>
    <dgm:pt modelId="{84498265-992B-428D-98EF-301658A5278E}">
      <dgm:prSet phldr="0"/>
      <dgm:spPr/>
      <dgm:t>
        <a:bodyPr/>
        <a:lstStyle/>
        <a:p>
          <a:pPr rtl="0"/>
          <a:r>
            <a:rPr lang="en-US"/>
            <a:t>Doing Changes in </a:t>
          </a:r>
          <a:r>
            <a:rPr lang="en-US">
              <a:latin typeface="Calibri Light" panose="020F0302020204030204"/>
            </a:rPr>
            <a:t>Configuration</a:t>
          </a:r>
          <a:r>
            <a:rPr lang="en-US"/>
            <a:t> Files</a:t>
          </a:r>
          <a:endParaRPr lang="en-US">
            <a:latin typeface="Calibri Light" panose="020F0302020204030204"/>
          </a:endParaRPr>
        </a:p>
      </dgm:t>
    </dgm:pt>
    <dgm:pt modelId="{DE6EB56F-A66A-488A-BAF8-7531F4AC1084}" type="parTrans" cxnId="{CD972A20-E0CC-4DA6-89E3-E7DAEB66BEDA}">
      <dgm:prSet/>
      <dgm:spPr/>
    </dgm:pt>
    <dgm:pt modelId="{6B974C06-20C5-4B81-96B0-7AB324D00394}" type="sibTrans" cxnId="{CD972A20-E0CC-4DA6-89E3-E7DAEB66BEDA}">
      <dgm:prSet/>
      <dgm:spPr/>
    </dgm:pt>
    <dgm:pt modelId="{AD109651-D33D-4E97-8A52-57750B61B45C}">
      <dgm:prSet phldr="0"/>
      <dgm:spPr/>
      <dgm:t>
        <a:bodyPr/>
        <a:lstStyle/>
        <a:p>
          <a:pPr rtl="0"/>
          <a:r>
            <a:rPr lang="en-US"/>
            <a:t>Let's start Training</a:t>
          </a:r>
          <a:endParaRPr lang="en-US">
            <a:latin typeface="Calibri Light" panose="020F0302020204030204"/>
          </a:endParaRPr>
        </a:p>
      </dgm:t>
    </dgm:pt>
    <dgm:pt modelId="{61C48526-8B41-4D8F-916E-BA9C4DA2C41A}" type="parTrans" cxnId="{A551545E-2981-40BC-B511-6440D2E76923}">
      <dgm:prSet/>
      <dgm:spPr/>
    </dgm:pt>
    <dgm:pt modelId="{19F931EC-C989-4C4A-8FB0-87EEAE86086A}" type="sibTrans" cxnId="{A551545E-2981-40BC-B511-6440D2E76923}">
      <dgm:prSet/>
      <dgm:spPr/>
    </dgm:pt>
    <dgm:pt modelId="{6B6ABCE1-8654-4720-9EAF-AABBBA4E6A45}">
      <dgm:prSet phldr="0"/>
      <dgm:spPr/>
      <dgm:t>
        <a:bodyPr/>
        <a:lstStyle/>
        <a:p>
          <a:pPr rtl="0"/>
          <a:r>
            <a:rPr lang="en-US"/>
            <a:t>Stop Training or resume Training</a:t>
          </a:r>
        </a:p>
      </dgm:t>
    </dgm:pt>
    <dgm:pt modelId="{81A61F70-D09D-44F5-B2D4-2104F41C6FCC}" type="parTrans" cxnId="{C9477AA1-D91D-4D33-9844-652CB39B5470}">
      <dgm:prSet/>
      <dgm:spPr/>
    </dgm:pt>
    <dgm:pt modelId="{F9434492-B75A-4243-A0CB-823E8B5E020C}" type="sibTrans" cxnId="{C9477AA1-D91D-4D33-9844-652CB39B5470}">
      <dgm:prSet/>
      <dgm:spPr/>
    </dgm:pt>
    <dgm:pt modelId="{34FCA5B7-7922-48D3-9B27-BB0753DF0185}">
      <dgm:prSet phldr="0"/>
      <dgm:spPr/>
      <dgm:t>
        <a:bodyPr/>
        <a:lstStyle/>
        <a:p>
          <a:pPr rtl="0"/>
          <a:r>
            <a:rPr lang="en-US"/>
            <a:t>Converting CKPT to </a:t>
          </a:r>
          <a:r>
            <a:rPr lang="en-US">
              <a:latin typeface="Calibri Light" panose="020F0302020204030204"/>
            </a:rPr>
            <a:t>Saved Model</a:t>
          </a:r>
        </a:p>
      </dgm:t>
    </dgm:pt>
    <dgm:pt modelId="{46D2E661-D81B-495A-BED5-13FA10F06528}" type="parTrans" cxnId="{C2089072-B5AA-424D-8CB4-A52283450381}">
      <dgm:prSet/>
      <dgm:spPr/>
    </dgm:pt>
    <dgm:pt modelId="{100FDBE7-8920-44BE-9765-3C468D234B4A}" type="sibTrans" cxnId="{C2089072-B5AA-424D-8CB4-A52283450381}">
      <dgm:prSet/>
      <dgm:spPr/>
    </dgm:pt>
    <dgm:pt modelId="{9565227C-5BB8-4763-9524-E99BA21A271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Inferencing with our custom mask model</a:t>
          </a:r>
        </a:p>
      </dgm:t>
    </dgm:pt>
    <dgm:pt modelId="{5439009C-34D8-4D9C-BF79-0C39DDB1A67A}" type="parTrans" cxnId="{65110BE0-8C6A-45D5-8D30-EBC275327971}">
      <dgm:prSet/>
      <dgm:spPr/>
    </dgm:pt>
    <dgm:pt modelId="{1D309455-3AAE-4652-B6EB-71BC7C5D6818}" type="sibTrans" cxnId="{65110BE0-8C6A-45D5-8D30-EBC275327971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62E8A9-1639-46E3-B9C6-C04D8CC0008D}" type="pres">
      <dgm:prSet presAssocID="{F931B757-7868-4214-BBBC-E2DAB8B0AB89}" presName="parentLin" presStyleCnt="0"/>
      <dgm:spPr/>
    </dgm:pt>
    <dgm:pt modelId="{F4C58C06-5730-42E8-B220-058A88860072}" type="pres">
      <dgm:prSet presAssocID="{F931B757-7868-4214-BBBC-E2DAB8B0AB89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228888A5-13AB-4AF3-A019-D93457002BC6}" type="pres">
      <dgm:prSet presAssocID="{F931B757-7868-4214-BBBC-E2DAB8B0AB89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5E7A8-22E2-495C-91E8-77F0DCCA9426}" type="pres">
      <dgm:prSet presAssocID="{F931B757-7868-4214-BBBC-E2DAB8B0AB89}" presName="negativeSpace" presStyleCnt="0"/>
      <dgm:spPr/>
    </dgm:pt>
    <dgm:pt modelId="{E961B6E2-ECC7-49CB-A949-EE7E6E36C11E}" type="pres">
      <dgm:prSet presAssocID="{F931B757-7868-4214-BBBC-E2DAB8B0AB89}" presName="childText" presStyleLbl="conFgAcc1" presStyleIdx="0" presStyleCnt="9">
        <dgm:presLayoutVars>
          <dgm:bulletEnabled val="1"/>
        </dgm:presLayoutVars>
      </dgm:prSet>
      <dgm:spPr/>
    </dgm:pt>
    <dgm:pt modelId="{55917ACC-4D5D-4768-B64D-B0E77B40BF5F}" type="pres">
      <dgm:prSet presAssocID="{AC691C3A-EB83-4513-A68B-0626CADD658D}" presName="spaceBetweenRectangles" presStyleCnt="0"/>
      <dgm:spPr/>
    </dgm:pt>
    <dgm:pt modelId="{BD56FB1E-563A-4CD3-A0A5-572BCBF6BDF5}" type="pres">
      <dgm:prSet presAssocID="{2F1937F8-C50B-41B0-AFB1-428A5D282B1C}" presName="parentLin" presStyleCnt="0"/>
      <dgm:spPr/>
    </dgm:pt>
    <dgm:pt modelId="{C996A21F-5EFD-4719-ADE0-D7238CB95B25}" type="pres">
      <dgm:prSet presAssocID="{2F1937F8-C50B-41B0-AFB1-428A5D282B1C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D1F21434-F4DF-47BB-AE02-6B88B77F5855}" type="pres">
      <dgm:prSet presAssocID="{2F1937F8-C50B-41B0-AFB1-428A5D282B1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D99FE-E2D3-43F3-B476-7A319AEDC03E}" type="pres">
      <dgm:prSet presAssocID="{2F1937F8-C50B-41B0-AFB1-428A5D282B1C}" presName="negativeSpace" presStyleCnt="0"/>
      <dgm:spPr/>
    </dgm:pt>
    <dgm:pt modelId="{E80367A2-07C6-40EA-98B0-73BEDC5E43DB}" type="pres">
      <dgm:prSet presAssocID="{2F1937F8-C50B-41B0-AFB1-428A5D282B1C}" presName="childText" presStyleLbl="conFgAcc1" presStyleIdx="1" presStyleCnt="9">
        <dgm:presLayoutVars>
          <dgm:bulletEnabled val="1"/>
        </dgm:presLayoutVars>
      </dgm:prSet>
      <dgm:spPr/>
    </dgm:pt>
    <dgm:pt modelId="{A67B82ED-4F9B-497F-8877-17F23EFE46EB}" type="pres">
      <dgm:prSet presAssocID="{95A3E8BE-1DC8-4F3D-A1FF-202F159219FC}" presName="spaceBetweenRectangles" presStyleCnt="0"/>
      <dgm:spPr/>
    </dgm:pt>
    <dgm:pt modelId="{CEA69692-5D1E-46BB-84DC-02C2D0C19887}" type="pres">
      <dgm:prSet presAssocID="{54FB8E0B-69C7-4585-9F7B-D91F651CA5B1}" presName="parentLin" presStyleCnt="0"/>
      <dgm:spPr/>
    </dgm:pt>
    <dgm:pt modelId="{0071279C-7C40-4577-A4DD-9841D992C3C5}" type="pres">
      <dgm:prSet presAssocID="{54FB8E0B-69C7-4585-9F7B-D91F651CA5B1}" presName="parentLeftMargin" presStyleLbl="node1" presStyleIdx="1" presStyleCnt="9"/>
      <dgm:spPr/>
      <dgm:t>
        <a:bodyPr/>
        <a:lstStyle/>
        <a:p>
          <a:endParaRPr lang="en-US"/>
        </a:p>
      </dgm:t>
    </dgm:pt>
    <dgm:pt modelId="{0DC182D4-BACE-437C-B3D6-9B01C4C5D1AA}" type="pres">
      <dgm:prSet presAssocID="{54FB8E0B-69C7-4585-9F7B-D91F651CA5B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25E34-3E66-456D-ACDE-03695701BB80}" type="pres">
      <dgm:prSet presAssocID="{54FB8E0B-69C7-4585-9F7B-D91F651CA5B1}" presName="negativeSpace" presStyleCnt="0"/>
      <dgm:spPr/>
    </dgm:pt>
    <dgm:pt modelId="{B8E81591-5004-4659-9515-22FA2FA900C4}" type="pres">
      <dgm:prSet presAssocID="{54FB8E0B-69C7-4585-9F7B-D91F651CA5B1}" presName="childText" presStyleLbl="conFgAcc1" presStyleIdx="2" presStyleCnt="9">
        <dgm:presLayoutVars>
          <dgm:bulletEnabled val="1"/>
        </dgm:presLayoutVars>
      </dgm:prSet>
      <dgm:spPr/>
    </dgm:pt>
    <dgm:pt modelId="{557C783B-C931-4FB0-8BAD-3785B1C41B40}" type="pres">
      <dgm:prSet presAssocID="{0875464B-9424-4F65-A699-54DC83CA1375}" presName="spaceBetweenRectangles" presStyleCnt="0"/>
      <dgm:spPr/>
    </dgm:pt>
    <dgm:pt modelId="{2CE7A251-0166-40BF-BBE4-29737D148616}" type="pres">
      <dgm:prSet presAssocID="{5430404B-6266-4CBA-BA75-8AC4CEC043E6}" presName="parentLin" presStyleCnt="0"/>
      <dgm:spPr/>
    </dgm:pt>
    <dgm:pt modelId="{06714029-BB8F-4A00-8D0F-63F4BD132207}" type="pres">
      <dgm:prSet presAssocID="{5430404B-6266-4CBA-BA75-8AC4CEC043E6}" presName="parentLeftMargin" presStyleLbl="node1" presStyleIdx="2" presStyleCnt="9"/>
      <dgm:spPr/>
      <dgm:t>
        <a:bodyPr/>
        <a:lstStyle/>
        <a:p>
          <a:endParaRPr lang="en-US"/>
        </a:p>
      </dgm:t>
    </dgm:pt>
    <dgm:pt modelId="{DA3BE1B1-F9F9-40E9-BB3B-80ABE82B22DC}" type="pres">
      <dgm:prSet presAssocID="{5430404B-6266-4CBA-BA75-8AC4CEC043E6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C459B-77E6-4986-8B3A-E1C8D05BE3C3}" type="pres">
      <dgm:prSet presAssocID="{5430404B-6266-4CBA-BA75-8AC4CEC043E6}" presName="negativeSpace" presStyleCnt="0"/>
      <dgm:spPr/>
    </dgm:pt>
    <dgm:pt modelId="{89D23800-7768-4888-A04C-E55457EC9C6C}" type="pres">
      <dgm:prSet presAssocID="{5430404B-6266-4CBA-BA75-8AC4CEC043E6}" presName="childText" presStyleLbl="conFgAcc1" presStyleIdx="3" presStyleCnt="9">
        <dgm:presLayoutVars>
          <dgm:bulletEnabled val="1"/>
        </dgm:presLayoutVars>
      </dgm:prSet>
      <dgm:spPr/>
    </dgm:pt>
    <dgm:pt modelId="{A4CEA61E-5834-4B07-BCD4-C6ABCAEB288D}" type="pres">
      <dgm:prSet presAssocID="{1E36CDC9-0233-42BF-AD76-418EBAAA0393}" presName="spaceBetweenRectangles" presStyleCnt="0"/>
      <dgm:spPr/>
    </dgm:pt>
    <dgm:pt modelId="{B00A592D-70A6-431F-A76D-E5A903E595EB}" type="pres">
      <dgm:prSet presAssocID="{84498265-992B-428D-98EF-301658A5278E}" presName="parentLin" presStyleCnt="0"/>
      <dgm:spPr/>
    </dgm:pt>
    <dgm:pt modelId="{C2B8722F-4EFB-4710-8C3B-48A100502DBE}" type="pres">
      <dgm:prSet presAssocID="{84498265-992B-428D-98EF-301658A5278E}" presName="parentLeftMargin" presStyleLbl="node1" presStyleIdx="3" presStyleCnt="9"/>
      <dgm:spPr/>
      <dgm:t>
        <a:bodyPr/>
        <a:lstStyle/>
        <a:p>
          <a:endParaRPr lang="en-US"/>
        </a:p>
      </dgm:t>
    </dgm:pt>
    <dgm:pt modelId="{944A6DA5-447D-435B-A18F-1B50BBE9AA14}" type="pres">
      <dgm:prSet presAssocID="{84498265-992B-428D-98EF-301658A5278E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EEC91-D3BF-43E6-8357-9B1EF1C46A11}" type="pres">
      <dgm:prSet presAssocID="{84498265-992B-428D-98EF-301658A5278E}" presName="negativeSpace" presStyleCnt="0"/>
      <dgm:spPr/>
    </dgm:pt>
    <dgm:pt modelId="{966F44C1-B584-467E-8E5D-7EF891A93047}" type="pres">
      <dgm:prSet presAssocID="{84498265-992B-428D-98EF-301658A5278E}" presName="childText" presStyleLbl="conFgAcc1" presStyleIdx="4" presStyleCnt="9">
        <dgm:presLayoutVars>
          <dgm:bulletEnabled val="1"/>
        </dgm:presLayoutVars>
      </dgm:prSet>
      <dgm:spPr/>
    </dgm:pt>
    <dgm:pt modelId="{1FFA6E2B-7BC0-4230-8E78-9A8E8E6208E4}" type="pres">
      <dgm:prSet presAssocID="{6B974C06-20C5-4B81-96B0-7AB324D00394}" presName="spaceBetweenRectangles" presStyleCnt="0"/>
      <dgm:spPr/>
    </dgm:pt>
    <dgm:pt modelId="{63D16550-66F8-488B-BC29-C0162E0562BD}" type="pres">
      <dgm:prSet presAssocID="{AD109651-D33D-4E97-8A52-57750B61B45C}" presName="parentLin" presStyleCnt="0"/>
      <dgm:spPr/>
    </dgm:pt>
    <dgm:pt modelId="{F3D6D4D1-917B-4214-9B78-60D42529720B}" type="pres">
      <dgm:prSet presAssocID="{AD109651-D33D-4E97-8A52-57750B61B45C}" presName="parentLeftMargin" presStyleLbl="node1" presStyleIdx="4" presStyleCnt="9"/>
      <dgm:spPr/>
      <dgm:t>
        <a:bodyPr/>
        <a:lstStyle/>
        <a:p>
          <a:endParaRPr lang="en-US"/>
        </a:p>
      </dgm:t>
    </dgm:pt>
    <dgm:pt modelId="{3E045E34-0E48-4EF6-8213-66ED73F42F8F}" type="pres">
      <dgm:prSet presAssocID="{AD109651-D33D-4E97-8A52-57750B61B45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49703-CA6A-4ECC-8F04-F92AF6D303DD}" type="pres">
      <dgm:prSet presAssocID="{AD109651-D33D-4E97-8A52-57750B61B45C}" presName="negativeSpace" presStyleCnt="0"/>
      <dgm:spPr/>
    </dgm:pt>
    <dgm:pt modelId="{DB7D98E4-ABD6-4C46-891E-76E83E17676F}" type="pres">
      <dgm:prSet presAssocID="{AD109651-D33D-4E97-8A52-57750B61B45C}" presName="childText" presStyleLbl="conFgAcc1" presStyleIdx="5" presStyleCnt="9">
        <dgm:presLayoutVars>
          <dgm:bulletEnabled val="1"/>
        </dgm:presLayoutVars>
      </dgm:prSet>
      <dgm:spPr/>
    </dgm:pt>
    <dgm:pt modelId="{FC0E47BD-0271-4AA0-96B9-433BAAD44C5A}" type="pres">
      <dgm:prSet presAssocID="{19F931EC-C989-4C4A-8FB0-87EEAE86086A}" presName="spaceBetweenRectangles" presStyleCnt="0"/>
      <dgm:spPr/>
    </dgm:pt>
    <dgm:pt modelId="{F746C785-2DC6-412F-9B8C-5CAE10679BEB}" type="pres">
      <dgm:prSet presAssocID="{6B6ABCE1-8654-4720-9EAF-AABBBA4E6A45}" presName="parentLin" presStyleCnt="0"/>
      <dgm:spPr/>
    </dgm:pt>
    <dgm:pt modelId="{E10571C6-E1AD-4B7C-925A-8F20D75DA2DC}" type="pres">
      <dgm:prSet presAssocID="{6B6ABCE1-8654-4720-9EAF-AABBBA4E6A45}" presName="parentLeftMargin" presStyleLbl="node1" presStyleIdx="5" presStyleCnt="9"/>
      <dgm:spPr/>
      <dgm:t>
        <a:bodyPr/>
        <a:lstStyle/>
        <a:p>
          <a:endParaRPr lang="en-US"/>
        </a:p>
      </dgm:t>
    </dgm:pt>
    <dgm:pt modelId="{9848CA0C-1F5D-4EA6-9974-1A04789D124D}" type="pres">
      <dgm:prSet presAssocID="{6B6ABCE1-8654-4720-9EAF-AABBBA4E6A4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7074B-069E-489C-9ECD-1446EEFB43BD}" type="pres">
      <dgm:prSet presAssocID="{6B6ABCE1-8654-4720-9EAF-AABBBA4E6A45}" presName="negativeSpace" presStyleCnt="0"/>
      <dgm:spPr/>
    </dgm:pt>
    <dgm:pt modelId="{0F63C8DB-5A2A-4877-8019-E4465A1546D8}" type="pres">
      <dgm:prSet presAssocID="{6B6ABCE1-8654-4720-9EAF-AABBBA4E6A45}" presName="childText" presStyleLbl="conFgAcc1" presStyleIdx="6" presStyleCnt="9">
        <dgm:presLayoutVars>
          <dgm:bulletEnabled val="1"/>
        </dgm:presLayoutVars>
      </dgm:prSet>
      <dgm:spPr/>
    </dgm:pt>
    <dgm:pt modelId="{90928B8A-1F7E-4DD0-8C32-C27469FD6A90}" type="pres">
      <dgm:prSet presAssocID="{F9434492-B75A-4243-A0CB-823E8B5E020C}" presName="spaceBetweenRectangles" presStyleCnt="0"/>
      <dgm:spPr/>
    </dgm:pt>
    <dgm:pt modelId="{9D5BBC67-B226-456A-AD74-E4F70841C595}" type="pres">
      <dgm:prSet presAssocID="{34FCA5B7-7922-48D3-9B27-BB0753DF0185}" presName="parentLin" presStyleCnt="0"/>
      <dgm:spPr/>
    </dgm:pt>
    <dgm:pt modelId="{396DD841-F1F0-4191-963D-9B5FE4B73957}" type="pres">
      <dgm:prSet presAssocID="{34FCA5B7-7922-48D3-9B27-BB0753DF0185}" presName="parentLeftMargin" presStyleLbl="node1" presStyleIdx="6" presStyleCnt="9"/>
      <dgm:spPr/>
      <dgm:t>
        <a:bodyPr/>
        <a:lstStyle/>
        <a:p>
          <a:endParaRPr lang="en-US"/>
        </a:p>
      </dgm:t>
    </dgm:pt>
    <dgm:pt modelId="{BA5C8B34-05B5-4530-8F3D-687F858F6FB1}" type="pres">
      <dgm:prSet presAssocID="{34FCA5B7-7922-48D3-9B27-BB0753DF0185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2FEA1-0E8A-4D31-960E-BC1A1C6E712E}" type="pres">
      <dgm:prSet presAssocID="{34FCA5B7-7922-48D3-9B27-BB0753DF0185}" presName="negativeSpace" presStyleCnt="0"/>
      <dgm:spPr/>
    </dgm:pt>
    <dgm:pt modelId="{5E52E6D6-739C-4CDC-B6A0-93CEDC149F70}" type="pres">
      <dgm:prSet presAssocID="{34FCA5B7-7922-48D3-9B27-BB0753DF0185}" presName="childText" presStyleLbl="conFgAcc1" presStyleIdx="7" presStyleCnt="9">
        <dgm:presLayoutVars>
          <dgm:bulletEnabled val="1"/>
        </dgm:presLayoutVars>
      </dgm:prSet>
      <dgm:spPr/>
    </dgm:pt>
    <dgm:pt modelId="{DA321AF9-4190-411B-99C5-4EEC3FA79A8A}" type="pres">
      <dgm:prSet presAssocID="{100FDBE7-8920-44BE-9765-3C468D234B4A}" presName="spaceBetweenRectangles" presStyleCnt="0"/>
      <dgm:spPr/>
    </dgm:pt>
    <dgm:pt modelId="{E096923F-D278-4AE8-A891-F0E85F8D321A}" type="pres">
      <dgm:prSet presAssocID="{9565227C-5BB8-4763-9524-E99BA21A271F}" presName="parentLin" presStyleCnt="0"/>
      <dgm:spPr/>
    </dgm:pt>
    <dgm:pt modelId="{5D63FC3B-BC1D-445C-BCF5-69E8FB0F39B8}" type="pres">
      <dgm:prSet presAssocID="{9565227C-5BB8-4763-9524-E99BA21A271F}" presName="parentLeftMargin" presStyleLbl="node1" presStyleIdx="7" presStyleCnt="9"/>
      <dgm:spPr/>
      <dgm:t>
        <a:bodyPr/>
        <a:lstStyle/>
        <a:p>
          <a:endParaRPr lang="en-US"/>
        </a:p>
      </dgm:t>
    </dgm:pt>
    <dgm:pt modelId="{48B19118-B92E-4C20-B1A3-76BF6BF7E8AB}" type="pres">
      <dgm:prSet presAssocID="{9565227C-5BB8-4763-9524-E99BA21A271F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7DE04-5AF2-4237-BD28-5328A5034921}" type="pres">
      <dgm:prSet presAssocID="{9565227C-5BB8-4763-9524-E99BA21A271F}" presName="negativeSpace" presStyleCnt="0"/>
      <dgm:spPr/>
    </dgm:pt>
    <dgm:pt modelId="{FA18E0D7-A8B8-426A-B8FB-68F8CA5BE5DF}" type="pres">
      <dgm:prSet presAssocID="{9565227C-5BB8-4763-9524-E99BA21A271F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409D9FDA-B3D3-401E-8F1C-99510183A135}" type="presOf" srcId="{2F1937F8-C50B-41B0-AFB1-428A5D282B1C}" destId="{D1F21434-F4DF-47BB-AE02-6B88B77F5855}" srcOrd="1" destOrd="0" presId="urn:microsoft.com/office/officeart/2005/8/layout/list1"/>
    <dgm:cxn modelId="{A551545E-2981-40BC-B511-6440D2E76923}" srcId="{13803047-9DA6-46A8-AC04-C3A6117ACAE0}" destId="{AD109651-D33D-4E97-8A52-57750B61B45C}" srcOrd="5" destOrd="0" parTransId="{61C48526-8B41-4D8F-916E-BA9C4DA2C41A}" sibTransId="{19F931EC-C989-4C4A-8FB0-87EEAE86086A}"/>
    <dgm:cxn modelId="{29D51BE5-E78F-4C04-832A-2529F3617132}" srcId="{13803047-9DA6-46A8-AC04-C3A6117ACAE0}" destId="{5430404B-6266-4CBA-BA75-8AC4CEC043E6}" srcOrd="3" destOrd="0" parTransId="{5024BE35-2967-4823-922F-D1E02E37F8BC}" sibTransId="{1E36CDC9-0233-42BF-AD76-418EBAAA0393}"/>
    <dgm:cxn modelId="{70D2071B-FFFA-460C-AC4B-F1E8D811D64D}" type="presOf" srcId="{AD109651-D33D-4E97-8A52-57750B61B45C}" destId="{3E045E34-0E48-4EF6-8213-66ED73F42F8F}" srcOrd="1" destOrd="0" presId="urn:microsoft.com/office/officeart/2005/8/layout/list1"/>
    <dgm:cxn modelId="{5C95D15F-0FC2-4AD8-AABF-EE256D771468}" type="presOf" srcId="{6B6ABCE1-8654-4720-9EAF-AABBBA4E6A45}" destId="{9848CA0C-1F5D-4EA6-9974-1A04789D124D}" srcOrd="1" destOrd="0" presId="urn:microsoft.com/office/officeart/2005/8/layout/list1"/>
    <dgm:cxn modelId="{65110BE0-8C6A-45D5-8D30-EBC275327971}" srcId="{13803047-9DA6-46A8-AC04-C3A6117ACAE0}" destId="{9565227C-5BB8-4763-9524-E99BA21A271F}" srcOrd="8" destOrd="0" parTransId="{5439009C-34D8-4D9C-BF79-0C39DDB1A67A}" sibTransId="{1D309455-3AAE-4652-B6EB-71BC7C5D6818}"/>
    <dgm:cxn modelId="{FAB9299B-22FF-4D6B-AD3B-FA5ACCDB5E89}" type="presOf" srcId="{84498265-992B-428D-98EF-301658A5278E}" destId="{C2B8722F-4EFB-4710-8C3B-48A100502DBE}" srcOrd="0" destOrd="0" presId="urn:microsoft.com/office/officeart/2005/8/layout/list1"/>
    <dgm:cxn modelId="{C2089072-B5AA-424D-8CB4-A52283450381}" srcId="{13803047-9DA6-46A8-AC04-C3A6117ACAE0}" destId="{34FCA5B7-7922-48D3-9B27-BB0753DF0185}" srcOrd="7" destOrd="0" parTransId="{46D2E661-D81B-495A-BED5-13FA10F06528}" sibTransId="{100FDBE7-8920-44BE-9765-3C468D234B4A}"/>
    <dgm:cxn modelId="{C8588DCB-2354-4AD8-B684-B27D1B1471F6}" type="presOf" srcId="{54FB8E0B-69C7-4585-9F7B-D91F651CA5B1}" destId="{0071279C-7C40-4577-A4DD-9841D992C3C5}" srcOrd="0" destOrd="0" presId="urn:microsoft.com/office/officeart/2005/8/layout/list1"/>
    <dgm:cxn modelId="{58F750B2-EC44-43D5-A276-5F3E6C92AA78}" type="presOf" srcId="{F931B757-7868-4214-BBBC-E2DAB8B0AB89}" destId="{228888A5-13AB-4AF3-A019-D93457002BC6}" srcOrd="1" destOrd="0" presId="urn:microsoft.com/office/officeart/2005/8/layout/list1"/>
    <dgm:cxn modelId="{9A873611-495C-4068-998E-E46FD7FC456F}" type="presOf" srcId="{5430404B-6266-4CBA-BA75-8AC4CEC043E6}" destId="{DA3BE1B1-F9F9-40E9-BB3B-80ABE82B22DC}" srcOrd="1" destOrd="0" presId="urn:microsoft.com/office/officeart/2005/8/layout/list1"/>
    <dgm:cxn modelId="{330CE0AA-3378-44CC-9D60-4E6F46037857}" srcId="{13803047-9DA6-46A8-AC04-C3A6117ACAE0}" destId="{F931B757-7868-4214-BBBC-E2DAB8B0AB89}" srcOrd="0" destOrd="0" parTransId="{76995CC8-32E4-4354-AEB5-30DC0AC830D8}" sibTransId="{AC691C3A-EB83-4513-A68B-0626CADD658D}"/>
    <dgm:cxn modelId="{CD972A20-E0CC-4DA6-89E3-E7DAEB66BEDA}" srcId="{13803047-9DA6-46A8-AC04-C3A6117ACAE0}" destId="{84498265-992B-428D-98EF-301658A5278E}" srcOrd="4" destOrd="0" parTransId="{DE6EB56F-A66A-488A-BAF8-7531F4AC1084}" sibTransId="{6B974C06-20C5-4B81-96B0-7AB324D00394}"/>
    <dgm:cxn modelId="{815CE0C7-996F-4A24-A703-413459FD7D76}" type="presOf" srcId="{9565227C-5BB8-4763-9524-E99BA21A271F}" destId="{48B19118-B92E-4C20-B1A3-76BF6BF7E8AB}" srcOrd="1" destOrd="0" presId="urn:microsoft.com/office/officeart/2005/8/layout/list1"/>
    <dgm:cxn modelId="{C9477AA1-D91D-4D33-9844-652CB39B5470}" srcId="{13803047-9DA6-46A8-AC04-C3A6117ACAE0}" destId="{6B6ABCE1-8654-4720-9EAF-AABBBA4E6A45}" srcOrd="6" destOrd="0" parTransId="{81A61F70-D09D-44F5-B2D4-2104F41C6FCC}" sibTransId="{F9434492-B75A-4243-A0CB-823E8B5E020C}"/>
    <dgm:cxn modelId="{D27CB638-C75F-4F6F-85E9-D70F653546ED}" type="presOf" srcId="{6B6ABCE1-8654-4720-9EAF-AABBBA4E6A45}" destId="{E10571C6-E1AD-4B7C-925A-8F20D75DA2DC}" srcOrd="0" destOrd="0" presId="urn:microsoft.com/office/officeart/2005/8/layout/list1"/>
    <dgm:cxn modelId="{0E9F3F5B-F726-4870-9894-3025755F6CB6}" srcId="{13803047-9DA6-46A8-AC04-C3A6117ACAE0}" destId="{2F1937F8-C50B-41B0-AFB1-428A5D282B1C}" srcOrd="1" destOrd="0" parTransId="{E0C7522F-9D8A-41DE-A543-B1498B670837}" sibTransId="{95A3E8BE-1DC8-4F3D-A1FF-202F159219FC}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8BD2BEC5-2586-4B1F-BAB1-533C4DB96B24}" type="presOf" srcId="{AD109651-D33D-4E97-8A52-57750B61B45C}" destId="{F3D6D4D1-917B-4214-9B78-60D42529720B}" srcOrd="0" destOrd="0" presId="urn:microsoft.com/office/officeart/2005/8/layout/list1"/>
    <dgm:cxn modelId="{B8762A12-2742-4DF0-AFB6-65CF33054FE2}" type="presOf" srcId="{34FCA5B7-7922-48D3-9B27-BB0753DF0185}" destId="{BA5C8B34-05B5-4530-8F3D-687F858F6FB1}" srcOrd="1" destOrd="0" presId="urn:microsoft.com/office/officeart/2005/8/layout/list1"/>
    <dgm:cxn modelId="{0A7BA49B-6E1C-4873-9D55-FDA29904F541}" type="presOf" srcId="{84498265-992B-428D-98EF-301658A5278E}" destId="{944A6DA5-447D-435B-A18F-1B50BBE9AA14}" srcOrd="1" destOrd="0" presId="urn:microsoft.com/office/officeart/2005/8/layout/list1"/>
    <dgm:cxn modelId="{650A7244-D07B-4218-A1ED-CBE2E5A43898}" type="presOf" srcId="{5430404B-6266-4CBA-BA75-8AC4CEC043E6}" destId="{06714029-BB8F-4A00-8D0F-63F4BD132207}" srcOrd="0" destOrd="0" presId="urn:microsoft.com/office/officeart/2005/8/layout/list1"/>
    <dgm:cxn modelId="{80488B40-E7E0-4DE9-BB8C-2B7D19B8D47A}" srcId="{13803047-9DA6-46A8-AC04-C3A6117ACAE0}" destId="{54FB8E0B-69C7-4585-9F7B-D91F651CA5B1}" srcOrd="2" destOrd="0" parTransId="{79D6F64F-F477-4895-A5B1-12761D1D7B11}" sibTransId="{0875464B-9424-4F65-A699-54DC83CA1375}"/>
    <dgm:cxn modelId="{EE69510B-D266-4270-A48E-40DC4204AB5C}" type="presOf" srcId="{2F1937F8-C50B-41B0-AFB1-428A5D282B1C}" destId="{C996A21F-5EFD-4719-ADE0-D7238CB95B25}" srcOrd="0" destOrd="0" presId="urn:microsoft.com/office/officeart/2005/8/layout/list1"/>
    <dgm:cxn modelId="{C3091EA2-E941-4881-99A6-ECB4E855AEF0}" type="presOf" srcId="{54FB8E0B-69C7-4585-9F7B-D91F651CA5B1}" destId="{0DC182D4-BACE-437C-B3D6-9B01C4C5D1AA}" srcOrd="1" destOrd="0" presId="urn:microsoft.com/office/officeart/2005/8/layout/list1"/>
    <dgm:cxn modelId="{F6B385A5-2842-4682-B59C-55F5E653B61D}" type="presOf" srcId="{9565227C-5BB8-4763-9524-E99BA21A271F}" destId="{5D63FC3B-BC1D-445C-BCF5-69E8FB0F39B8}" srcOrd="0" destOrd="0" presId="urn:microsoft.com/office/officeart/2005/8/layout/list1"/>
    <dgm:cxn modelId="{EC2E390F-67DE-4DBA-A928-BF03570F9D18}" type="presOf" srcId="{34FCA5B7-7922-48D3-9B27-BB0753DF0185}" destId="{396DD841-F1F0-4191-963D-9B5FE4B73957}" srcOrd="0" destOrd="0" presId="urn:microsoft.com/office/officeart/2005/8/layout/list1"/>
    <dgm:cxn modelId="{42F30690-60E9-4C18-8B0C-9054B98E4F76}" type="presOf" srcId="{F931B757-7868-4214-BBBC-E2DAB8B0AB89}" destId="{F4C58C06-5730-42E8-B220-058A88860072}" srcOrd="0" destOrd="0" presId="urn:microsoft.com/office/officeart/2005/8/layout/list1"/>
    <dgm:cxn modelId="{6DEBA294-C494-4153-8642-AE0000018A83}" type="presParOf" srcId="{50FB72C6-91AA-47B5-BEE7-FCEA67B8A852}" destId="{4262E8A9-1639-46E3-B9C6-C04D8CC0008D}" srcOrd="0" destOrd="0" presId="urn:microsoft.com/office/officeart/2005/8/layout/list1"/>
    <dgm:cxn modelId="{AE82A844-CC48-40EF-871F-132D90C83566}" type="presParOf" srcId="{4262E8A9-1639-46E3-B9C6-C04D8CC0008D}" destId="{F4C58C06-5730-42E8-B220-058A88860072}" srcOrd="0" destOrd="0" presId="urn:microsoft.com/office/officeart/2005/8/layout/list1"/>
    <dgm:cxn modelId="{B9CAFDBF-0182-480E-8C5F-F58D0B665C23}" type="presParOf" srcId="{4262E8A9-1639-46E3-B9C6-C04D8CC0008D}" destId="{228888A5-13AB-4AF3-A019-D93457002BC6}" srcOrd="1" destOrd="0" presId="urn:microsoft.com/office/officeart/2005/8/layout/list1"/>
    <dgm:cxn modelId="{9A15202D-4399-417E-A67B-699E3FDF9BA9}" type="presParOf" srcId="{50FB72C6-91AA-47B5-BEE7-FCEA67B8A852}" destId="{5D75E7A8-22E2-495C-91E8-77F0DCCA9426}" srcOrd="1" destOrd="0" presId="urn:microsoft.com/office/officeart/2005/8/layout/list1"/>
    <dgm:cxn modelId="{C254EEFF-7F13-4B5C-AB26-BABB10E51194}" type="presParOf" srcId="{50FB72C6-91AA-47B5-BEE7-FCEA67B8A852}" destId="{E961B6E2-ECC7-49CB-A949-EE7E6E36C11E}" srcOrd="2" destOrd="0" presId="urn:microsoft.com/office/officeart/2005/8/layout/list1"/>
    <dgm:cxn modelId="{69F16173-8F3A-4D67-B43A-CE9EF67704FD}" type="presParOf" srcId="{50FB72C6-91AA-47B5-BEE7-FCEA67B8A852}" destId="{55917ACC-4D5D-4768-B64D-B0E77B40BF5F}" srcOrd="3" destOrd="0" presId="urn:microsoft.com/office/officeart/2005/8/layout/list1"/>
    <dgm:cxn modelId="{11DBA045-5547-4B9E-BF1A-EED7F4BE8754}" type="presParOf" srcId="{50FB72C6-91AA-47B5-BEE7-FCEA67B8A852}" destId="{BD56FB1E-563A-4CD3-A0A5-572BCBF6BDF5}" srcOrd="4" destOrd="0" presId="urn:microsoft.com/office/officeart/2005/8/layout/list1"/>
    <dgm:cxn modelId="{80A06CEB-436B-400A-AD35-DD7AFFE1E2E0}" type="presParOf" srcId="{BD56FB1E-563A-4CD3-A0A5-572BCBF6BDF5}" destId="{C996A21F-5EFD-4719-ADE0-D7238CB95B25}" srcOrd="0" destOrd="0" presId="urn:microsoft.com/office/officeart/2005/8/layout/list1"/>
    <dgm:cxn modelId="{282EF747-607B-4C05-9D03-294F964E42E5}" type="presParOf" srcId="{BD56FB1E-563A-4CD3-A0A5-572BCBF6BDF5}" destId="{D1F21434-F4DF-47BB-AE02-6B88B77F5855}" srcOrd="1" destOrd="0" presId="urn:microsoft.com/office/officeart/2005/8/layout/list1"/>
    <dgm:cxn modelId="{1E2ECEC4-4A08-4D4A-9A60-7B6F9D28B9FE}" type="presParOf" srcId="{50FB72C6-91AA-47B5-BEE7-FCEA67B8A852}" destId="{4A3D99FE-E2D3-43F3-B476-7A319AEDC03E}" srcOrd="5" destOrd="0" presId="urn:microsoft.com/office/officeart/2005/8/layout/list1"/>
    <dgm:cxn modelId="{B6BBB8E0-5E8B-4478-AAD6-15135BACAF3A}" type="presParOf" srcId="{50FB72C6-91AA-47B5-BEE7-FCEA67B8A852}" destId="{E80367A2-07C6-40EA-98B0-73BEDC5E43DB}" srcOrd="6" destOrd="0" presId="urn:microsoft.com/office/officeart/2005/8/layout/list1"/>
    <dgm:cxn modelId="{72C14B70-25B3-435C-961B-90F1343FC0F2}" type="presParOf" srcId="{50FB72C6-91AA-47B5-BEE7-FCEA67B8A852}" destId="{A67B82ED-4F9B-497F-8877-17F23EFE46EB}" srcOrd="7" destOrd="0" presId="urn:microsoft.com/office/officeart/2005/8/layout/list1"/>
    <dgm:cxn modelId="{05BAE7E3-5A86-438B-8589-E1ADF37D66D7}" type="presParOf" srcId="{50FB72C6-91AA-47B5-BEE7-FCEA67B8A852}" destId="{CEA69692-5D1E-46BB-84DC-02C2D0C19887}" srcOrd="8" destOrd="0" presId="urn:microsoft.com/office/officeart/2005/8/layout/list1"/>
    <dgm:cxn modelId="{C1281B93-48AF-4894-B70E-7AACF97898D7}" type="presParOf" srcId="{CEA69692-5D1E-46BB-84DC-02C2D0C19887}" destId="{0071279C-7C40-4577-A4DD-9841D992C3C5}" srcOrd="0" destOrd="0" presId="urn:microsoft.com/office/officeart/2005/8/layout/list1"/>
    <dgm:cxn modelId="{1D6AC0B8-C6FA-4CD6-9AF6-DC726D88221D}" type="presParOf" srcId="{CEA69692-5D1E-46BB-84DC-02C2D0C19887}" destId="{0DC182D4-BACE-437C-B3D6-9B01C4C5D1AA}" srcOrd="1" destOrd="0" presId="urn:microsoft.com/office/officeart/2005/8/layout/list1"/>
    <dgm:cxn modelId="{04E8EBCE-7085-4D3E-B84B-5697EB834B01}" type="presParOf" srcId="{50FB72C6-91AA-47B5-BEE7-FCEA67B8A852}" destId="{B7A25E34-3E66-456D-ACDE-03695701BB80}" srcOrd="9" destOrd="0" presId="urn:microsoft.com/office/officeart/2005/8/layout/list1"/>
    <dgm:cxn modelId="{4F062757-14D7-4A4F-A6DD-0C881485C364}" type="presParOf" srcId="{50FB72C6-91AA-47B5-BEE7-FCEA67B8A852}" destId="{B8E81591-5004-4659-9515-22FA2FA900C4}" srcOrd="10" destOrd="0" presId="urn:microsoft.com/office/officeart/2005/8/layout/list1"/>
    <dgm:cxn modelId="{428F59B2-6E31-4907-AB85-32883AC26B1A}" type="presParOf" srcId="{50FB72C6-91AA-47B5-BEE7-FCEA67B8A852}" destId="{557C783B-C931-4FB0-8BAD-3785B1C41B40}" srcOrd="11" destOrd="0" presId="urn:microsoft.com/office/officeart/2005/8/layout/list1"/>
    <dgm:cxn modelId="{522C82D5-39FC-4267-852F-64F69ABAB79A}" type="presParOf" srcId="{50FB72C6-91AA-47B5-BEE7-FCEA67B8A852}" destId="{2CE7A251-0166-40BF-BBE4-29737D148616}" srcOrd="12" destOrd="0" presId="urn:microsoft.com/office/officeart/2005/8/layout/list1"/>
    <dgm:cxn modelId="{F0136F49-D360-4189-ADE9-7DFB5B553ED3}" type="presParOf" srcId="{2CE7A251-0166-40BF-BBE4-29737D148616}" destId="{06714029-BB8F-4A00-8D0F-63F4BD132207}" srcOrd="0" destOrd="0" presId="urn:microsoft.com/office/officeart/2005/8/layout/list1"/>
    <dgm:cxn modelId="{C94D49D6-11E6-4554-BA09-AD5C2F3758EA}" type="presParOf" srcId="{2CE7A251-0166-40BF-BBE4-29737D148616}" destId="{DA3BE1B1-F9F9-40E9-BB3B-80ABE82B22DC}" srcOrd="1" destOrd="0" presId="urn:microsoft.com/office/officeart/2005/8/layout/list1"/>
    <dgm:cxn modelId="{0795A1CF-0A2C-41A4-9B0C-F5967DA68C5A}" type="presParOf" srcId="{50FB72C6-91AA-47B5-BEE7-FCEA67B8A852}" destId="{C7EC459B-77E6-4986-8B3A-E1C8D05BE3C3}" srcOrd="13" destOrd="0" presId="urn:microsoft.com/office/officeart/2005/8/layout/list1"/>
    <dgm:cxn modelId="{8616F9DB-22D8-4E68-A649-597D60C66886}" type="presParOf" srcId="{50FB72C6-91AA-47B5-BEE7-FCEA67B8A852}" destId="{89D23800-7768-4888-A04C-E55457EC9C6C}" srcOrd="14" destOrd="0" presId="urn:microsoft.com/office/officeart/2005/8/layout/list1"/>
    <dgm:cxn modelId="{D7CD908C-4342-429B-9AEF-5BA3ECAC1C5E}" type="presParOf" srcId="{50FB72C6-91AA-47B5-BEE7-FCEA67B8A852}" destId="{A4CEA61E-5834-4B07-BCD4-C6ABCAEB288D}" srcOrd="15" destOrd="0" presId="urn:microsoft.com/office/officeart/2005/8/layout/list1"/>
    <dgm:cxn modelId="{B63E1EA7-10E4-49A9-9411-AD6053E0C6D0}" type="presParOf" srcId="{50FB72C6-91AA-47B5-BEE7-FCEA67B8A852}" destId="{B00A592D-70A6-431F-A76D-E5A903E595EB}" srcOrd="16" destOrd="0" presId="urn:microsoft.com/office/officeart/2005/8/layout/list1"/>
    <dgm:cxn modelId="{595343D8-3330-42C7-AB63-02CFB2CC1567}" type="presParOf" srcId="{B00A592D-70A6-431F-A76D-E5A903E595EB}" destId="{C2B8722F-4EFB-4710-8C3B-48A100502DBE}" srcOrd="0" destOrd="0" presId="urn:microsoft.com/office/officeart/2005/8/layout/list1"/>
    <dgm:cxn modelId="{F6001154-DBE3-4A0B-AA76-F5FE4B84165F}" type="presParOf" srcId="{B00A592D-70A6-431F-A76D-E5A903E595EB}" destId="{944A6DA5-447D-435B-A18F-1B50BBE9AA14}" srcOrd="1" destOrd="0" presId="urn:microsoft.com/office/officeart/2005/8/layout/list1"/>
    <dgm:cxn modelId="{2F5DA0C3-8EA3-430C-8AD5-EFF203A6120D}" type="presParOf" srcId="{50FB72C6-91AA-47B5-BEE7-FCEA67B8A852}" destId="{A25EEC91-D3BF-43E6-8357-9B1EF1C46A11}" srcOrd="17" destOrd="0" presId="urn:microsoft.com/office/officeart/2005/8/layout/list1"/>
    <dgm:cxn modelId="{BAEC6447-6F9B-4604-A00A-5F091655956F}" type="presParOf" srcId="{50FB72C6-91AA-47B5-BEE7-FCEA67B8A852}" destId="{966F44C1-B584-467E-8E5D-7EF891A93047}" srcOrd="18" destOrd="0" presId="urn:microsoft.com/office/officeart/2005/8/layout/list1"/>
    <dgm:cxn modelId="{431CDC7F-3F30-44C4-8BC6-F279896CF536}" type="presParOf" srcId="{50FB72C6-91AA-47B5-BEE7-FCEA67B8A852}" destId="{1FFA6E2B-7BC0-4230-8E78-9A8E8E6208E4}" srcOrd="19" destOrd="0" presId="urn:microsoft.com/office/officeart/2005/8/layout/list1"/>
    <dgm:cxn modelId="{6B9DE629-9706-4435-A1BE-EBAA2A5B7482}" type="presParOf" srcId="{50FB72C6-91AA-47B5-BEE7-FCEA67B8A852}" destId="{63D16550-66F8-488B-BC29-C0162E0562BD}" srcOrd="20" destOrd="0" presId="urn:microsoft.com/office/officeart/2005/8/layout/list1"/>
    <dgm:cxn modelId="{792831E1-4E75-4B51-9B82-E71A1EEE5E7F}" type="presParOf" srcId="{63D16550-66F8-488B-BC29-C0162E0562BD}" destId="{F3D6D4D1-917B-4214-9B78-60D42529720B}" srcOrd="0" destOrd="0" presId="urn:microsoft.com/office/officeart/2005/8/layout/list1"/>
    <dgm:cxn modelId="{01A53A94-4076-4E42-8937-55541C15CDC8}" type="presParOf" srcId="{63D16550-66F8-488B-BC29-C0162E0562BD}" destId="{3E045E34-0E48-4EF6-8213-66ED73F42F8F}" srcOrd="1" destOrd="0" presId="urn:microsoft.com/office/officeart/2005/8/layout/list1"/>
    <dgm:cxn modelId="{794A1598-9ECE-424C-8DD6-83F6B08B4A06}" type="presParOf" srcId="{50FB72C6-91AA-47B5-BEE7-FCEA67B8A852}" destId="{EE049703-CA6A-4ECC-8F04-F92AF6D303DD}" srcOrd="21" destOrd="0" presId="urn:microsoft.com/office/officeart/2005/8/layout/list1"/>
    <dgm:cxn modelId="{767D38A7-1FFD-4104-97C3-9E17A3A615C0}" type="presParOf" srcId="{50FB72C6-91AA-47B5-BEE7-FCEA67B8A852}" destId="{DB7D98E4-ABD6-4C46-891E-76E83E17676F}" srcOrd="22" destOrd="0" presId="urn:microsoft.com/office/officeart/2005/8/layout/list1"/>
    <dgm:cxn modelId="{10D583B8-A820-4C95-9E46-A6CC85E679B0}" type="presParOf" srcId="{50FB72C6-91AA-47B5-BEE7-FCEA67B8A852}" destId="{FC0E47BD-0271-4AA0-96B9-433BAAD44C5A}" srcOrd="23" destOrd="0" presId="urn:microsoft.com/office/officeart/2005/8/layout/list1"/>
    <dgm:cxn modelId="{BEC386B3-C5F7-4F5E-AA35-F5933A2E83AA}" type="presParOf" srcId="{50FB72C6-91AA-47B5-BEE7-FCEA67B8A852}" destId="{F746C785-2DC6-412F-9B8C-5CAE10679BEB}" srcOrd="24" destOrd="0" presId="urn:microsoft.com/office/officeart/2005/8/layout/list1"/>
    <dgm:cxn modelId="{1DBB3030-9794-40B3-B289-01FBB144FD87}" type="presParOf" srcId="{F746C785-2DC6-412F-9B8C-5CAE10679BEB}" destId="{E10571C6-E1AD-4B7C-925A-8F20D75DA2DC}" srcOrd="0" destOrd="0" presId="urn:microsoft.com/office/officeart/2005/8/layout/list1"/>
    <dgm:cxn modelId="{ACE4F5B3-A755-4AB7-82E2-16B7FCB6BB3A}" type="presParOf" srcId="{F746C785-2DC6-412F-9B8C-5CAE10679BEB}" destId="{9848CA0C-1F5D-4EA6-9974-1A04789D124D}" srcOrd="1" destOrd="0" presId="urn:microsoft.com/office/officeart/2005/8/layout/list1"/>
    <dgm:cxn modelId="{9B22A10F-F860-4657-BDBF-9727DAED04F8}" type="presParOf" srcId="{50FB72C6-91AA-47B5-BEE7-FCEA67B8A852}" destId="{2457074B-069E-489C-9ECD-1446EEFB43BD}" srcOrd="25" destOrd="0" presId="urn:microsoft.com/office/officeart/2005/8/layout/list1"/>
    <dgm:cxn modelId="{6687C172-EE47-4EF2-8B3E-F8050532F5B7}" type="presParOf" srcId="{50FB72C6-91AA-47B5-BEE7-FCEA67B8A852}" destId="{0F63C8DB-5A2A-4877-8019-E4465A1546D8}" srcOrd="26" destOrd="0" presId="urn:microsoft.com/office/officeart/2005/8/layout/list1"/>
    <dgm:cxn modelId="{E1D52C25-49E8-4C3C-944E-8BD47383671C}" type="presParOf" srcId="{50FB72C6-91AA-47B5-BEE7-FCEA67B8A852}" destId="{90928B8A-1F7E-4DD0-8C32-C27469FD6A90}" srcOrd="27" destOrd="0" presId="urn:microsoft.com/office/officeart/2005/8/layout/list1"/>
    <dgm:cxn modelId="{C0C2D00B-8051-4992-9E36-382ECC08C1BE}" type="presParOf" srcId="{50FB72C6-91AA-47B5-BEE7-FCEA67B8A852}" destId="{9D5BBC67-B226-456A-AD74-E4F70841C595}" srcOrd="28" destOrd="0" presId="urn:microsoft.com/office/officeart/2005/8/layout/list1"/>
    <dgm:cxn modelId="{F874ED61-F4D4-4097-8CC7-0EE92B7EE3DD}" type="presParOf" srcId="{9D5BBC67-B226-456A-AD74-E4F70841C595}" destId="{396DD841-F1F0-4191-963D-9B5FE4B73957}" srcOrd="0" destOrd="0" presId="urn:microsoft.com/office/officeart/2005/8/layout/list1"/>
    <dgm:cxn modelId="{F35BDAC1-A5DD-4FC9-903C-88D316E1A35F}" type="presParOf" srcId="{9D5BBC67-B226-456A-AD74-E4F70841C595}" destId="{BA5C8B34-05B5-4530-8F3D-687F858F6FB1}" srcOrd="1" destOrd="0" presId="urn:microsoft.com/office/officeart/2005/8/layout/list1"/>
    <dgm:cxn modelId="{21C009D7-AA29-4AD1-8DBB-B3D9A7201BA5}" type="presParOf" srcId="{50FB72C6-91AA-47B5-BEE7-FCEA67B8A852}" destId="{6142FEA1-0E8A-4D31-960E-BC1A1C6E712E}" srcOrd="29" destOrd="0" presId="urn:microsoft.com/office/officeart/2005/8/layout/list1"/>
    <dgm:cxn modelId="{475BF9AA-DEDD-435F-9790-3472D996DBCD}" type="presParOf" srcId="{50FB72C6-91AA-47B5-BEE7-FCEA67B8A852}" destId="{5E52E6D6-739C-4CDC-B6A0-93CEDC149F70}" srcOrd="30" destOrd="0" presId="urn:microsoft.com/office/officeart/2005/8/layout/list1"/>
    <dgm:cxn modelId="{C89FB017-D058-438A-BA4C-B132745BA33A}" type="presParOf" srcId="{50FB72C6-91AA-47B5-BEE7-FCEA67B8A852}" destId="{DA321AF9-4190-411B-99C5-4EEC3FA79A8A}" srcOrd="31" destOrd="0" presId="urn:microsoft.com/office/officeart/2005/8/layout/list1"/>
    <dgm:cxn modelId="{0D271FBF-E9B6-4B4E-A7E3-DA5680D58FFE}" type="presParOf" srcId="{50FB72C6-91AA-47B5-BEE7-FCEA67B8A852}" destId="{E096923F-D278-4AE8-A891-F0E85F8D321A}" srcOrd="32" destOrd="0" presId="urn:microsoft.com/office/officeart/2005/8/layout/list1"/>
    <dgm:cxn modelId="{7732A046-2342-4439-9F61-18C7304C2A73}" type="presParOf" srcId="{E096923F-D278-4AE8-A891-F0E85F8D321A}" destId="{5D63FC3B-BC1D-445C-BCF5-69E8FB0F39B8}" srcOrd="0" destOrd="0" presId="urn:microsoft.com/office/officeart/2005/8/layout/list1"/>
    <dgm:cxn modelId="{7F029DEC-7ADE-48B9-92DA-E6016EC24B8B}" type="presParOf" srcId="{E096923F-D278-4AE8-A891-F0E85F8D321A}" destId="{48B19118-B92E-4C20-B1A3-76BF6BF7E8AB}" srcOrd="1" destOrd="0" presId="urn:microsoft.com/office/officeart/2005/8/layout/list1"/>
    <dgm:cxn modelId="{B56BC586-A5D3-47C1-9146-2C419A8B7797}" type="presParOf" srcId="{50FB72C6-91AA-47B5-BEE7-FCEA67B8A852}" destId="{D687DE04-5AF2-4237-BD28-5328A5034921}" srcOrd="33" destOrd="0" presId="urn:microsoft.com/office/officeart/2005/8/layout/list1"/>
    <dgm:cxn modelId="{6A867F2D-09D1-4E6A-A440-1AC91F13AD97}" type="presParOf" srcId="{50FB72C6-91AA-47B5-BEE7-FCEA67B8A852}" destId="{FA18E0D7-A8B8-426A-B8FB-68F8CA5BE5DF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1C6A5A-53F8-4A44-BAFB-A1336459700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Using the </a:t>
          </a:r>
          <a:r>
            <a:rPr lang="en-US"/>
            <a:t>object_detection_tutorial.ipynb</a:t>
          </a:r>
        </a:p>
      </dgm:t>
    </dgm:pt>
    <dgm:pt modelId="{B6D5A413-43EB-4099-B29C-65898B370963}" type="parTrans" cxnId="{76DF450C-D666-4A9A-A8CC-28A00C456405}">
      <dgm:prSet/>
      <dgm:spPr/>
    </dgm:pt>
    <dgm:pt modelId="{A3231C2E-5CF1-4D26-9493-43A77B4F76AB}" type="sibTrans" cxnId="{76DF450C-D666-4A9A-A8CC-28A00C456405}">
      <dgm:prSet/>
      <dgm:spPr/>
    </dgm:pt>
    <dgm:pt modelId="{D58458BD-7CBF-4014-881D-D46629F3E68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Giving the paths of model and lablemap.pbtxt</a:t>
          </a:r>
        </a:p>
      </dgm:t>
    </dgm:pt>
    <dgm:pt modelId="{155546FA-623D-4A95-A52E-85B387003969}" type="parTrans" cxnId="{DE95100F-BBF3-4D1E-A2F0-658FA5D2DA66}">
      <dgm:prSet/>
      <dgm:spPr/>
    </dgm:pt>
    <dgm:pt modelId="{D59D9E85-2411-4B4A-9950-A61D3EDABC5A}" type="sibTrans" cxnId="{DE95100F-BBF3-4D1E-A2F0-658FA5D2DA66}">
      <dgm:prSet/>
      <dgm:spPr/>
    </dgm:pt>
    <dgm:pt modelId="{68642D7D-344C-4EA8-93CD-73C3C1ACD0E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Inferencing on some test images</a:t>
          </a:r>
        </a:p>
      </dgm:t>
    </dgm:pt>
    <dgm:pt modelId="{A404F886-0478-43C8-A5F5-0186CF895911}" type="parTrans" cxnId="{D912C0C8-0F7C-465A-8985-14C122A16081}">
      <dgm:prSet/>
      <dgm:spPr/>
    </dgm:pt>
    <dgm:pt modelId="{6556936F-9C1F-4DFD-BDF2-A81A2549138E}" type="sibTrans" cxnId="{D912C0C8-0F7C-465A-8985-14C122A16081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EB60F-D46C-44BB-A1EE-6E3529225920}" type="pres">
      <dgm:prSet presAssocID="{581C6A5A-53F8-4A44-BAFB-A1336459700F}" presName="parentLin" presStyleCnt="0"/>
      <dgm:spPr/>
    </dgm:pt>
    <dgm:pt modelId="{260B8C65-0B43-49EF-BC27-B5688FA49765}" type="pres">
      <dgm:prSet presAssocID="{581C6A5A-53F8-4A44-BAFB-A133645970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084A507-26E7-4A25-895C-31F03198DD14}" type="pres">
      <dgm:prSet presAssocID="{581C6A5A-53F8-4A44-BAFB-A133645970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9F304-2DC4-478E-8522-8F1FB0732E00}" type="pres">
      <dgm:prSet presAssocID="{581C6A5A-53F8-4A44-BAFB-A1336459700F}" presName="negativeSpace" presStyleCnt="0"/>
      <dgm:spPr/>
    </dgm:pt>
    <dgm:pt modelId="{313086A9-4F13-432B-93C3-73155F4C77AA}" type="pres">
      <dgm:prSet presAssocID="{581C6A5A-53F8-4A44-BAFB-A1336459700F}" presName="childText" presStyleLbl="conFgAcc1" presStyleIdx="0" presStyleCnt="3">
        <dgm:presLayoutVars>
          <dgm:bulletEnabled val="1"/>
        </dgm:presLayoutVars>
      </dgm:prSet>
      <dgm:spPr/>
    </dgm:pt>
    <dgm:pt modelId="{33AF663E-0F74-4890-8D2E-A349C8D3B039}" type="pres">
      <dgm:prSet presAssocID="{A3231C2E-5CF1-4D26-9493-43A77B4F76AB}" presName="spaceBetweenRectangles" presStyleCnt="0"/>
      <dgm:spPr/>
    </dgm:pt>
    <dgm:pt modelId="{7EA140AA-9C70-4CC3-88BB-1F54F7E23D37}" type="pres">
      <dgm:prSet presAssocID="{D58458BD-7CBF-4014-881D-D46629F3E688}" presName="parentLin" presStyleCnt="0"/>
      <dgm:spPr/>
    </dgm:pt>
    <dgm:pt modelId="{7D332BDC-F075-4095-9770-CAFE4BBAAFBE}" type="pres">
      <dgm:prSet presAssocID="{D58458BD-7CBF-4014-881D-D46629F3E68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7E6DAA-17BB-4163-B1AE-AF805DD053C0}" type="pres">
      <dgm:prSet presAssocID="{D58458BD-7CBF-4014-881D-D46629F3E6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7A72-6DCF-4BCE-A61D-279CC47AB3DD}" type="pres">
      <dgm:prSet presAssocID="{D58458BD-7CBF-4014-881D-D46629F3E688}" presName="negativeSpace" presStyleCnt="0"/>
      <dgm:spPr/>
    </dgm:pt>
    <dgm:pt modelId="{ECD468E0-A075-437B-A2D5-E7CBC515D9EC}" type="pres">
      <dgm:prSet presAssocID="{D58458BD-7CBF-4014-881D-D46629F3E688}" presName="childText" presStyleLbl="conFgAcc1" presStyleIdx="1" presStyleCnt="3">
        <dgm:presLayoutVars>
          <dgm:bulletEnabled val="1"/>
        </dgm:presLayoutVars>
      </dgm:prSet>
      <dgm:spPr/>
    </dgm:pt>
    <dgm:pt modelId="{0D0A5B72-C2D3-4360-9FF2-A0CC8BCFFA15}" type="pres">
      <dgm:prSet presAssocID="{D59D9E85-2411-4B4A-9950-A61D3EDABC5A}" presName="spaceBetweenRectangles" presStyleCnt="0"/>
      <dgm:spPr/>
    </dgm:pt>
    <dgm:pt modelId="{19DFA36A-EEF0-4160-881F-B75202B47515}" type="pres">
      <dgm:prSet presAssocID="{68642D7D-344C-4EA8-93CD-73C3C1ACD0E6}" presName="parentLin" presStyleCnt="0"/>
      <dgm:spPr/>
    </dgm:pt>
    <dgm:pt modelId="{D8A1D46A-241A-47D7-B655-4CCC7BA1CA7C}" type="pres">
      <dgm:prSet presAssocID="{68642D7D-344C-4EA8-93CD-73C3C1ACD0E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5CF52B7-03FE-4169-BD6F-10C1199BD867}" type="pres">
      <dgm:prSet presAssocID="{68642D7D-344C-4EA8-93CD-73C3C1ACD0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3226C-9180-462A-8CD0-7910F33C58F7}" type="pres">
      <dgm:prSet presAssocID="{68642D7D-344C-4EA8-93CD-73C3C1ACD0E6}" presName="negativeSpace" presStyleCnt="0"/>
      <dgm:spPr/>
    </dgm:pt>
    <dgm:pt modelId="{ECBA41E2-9B4D-44BD-A0EC-54E1F75BDAD8}" type="pres">
      <dgm:prSet presAssocID="{68642D7D-344C-4EA8-93CD-73C3C1ACD0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12C0C8-0F7C-465A-8985-14C122A16081}" srcId="{13803047-9DA6-46A8-AC04-C3A6117ACAE0}" destId="{68642D7D-344C-4EA8-93CD-73C3C1ACD0E6}" srcOrd="2" destOrd="0" parTransId="{A404F886-0478-43C8-A5F5-0186CF895911}" sibTransId="{6556936F-9C1F-4DFD-BDF2-A81A2549138E}"/>
    <dgm:cxn modelId="{DE95100F-BBF3-4D1E-A2F0-658FA5D2DA66}" srcId="{13803047-9DA6-46A8-AC04-C3A6117ACAE0}" destId="{D58458BD-7CBF-4014-881D-D46629F3E688}" srcOrd="1" destOrd="0" parTransId="{155546FA-623D-4A95-A52E-85B387003969}" sibTransId="{D59D9E85-2411-4B4A-9950-A61D3EDABC5A}"/>
    <dgm:cxn modelId="{421CF206-9C41-4DA9-B897-8AE737159513}" type="presOf" srcId="{D58458BD-7CBF-4014-881D-D46629F3E688}" destId="{7D332BDC-F075-4095-9770-CAFE4BBAAFBE}" srcOrd="0" destOrd="0" presId="urn:microsoft.com/office/officeart/2005/8/layout/list1"/>
    <dgm:cxn modelId="{0BF68B50-F48B-4CCD-B05B-A82AC7A8059C}" type="presOf" srcId="{581C6A5A-53F8-4A44-BAFB-A1336459700F}" destId="{4084A507-26E7-4A25-895C-31F03198DD14}" srcOrd="1" destOrd="0" presId="urn:microsoft.com/office/officeart/2005/8/layout/list1"/>
    <dgm:cxn modelId="{CD9D75BA-5328-45CD-8C03-346C2DB579EE}" type="presOf" srcId="{D58458BD-7CBF-4014-881D-D46629F3E688}" destId="{8B7E6DAA-17BB-4163-B1AE-AF805DD053C0}" srcOrd="1" destOrd="0" presId="urn:microsoft.com/office/officeart/2005/8/layout/list1"/>
    <dgm:cxn modelId="{CA52227E-173C-4C27-A209-17F3C4A0E853}" type="presOf" srcId="{68642D7D-344C-4EA8-93CD-73C3C1ACD0E6}" destId="{D8A1D46A-241A-47D7-B655-4CCC7BA1CA7C}" srcOrd="0" destOrd="0" presId="urn:microsoft.com/office/officeart/2005/8/layout/list1"/>
    <dgm:cxn modelId="{AA911091-A8D0-4FB7-8217-2766E8820515}" type="presOf" srcId="{581C6A5A-53F8-4A44-BAFB-A1336459700F}" destId="{260B8C65-0B43-49EF-BC27-B5688FA49765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7566E8FD-037A-4C79-BEB6-0C8E70E85E4D}" type="presOf" srcId="{68642D7D-344C-4EA8-93CD-73C3C1ACD0E6}" destId="{C5CF52B7-03FE-4169-BD6F-10C1199BD867}" srcOrd="1" destOrd="0" presId="urn:microsoft.com/office/officeart/2005/8/layout/list1"/>
    <dgm:cxn modelId="{76DF450C-D666-4A9A-A8CC-28A00C456405}" srcId="{13803047-9DA6-46A8-AC04-C3A6117ACAE0}" destId="{581C6A5A-53F8-4A44-BAFB-A1336459700F}" srcOrd="0" destOrd="0" parTransId="{B6D5A413-43EB-4099-B29C-65898B370963}" sibTransId="{A3231C2E-5CF1-4D26-9493-43A77B4F76AB}"/>
    <dgm:cxn modelId="{D10A3DCA-5039-44A1-8A9D-1158B3CCBC71}" type="presParOf" srcId="{50FB72C6-91AA-47B5-BEE7-FCEA67B8A852}" destId="{338EB60F-D46C-44BB-A1EE-6E3529225920}" srcOrd="0" destOrd="0" presId="urn:microsoft.com/office/officeart/2005/8/layout/list1"/>
    <dgm:cxn modelId="{D744FE3F-42C7-4BD7-B720-384F8827922D}" type="presParOf" srcId="{338EB60F-D46C-44BB-A1EE-6E3529225920}" destId="{260B8C65-0B43-49EF-BC27-B5688FA49765}" srcOrd="0" destOrd="0" presId="urn:microsoft.com/office/officeart/2005/8/layout/list1"/>
    <dgm:cxn modelId="{F8D74324-7E1C-4AD0-9BF2-89EA4E3B0F19}" type="presParOf" srcId="{338EB60F-D46C-44BB-A1EE-6E3529225920}" destId="{4084A507-26E7-4A25-895C-31F03198DD14}" srcOrd="1" destOrd="0" presId="urn:microsoft.com/office/officeart/2005/8/layout/list1"/>
    <dgm:cxn modelId="{88F865BF-168E-45B3-B3B6-1BC1E73FF572}" type="presParOf" srcId="{50FB72C6-91AA-47B5-BEE7-FCEA67B8A852}" destId="{67C9F304-2DC4-478E-8522-8F1FB0732E00}" srcOrd="1" destOrd="0" presId="urn:microsoft.com/office/officeart/2005/8/layout/list1"/>
    <dgm:cxn modelId="{3A2FC89C-4067-44A0-81FA-0326CD584C6B}" type="presParOf" srcId="{50FB72C6-91AA-47B5-BEE7-FCEA67B8A852}" destId="{313086A9-4F13-432B-93C3-73155F4C77AA}" srcOrd="2" destOrd="0" presId="urn:microsoft.com/office/officeart/2005/8/layout/list1"/>
    <dgm:cxn modelId="{A3BB9C8B-D223-438F-8069-10C82DACBF26}" type="presParOf" srcId="{50FB72C6-91AA-47B5-BEE7-FCEA67B8A852}" destId="{33AF663E-0F74-4890-8D2E-A349C8D3B039}" srcOrd="3" destOrd="0" presId="urn:microsoft.com/office/officeart/2005/8/layout/list1"/>
    <dgm:cxn modelId="{3DF43E77-1558-4895-A87B-885E107E2C8E}" type="presParOf" srcId="{50FB72C6-91AA-47B5-BEE7-FCEA67B8A852}" destId="{7EA140AA-9C70-4CC3-88BB-1F54F7E23D37}" srcOrd="4" destOrd="0" presId="urn:microsoft.com/office/officeart/2005/8/layout/list1"/>
    <dgm:cxn modelId="{B2A094C5-F494-4484-AA3D-0B8D5703449C}" type="presParOf" srcId="{7EA140AA-9C70-4CC3-88BB-1F54F7E23D37}" destId="{7D332BDC-F075-4095-9770-CAFE4BBAAFBE}" srcOrd="0" destOrd="0" presId="urn:microsoft.com/office/officeart/2005/8/layout/list1"/>
    <dgm:cxn modelId="{235172FE-CA17-4823-9B77-39A9892E8C36}" type="presParOf" srcId="{7EA140AA-9C70-4CC3-88BB-1F54F7E23D37}" destId="{8B7E6DAA-17BB-4163-B1AE-AF805DD053C0}" srcOrd="1" destOrd="0" presId="urn:microsoft.com/office/officeart/2005/8/layout/list1"/>
    <dgm:cxn modelId="{5C150794-B5F1-456C-8ECB-2B80F92844C8}" type="presParOf" srcId="{50FB72C6-91AA-47B5-BEE7-FCEA67B8A852}" destId="{26017A72-6DCF-4BCE-A61D-279CC47AB3DD}" srcOrd="5" destOrd="0" presId="urn:microsoft.com/office/officeart/2005/8/layout/list1"/>
    <dgm:cxn modelId="{94B4EA8A-B902-4BDE-B729-3B8FC117B213}" type="presParOf" srcId="{50FB72C6-91AA-47B5-BEE7-FCEA67B8A852}" destId="{ECD468E0-A075-437B-A2D5-E7CBC515D9EC}" srcOrd="6" destOrd="0" presId="urn:microsoft.com/office/officeart/2005/8/layout/list1"/>
    <dgm:cxn modelId="{C1B1223B-B2F0-4AE6-B9E6-E8B9E89C91A2}" type="presParOf" srcId="{50FB72C6-91AA-47B5-BEE7-FCEA67B8A852}" destId="{0D0A5B72-C2D3-4360-9FF2-A0CC8BCFFA15}" srcOrd="7" destOrd="0" presId="urn:microsoft.com/office/officeart/2005/8/layout/list1"/>
    <dgm:cxn modelId="{C4F6833D-F1C3-4F51-9DDA-C2CE2EB368AF}" type="presParOf" srcId="{50FB72C6-91AA-47B5-BEE7-FCEA67B8A852}" destId="{19DFA36A-EEF0-4160-881F-B75202B47515}" srcOrd="8" destOrd="0" presId="urn:microsoft.com/office/officeart/2005/8/layout/list1"/>
    <dgm:cxn modelId="{7E30A888-EC55-40B5-91C3-FFC440EFC8E7}" type="presParOf" srcId="{19DFA36A-EEF0-4160-881F-B75202B47515}" destId="{D8A1D46A-241A-47D7-B655-4CCC7BA1CA7C}" srcOrd="0" destOrd="0" presId="urn:microsoft.com/office/officeart/2005/8/layout/list1"/>
    <dgm:cxn modelId="{8AB3412A-218B-4C43-A210-E57B6A501A43}" type="presParOf" srcId="{19DFA36A-EEF0-4160-881F-B75202B47515}" destId="{C5CF52B7-03FE-4169-BD6F-10C1199BD867}" srcOrd="1" destOrd="0" presId="urn:microsoft.com/office/officeart/2005/8/layout/list1"/>
    <dgm:cxn modelId="{91640690-124A-4A34-B37C-C7598132592D}" type="presParOf" srcId="{50FB72C6-91AA-47B5-BEE7-FCEA67B8A852}" destId="{5773226C-9180-462A-8CD0-7910F33C58F7}" srcOrd="9" destOrd="0" presId="urn:microsoft.com/office/officeart/2005/8/layout/list1"/>
    <dgm:cxn modelId="{3E4658E1-24B8-4621-9382-FE7FE297D8E5}" type="presParOf" srcId="{50FB72C6-91AA-47B5-BEE7-FCEA67B8A852}" destId="{ECBA41E2-9B4D-44BD-A0EC-54E1F75BDA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1C6A5A-53F8-4A44-BAFB-A1336459700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Using the </a:t>
          </a:r>
          <a:r>
            <a:rPr lang="en-US" err="1"/>
            <a:t>object_detection_tutorial.ipynb</a:t>
          </a:r>
        </a:p>
      </dgm:t>
    </dgm:pt>
    <dgm:pt modelId="{B6D5A413-43EB-4099-B29C-65898B370963}" type="parTrans" cxnId="{76DF450C-D666-4A9A-A8CC-28A00C456405}">
      <dgm:prSet/>
      <dgm:spPr/>
    </dgm:pt>
    <dgm:pt modelId="{A3231C2E-5CF1-4D26-9493-43A77B4F76AB}" type="sibTrans" cxnId="{76DF450C-D666-4A9A-A8CC-28A00C456405}">
      <dgm:prSet/>
      <dgm:spPr/>
    </dgm:pt>
    <dgm:pt modelId="{D58458BD-7CBF-4014-881D-D46629F3E68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Giving the paths of model and labelmap.pbtxt</a:t>
          </a:r>
        </a:p>
      </dgm:t>
    </dgm:pt>
    <dgm:pt modelId="{155546FA-623D-4A95-A52E-85B387003969}" type="parTrans" cxnId="{DE95100F-BBF3-4D1E-A2F0-658FA5D2DA66}">
      <dgm:prSet/>
      <dgm:spPr/>
    </dgm:pt>
    <dgm:pt modelId="{D59D9E85-2411-4B4A-9950-A61D3EDABC5A}" type="sibTrans" cxnId="{DE95100F-BBF3-4D1E-A2F0-658FA5D2DA66}">
      <dgm:prSet/>
      <dgm:spPr/>
    </dgm:pt>
    <dgm:pt modelId="{68642D7D-344C-4EA8-93CD-73C3C1ACD0E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Inferencing on some test images</a:t>
          </a:r>
        </a:p>
      </dgm:t>
    </dgm:pt>
    <dgm:pt modelId="{A404F886-0478-43C8-A5F5-0186CF895911}" type="parTrans" cxnId="{D912C0C8-0F7C-465A-8985-14C122A16081}">
      <dgm:prSet/>
      <dgm:spPr/>
    </dgm:pt>
    <dgm:pt modelId="{6556936F-9C1F-4DFD-BDF2-A81A2549138E}" type="sibTrans" cxnId="{D912C0C8-0F7C-465A-8985-14C122A16081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EB60F-D46C-44BB-A1EE-6E3529225920}" type="pres">
      <dgm:prSet presAssocID="{581C6A5A-53F8-4A44-BAFB-A1336459700F}" presName="parentLin" presStyleCnt="0"/>
      <dgm:spPr/>
    </dgm:pt>
    <dgm:pt modelId="{260B8C65-0B43-49EF-BC27-B5688FA49765}" type="pres">
      <dgm:prSet presAssocID="{581C6A5A-53F8-4A44-BAFB-A133645970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084A507-26E7-4A25-895C-31F03198DD14}" type="pres">
      <dgm:prSet presAssocID="{581C6A5A-53F8-4A44-BAFB-A133645970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9F304-2DC4-478E-8522-8F1FB0732E00}" type="pres">
      <dgm:prSet presAssocID="{581C6A5A-53F8-4A44-BAFB-A1336459700F}" presName="negativeSpace" presStyleCnt="0"/>
      <dgm:spPr/>
    </dgm:pt>
    <dgm:pt modelId="{313086A9-4F13-432B-93C3-73155F4C77AA}" type="pres">
      <dgm:prSet presAssocID="{581C6A5A-53F8-4A44-BAFB-A1336459700F}" presName="childText" presStyleLbl="conFgAcc1" presStyleIdx="0" presStyleCnt="3">
        <dgm:presLayoutVars>
          <dgm:bulletEnabled val="1"/>
        </dgm:presLayoutVars>
      </dgm:prSet>
      <dgm:spPr/>
    </dgm:pt>
    <dgm:pt modelId="{33AF663E-0F74-4890-8D2E-A349C8D3B039}" type="pres">
      <dgm:prSet presAssocID="{A3231C2E-5CF1-4D26-9493-43A77B4F76AB}" presName="spaceBetweenRectangles" presStyleCnt="0"/>
      <dgm:spPr/>
    </dgm:pt>
    <dgm:pt modelId="{7EA140AA-9C70-4CC3-88BB-1F54F7E23D37}" type="pres">
      <dgm:prSet presAssocID="{D58458BD-7CBF-4014-881D-D46629F3E688}" presName="parentLin" presStyleCnt="0"/>
      <dgm:spPr/>
    </dgm:pt>
    <dgm:pt modelId="{7D332BDC-F075-4095-9770-CAFE4BBAAFBE}" type="pres">
      <dgm:prSet presAssocID="{D58458BD-7CBF-4014-881D-D46629F3E68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7E6DAA-17BB-4163-B1AE-AF805DD053C0}" type="pres">
      <dgm:prSet presAssocID="{D58458BD-7CBF-4014-881D-D46629F3E6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7A72-6DCF-4BCE-A61D-279CC47AB3DD}" type="pres">
      <dgm:prSet presAssocID="{D58458BD-7CBF-4014-881D-D46629F3E688}" presName="negativeSpace" presStyleCnt="0"/>
      <dgm:spPr/>
    </dgm:pt>
    <dgm:pt modelId="{ECD468E0-A075-437B-A2D5-E7CBC515D9EC}" type="pres">
      <dgm:prSet presAssocID="{D58458BD-7CBF-4014-881D-D46629F3E688}" presName="childText" presStyleLbl="conFgAcc1" presStyleIdx="1" presStyleCnt="3">
        <dgm:presLayoutVars>
          <dgm:bulletEnabled val="1"/>
        </dgm:presLayoutVars>
      </dgm:prSet>
      <dgm:spPr/>
    </dgm:pt>
    <dgm:pt modelId="{0D0A5B72-C2D3-4360-9FF2-A0CC8BCFFA15}" type="pres">
      <dgm:prSet presAssocID="{D59D9E85-2411-4B4A-9950-A61D3EDABC5A}" presName="spaceBetweenRectangles" presStyleCnt="0"/>
      <dgm:spPr/>
    </dgm:pt>
    <dgm:pt modelId="{19DFA36A-EEF0-4160-881F-B75202B47515}" type="pres">
      <dgm:prSet presAssocID="{68642D7D-344C-4EA8-93CD-73C3C1ACD0E6}" presName="parentLin" presStyleCnt="0"/>
      <dgm:spPr/>
    </dgm:pt>
    <dgm:pt modelId="{D8A1D46A-241A-47D7-B655-4CCC7BA1CA7C}" type="pres">
      <dgm:prSet presAssocID="{68642D7D-344C-4EA8-93CD-73C3C1ACD0E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5CF52B7-03FE-4169-BD6F-10C1199BD867}" type="pres">
      <dgm:prSet presAssocID="{68642D7D-344C-4EA8-93CD-73C3C1ACD0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3226C-9180-462A-8CD0-7910F33C58F7}" type="pres">
      <dgm:prSet presAssocID="{68642D7D-344C-4EA8-93CD-73C3C1ACD0E6}" presName="negativeSpace" presStyleCnt="0"/>
      <dgm:spPr/>
    </dgm:pt>
    <dgm:pt modelId="{ECBA41E2-9B4D-44BD-A0EC-54E1F75BDAD8}" type="pres">
      <dgm:prSet presAssocID="{68642D7D-344C-4EA8-93CD-73C3C1ACD0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12C0C8-0F7C-465A-8985-14C122A16081}" srcId="{13803047-9DA6-46A8-AC04-C3A6117ACAE0}" destId="{68642D7D-344C-4EA8-93CD-73C3C1ACD0E6}" srcOrd="2" destOrd="0" parTransId="{A404F886-0478-43C8-A5F5-0186CF895911}" sibTransId="{6556936F-9C1F-4DFD-BDF2-A81A2549138E}"/>
    <dgm:cxn modelId="{DE95100F-BBF3-4D1E-A2F0-658FA5D2DA66}" srcId="{13803047-9DA6-46A8-AC04-C3A6117ACAE0}" destId="{D58458BD-7CBF-4014-881D-D46629F3E688}" srcOrd="1" destOrd="0" parTransId="{155546FA-623D-4A95-A52E-85B387003969}" sibTransId="{D59D9E85-2411-4B4A-9950-A61D3EDABC5A}"/>
    <dgm:cxn modelId="{421CF206-9C41-4DA9-B897-8AE737159513}" type="presOf" srcId="{D58458BD-7CBF-4014-881D-D46629F3E688}" destId="{7D332BDC-F075-4095-9770-CAFE4BBAAFBE}" srcOrd="0" destOrd="0" presId="urn:microsoft.com/office/officeart/2005/8/layout/list1"/>
    <dgm:cxn modelId="{0BF68B50-F48B-4CCD-B05B-A82AC7A8059C}" type="presOf" srcId="{581C6A5A-53F8-4A44-BAFB-A1336459700F}" destId="{4084A507-26E7-4A25-895C-31F03198DD14}" srcOrd="1" destOrd="0" presId="urn:microsoft.com/office/officeart/2005/8/layout/list1"/>
    <dgm:cxn modelId="{CD9D75BA-5328-45CD-8C03-346C2DB579EE}" type="presOf" srcId="{D58458BD-7CBF-4014-881D-D46629F3E688}" destId="{8B7E6DAA-17BB-4163-B1AE-AF805DD053C0}" srcOrd="1" destOrd="0" presId="urn:microsoft.com/office/officeart/2005/8/layout/list1"/>
    <dgm:cxn modelId="{CA52227E-173C-4C27-A209-17F3C4A0E853}" type="presOf" srcId="{68642D7D-344C-4EA8-93CD-73C3C1ACD0E6}" destId="{D8A1D46A-241A-47D7-B655-4CCC7BA1CA7C}" srcOrd="0" destOrd="0" presId="urn:microsoft.com/office/officeart/2005/8/layout/list1"/>
    <dgm:cxn modelId="{AA911091-A8D0-4FB7-8217-2766E8820515}" type="presOf" srcId="{581C6A5A-53F8-4A44-BAFB-A1336459700F}" destId="{260B8C65-0B43-49EF-BC27-B5688FA49765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7566E8FD-037A-4C79-BEB6-0C8E70E85E4D}" type="presOf" srcId="{68642D7D-344C-4EA8-93CD-73C3C1ACD0E6}" destId="{C5CF52B7-03FE-4169-BD6F-10C1199BD867}" srcOrd="1" destOrd="0" presId="urn:microsoft.com/office/officeart/2005/8/layout/list1"/>
    <dgm:cxn modelId="{76DF450C-D666-4A9A-A8CC-28A00C456405}" srcId="{13803047-9DA6-46A8-AC04-C3A6117ACAE0}" destId="{581C6A5A-53F8-4A44-BAFB-A1336459700F}" srcOrd="0" destOrd="0" parTransId="{B6D5A413-43EB-4099-B29C-65898B370963}" sibTransId="{A3231C2E-5CF1-4D26-9493-43A77B4F76AB}"/>
    <dgm:cxn modelId="{D10A3DCA-5039-44A1-8A9D-1158B3CCBC71}" type="presParOf" srcId="{50FB72C6-91AA-47B5-BEE7-FCEA67B8A852}" destId="{338EB60F-D46C-44BB-A1EE-6E3529225920}" srcOrd="0" destOrd="0" presId="urn:microsoft.com/office/officeart/2005/8/layout/list1"/>
    <dgm:cxn modelId="{D744FE3F-42C7-4BD7-B720-384F8827922D}" type="presParOf" srcId="{338EB60F-D46C-44BB-A1EE-6E3529225920}" destId="{260B8C65-0B43-49EF-BC27-B5688FA49765}" srcOrd="0" destOrd="0" presId="urn:microsoft.com/office/officeart/2005/8/layout/list1"/>
    <dgm:cxn modelId="{F8D74324-7E1C-4AD0-9BF2-89EA4E3B0F19}" type="presParOf" srcId="{338EB60F-D46C-44BB-A1EE-6E3529225920}" destId="{4084A507-26E7-4A25-895C-31F03198DD14}" srcOrd="1" destOrd="0" presId="urn:microsoft.com/office/officeart/2005/8/layout/list1"/>
    <dgm:cxn modelId="{88F865BF-168E-45B3-B3B6-1BC1E73FF572}" type="presParOf" srcId="{50FB72C6-91AA-47B5-BEE7-FCEA67B8A852}" destId="{67C9F304-2DC4-478E-8522-8F1FB0732E00}" srcOrd="1" destOrd="0" presId="urn:microsoft.com/office/officeart/2005/8/layout/list1"/>
    <dgm:cxn modelId="{3A2FC89C-4067-44A0-81FA-0326CD584C6B}" type="presParOf" srcId="{50FB72C6-91AA-47B5-BEE7-FCEA67B8A852}" destId="{313086A9-4F13-432B-93C3-73155F4C77AA}" srcOrd="2" destOrd="0" presId="urn:microsoft.com/office/officeart/2005/8/layout/list1"/>
    <dgm:cxn modelId="{A3BB9C8B-D223-438F-8069-10C82DACBF26}" type="presParOf" srcId="{50FB72C6-91AA-47B5-BEE7-FCEA67B8A852}" destId="{33AF663E-0F74-4890-8D2E-A349C8D3B039}" srcOrd="3" destOrd="0" presId="urn:microsoft.com/office/officeart/2005/8/layout/list1"/>
    <dgm:cxn modelId="{3DF43E77-1558-4895-A87B-885E107E2C8E}" type="presParOf" srcId="{50FB72C6-91AA-47B5-BEE7-FCEA67B8A852}" destId="{7EA140AA-9C70-4CC3-88BB-1F54F7E23D37}" srcOrd="4" destOrd="0" presId="urn:microsoft.com/office/officeart/2005/8/layout/list1"/>
    <dgm:cxn modelId="{B2A094C5-F494-4484-AA3D-0B8D5703449C}" type="presParOf" srcId="{7EA140AA-9C70-4CC3-88BB-1F54F7E23D37}" destId="{7D332BDC-F075-4095-9770-CAFE4BBAAFBE}" srcOrd="0" destOrd="0" presId="urn:microsoft.com/office/officeart/2005/8/layout/list1"/>
    <dgm:cxn modelId="{235172FE-CA17-4823-9B77-39A9892E8C36}" type="presParOf" srcId="{7EA140AA-9C70-4CC3-88BB-1F54F7E23D37}" destId="{8B7E6DAA-17BB-4163-B1AE-AF805DD053C0}" srcOrd="1" destOrd="0" presId="urn:microsoft.com/office/officeart/2005/8/layout/list1"/>
    <dgm:cxn modelId="{5C150794-B5F1-456C-8ECB-2B80F92844C8}" type="presParOf" srcId="{50FB72C6-91AA-47B5-BEE7-FCEA67B8A852}" destId="{26017A72-6DCF-4BCE-A61D-279CC47AB3DD}" srcOrd="5" destOrd="0" presId="urn:microsoft.com/office/officeart/2005/8/layout/list1"/>
    <dgm:cxn modelId="{94B4EA8A-B902-4BDE-B729-3B8FC117B213}" type="presParOf" srcId="{50FB72C6-91AA-47B5-BEE7-FCEA67B8A852}" destId="{ECD468E0-A075-437B-A2D5-E7CBC515D9EC}" srcOrd="6" destOrd="0" presId="urn:microsoft.com/office/officeart/2005/8/layout/list1"/>
    <dgm:cxn modelId="{C1B1223B-B2F0-4AE6-B9E6-E8B9E89C91A2}" type="presParOf" srcId="{50FB72C6-91AA-47B5-BEE7-FCEA67B8A852}" destId="{0D0A5B72-C2D3-4360-9FF2-A0CC8BCFFA15}" srcOrd="7" destOrd="0" presId="urn:microsoft.com/office/officeart/2005/8/layout/list1"/>
    <dgm:cxn modelId="{C4F6833D-F1C3-4F51-9DDA-C2CE2EB368AF}" type="presParOf" srcId="{50FB72C6-91AA-47B5-BEE7-FCEA67B8A852}" destId="{19DFA36A-EEF0-4160-881F-B75202B47515}" srcOrd="8" destOrd="0" presId="urn:microsoft.com/office/officeart/2005/8/layout/list1"/>
    <dgm:cxn modelId="{7E30A888-EC55-40B5-91C3-FFC440EFC8E7}" type="presParOf" srcId="{19DFA36A-EEF0-4160-881F-B75202B47515}" destId="{D8A1D46A-241A-47D7-B655-4CCC7BA1CA7C}" srcOrd="0" destOrd="0" presId="urn:microsoft.com/office/officeart/2005/8/layout/list1"/>
    <dgm:cxn modelId="{8AB3412A-218B-4C43-A210-E57B6A501A43}" type="presParOf" srcId="{19DFA36A-EEF0-4160-881F-B75202B47515}" destId="{C5CF52B7-03FE-4169-BD6F-10C1199BD867}" srcOrd="1" destOrd="0" presId="urn:microsoft.com/office/officeart/2005/8/layout/list1"/>
    <dgm:cxn modelId="{91640690-124A-4A34-B37C-C7598132592D}" type="presParOf" srcId="{50FB72C6-91AA-47B5-BEE7-FCEA67B8A852}" destId="{5773226C-9180-462A-8CD0-7910F33C58F7}" srcOrd="9" destOrd="0" presId="urn:microsoft.com/office/officeart/2005/8/layout/list1"/>
    <dgm:cxn modelId="{3E4658E1-24B8-4621-9382-FE7FE297D8E5}" type="presParOf" srcId="{50FB72C6-91AA-47B5-BEE7-FCEA67B8A852}" destId="{ECBA41E2-9B4D-44BD-A0EC-54E1F75BDA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6588E-8D46-4408-A670-E15027FD2D7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About our data</a:t>
          </a:r>
          <a:endParaRPr lang="en-US"/>
        </a:p>
      </dgm:t>
    </dgm:pt>
    <dgm:pt modelId="{24124F05-E946-4F69-A820-FAD432E3647B}" type="parTrans" cxnId="{7985B2E4-E7CE-4CD9-AFF4-169CCEA48F07}">
      <dgm:prSet/>
      <dgm:spPr/>
      <dgm:t>
        <a:bodyPr/>
        <a:lstStyle/>
        <a:p>
          <a:endParaRPr lang="en-US"/>
        </a:p>
      </dgm:t>
    </dgm:pt>
    <dgm:pt modelId="{0D8B73A0-A175-4A32-BC9F-172DD96A8EE0}" type="sibTrans" cxnId="{7985B2E4-E7CE-4CD9-AFF4-169CCEA48F07}">
      <dgm:prSet/>
      <dgm:spPr/>
      <dgm:t>
        <a:bodyPr/>
        <a:lstStyle/>
        <a:p>
          <a:endParaRPr lang="en-US"/>
        </a:p>
      </dgm:t>
    </dgm:pt>
    <dgm:pt modelId="{7AE8FEB4-C08E-44C7-8AB6-A0361D6D1B19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Folder Structure</a:t>
          </a:r>
          <a:endParaRPr lang="en-US"/>
        </a:p>
      </dgm:t>
    </dgm:pt>
    <dgm:pt modelId="{C3603DD2-4072-42AF-8D94-046DA446BEDE}" type="parTrans" cxnId="{BC60D979-DBC3-4664-A001-D4CDAF626A89}">
      <dgm:prSet/>
      <dgm:spPr/>
      <dgm:t>
        <a:bodyPr/>
        <a:lstStyle/>
        <a:p>
          <a:endParaRPr lang="en-US"/>
        </a:p>
      </dgm:t>
    </dgm:pt>
    <dgm:pt modelId="{5D614D6A-6ABA-47F5-A20D-B52C33CB3F18}" type="sibTrans" cxnId="{BC60D979-DBC3-4664-A001-D4CDAF626A89}">
      <dgm:prSet/>
      <dgm:spPr/>
      <dgm:t>
        <a:bodyPr/>
        <a:lstStyle/>
        <a:p>
          <a:endParaRPr lang="en-US"/>
        </a:p>
      </dgm:t>
    </dgm:pt>
    <dgm:pt modelId="{38D4FA5E-E3C0-45A7-AF9F-3D09CE033057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Dataset Contents</a:t>
          </a:r>
          <a:endParaRPr lang="en-US"/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EA0442FD-F429-465C-9B63-2206210D195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Train and Test Split</a:t>
          </a:r>
        </a:p>
      </dgm:t>
    </dgm:pt>
    <dgm:pt modelId="{B962D05A-51CA-40DB-ACF2-10BFFEDF04F4}" type="parTrans" cxnId="{D6E9F9AF-78B1-4B8E-978C-39CA07D91828}">
      <dgm:prSet/>
      <dgm:spPr/>
    </dgm:pt>
    <dgm:pt modelId="{8A35E629-209E-4734-BECB-D77F4B79D104}" type="sibTrans" cxnId="{D6E9F9AF-78B1-4B8E-978C-39CA07D91828}">
      <dgm:prSet/>
      <dgm:spPr/>
    </dgm:pt>
    <dgm:pt modelId="{F931B757-7868-4214-BBBC-E2DAB8B0AB8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Images and Annotation Files</a:t>
          </a:r>
        </a:p>
      </dgm:t>
    </dgm:pt>
    <dgm:pt modelId="{76995CC8-32E4-4354-AEB5-30DC0AC830D8}" type="parTrans" cxnId="{330CE0AA-3378-44CC-9D60-4E6F46037857}">
      <dgm:prSet/>
      <dgm:spPr/>
    </dgm:pt>
    <dgm:pt modelId="{AC691C3A-EB83-4513-A68B-0626CADD658D}" type="sibTrans" cxnId="{330CE0AA-3378-44CC-9D60-4E6F46037857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7077A-CE24-42BD-937B-DB3AF0D1E785}" type="pres">
      <dgm:prSet presAssocID="{53C6588E-8D46-4408-A670-E15027FD2D74}" presName="parentLin" presStyleCnt="0"/>
      <dgm:spPr/>
    </dgm:pt>
    <dgm:pt modelId="{71FEE38B-108A-4107-B298-30157D3178AA}" type="pres">
      <dgm:prSet presAssocID="{53C6588E-8D46-4408-A670-E15027FD2D7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C8CFE9D-E2C7-42EE-BFB5-1D489A01C519}" type="pres">
      <dgm:prSet presAssocID="{53C6588E-8D46-4408-A670-E15027FD2D7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C247C-21D2-4970-97D7-E64FD038BA25}" type="pres">
      <dgm:prSet presAssocID="{53C6588E-8D46-4408-A670-E15027FD2D74}" presName="negativeSpace" presStyleCnt="0"/>
      <dgm:spPr/>
    </dgm:pt>
    <dgm:pt modelId="{662A9A25-B353-4652-A076-A750C2ED4693}" type="pres">
      <dgm:prSet presAssocID="{53C6588E-8D46-4408-A670-E15027FD2D74}" presName="childText" presStyleLbl="conFgAcc1" presStyleIdx="0" presStyleCnt="5">
        <dgm:presLayoutVars>
          <dgm:bulletEnabled val="1"/>
        </dgm:presLayoutVars>
      </dgm:prSet>
      <dgm:spPr/>
    </dgm:pt>
    <dgm:pt modelId="{24820C68-3CAA-4D0F-82F1-0D314D9AEEBF}" type="pres">
      <dgm:prSet presAssocID="{0D8B73A0-A175-4A32-BC9F-172DD96A8EE0}" presName="spaceBetweenRectangles" presStyleCnt="0"/>
      <dgm:spPr/>
    </dgm:pt>
    <dgm:pt modelId="{52047C0F-29B5-4509-AC7E-D95C23918FD5}" type="pres">
      <dgm:prSet presAssocID="{7AE8FEB4-C08E-44C7-8AB6-A0361D6D1B19}" presName="parentLin" presStyleCnt="0"/>
      <dgm:spPr/>
    </dgm:pt>
    <dgm:pt modelId="{7DF3E7DA-FBA3-426B-88F5-6A6B3A1BEB5F}" type="pres">
      <dgm:prSet presAssocID="{7AE8FEB4-C08E-44C7-8AB6-A0361D6D1B1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C43F250-2202-4893-8784-737D0B0B8641}" type="pres">
      <dgm:prSet presAssocID="{7AE8FEB4-C08E-44C7-8AB6-A0361D6D1B1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EB4C5-9D54-441C-AACE-671726BB5DEC}" type="pres">
      <dgm:prSet presAssocID="{7AE8FEB4-C08E-44C7-8AB6-A0361D6D1B19}" presName="negativeSpace" presStyleCnt="0"/>
      <dgm:spPr/>
    </dgm:pt>
    <dgm:pt modelId="{2175448D-9FD5-4D15-A9FB-EDFF0942D937}" type="pres">
      <dgm:prSet presAssocID="{7AE8FEB4-C08E-44C7-8AB6-A0361D6D1B19}" presName="childText" presStyleLbl="conFgAcc1" presStyleIdx="1" presStyleCnt="5">
        <dgm:presLayoutVars>
          <dgm:bulletEnabled val="1"/>
        </dgm:presLayoutVars>
      </dgm:prSet>
      <dgm:spPr/>
    </dgm:pt>
    <dgm:pt modelId="{C1984499-1D59-41D1-B416-179CCEF0DF32}" type="pres">
      <dgm:prSet presAssocID="{5D614D6A-6ABA-47F5-A20D-B52C33CB3F18}" presName="spaceBetweenRectangles" presStyleCnt="0"/>
      <dgm:spPr/>
    </dgm:pt>
    <dgm:pt modelId="{D8EAD7DB-B565-46B3-97DC-5C61F1BEF6C4}" type="pres">
      <dgm:prSet presAssocID="{38D4FA5E-E3C0-45A7-AF9F-3D09CE033057}" presName="parentLin" presStyleCnt="0"/>
      <dgm:spPr/>
    </dgm:pt>
    <dgm:pt modelId="{D9876F60-F79A-4A19-8D69-BB876AAB406A}" type="pres">
      <dgm:prSet presAssocID="{38D4FA5E-E3C0-45A7-AF9F-3D09CE03305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E912B281-A8D3-4827-9877-5A6D7677CB0B}" type="pres">
      <dgm:prSet presAssocID="{38D4FA5E-E3C0-45A7-AF9F-3D09CE03305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8E8C-5C84-4D6F-A0D4-B921A589A876}" type="pres">
      <dgm:prSet presAssocID="{38D4FA5E-E3C0-45A7-AF9F-3D09CE033057}" presName="negativeSpace" presStyleCnt="0"/>
      <dgm:spPr/>
    </dgm:pt>
    <dgm:pt modelId="{01D81403-6E69-4CC0-8072-CE2D5B68D815}" type="pres">
      <dgm:prSet presAssocID="{38D4FA5E-E3C0-45A7-AF9F-3D09CE033057}" presName="childText" presStyleLbl="conFgAcc1" presStyleIdx="2" presStyleCnt="5">
        <dgm:presLayoutVars>
          <dgm:bulletEnabled val="1"/>
        </dgm:presLayoutVars>
      </dgm:prSet>
      <dgm:spPr/>
    </dgm:pt>
    <dgm:pt modelId="{3E093162-E6AE-4D06-A2CD-83EB8ACB289E}" type="pres">
      <dgm:prSet presAssocID="{5DA75C8D-8B14-4804-8069-287BE5136CC3}" presName="spaceBetweenRectangles" presStyleCnt="0"/>
      <dgm:spPr/>
    </dgm:pt>
    <dgm:pt modelId="{7469CD9B-9FF5-4E09-ADCE-34508F932622}" type="pres">
      <dgm:prSet presAssocID="{EA0442FD-F429-465C-9B63-2206210D1954}" presName="parentLin" presStyleCnt="0"/>
      <dgm:spPr/>
    </dgm:pt>
    <dgm:pt modelId="{4B6F7615-114F-4349-B447-A0CFCEFC5D5E}" type="pres">
      <dgm:prSet presAssocID="{EA0442FD-F429-465C-9B63-2206210D195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F0C0783-E20C-4E4F-A2E5-681E16DF6A61}" type="pres">
      <dgm:prSet presAssocID="{EA0442FD-F429-465C-9B63-2206210D195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CC6B-86EC-4712-8919-21ED74888300}" type="pres">
      <dgm:prSet presAssocID="{EA0442FD-F429-465C-9B63-2206210D1954}" presName="negativeSpace" presStyleCnt="0"/>
      <dgm:spPr/>
    </dgm:pt>
    <dgm:pt modelId="{1878D931-D592-42FC-B836-C38F45F4A267}" type="pres">
      <dgm:prSet presAssocID="{EA0442FD-F429-465C-9B63-2206210D1954}" presName="childText" presStyleLbl="conFgAcc1" presStyleIdx="3" presStyleCnt="5">
        <dgm:presLayoutVars>
          <dgm:bulletEnabled val="1"/>
        </dgm:presLayoutVars>
      </dgm:prSet>
      <dgm:spPr/>
    </dgm:pt>
    <dgm:pt modelId="{3A1230A6-6B76-4494-A542-27635C577F1B}" type="pres">
      <dgm:prSet presAssocID="{8A35E629-209E-4734-BECB-D77F4B79D104}" presName="spaceBetweenRectangles" presStyleCnt="0"/>
      <dgm:spPr/>
    </dgm:pt>
    <dgm:pt modelId="{4262E8A9-1639-46E3-B9C6-C04D8CC0008D}" type="pres">
      <dgm:prSet presAssocID="{F931B757-7868-4214-BBBC-E2DAB8B0AB89}" presName="parentLin" presStyleCnt="0"/>
      <dgm:spPr/>
    </dgm:pt>
    <dgm:pt modelId="{F4C58C06-5730-42E8-B220-058A88860072}" type="pres">
      <dgm:prSet presAssocID="{F931B757-7868-4214-BBBC-E2DAB8B0AB8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28888A5-13AB-4AF3-A019-D93457002BC6}" type="pres">
      <dgm:prSet presAssocID="{F931B757-7868-4214-BBBC-E2DAB8B0AB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5E7A8-22E2-495C-91E8-77F0DCCA9426}" type="pres">
      <dgm:prSet presAssocID="{F931B757-7868-4214-BBBC-E2DAB8B0AB89}" presName="negativeSpace" presStyleCnt="0"/>
      <dgm:spPr/>
    </dgm:pt>
    <dgm:pt modelId="{E961B6E2-ECC7-49CB-A949-EE7E6E36C11E}" type="pres">
      <dgm:prSet presAssocID="{F931B757-7868-4214-BBBC-E2DAB8B0AB8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C5CB221-03AD-4E8F-9319-16DF89EAA91E}" type="presOf" srcId="{53C6588E-8D46-4408-A670-E15027FD2D74}" destId="{71FEE38B-108A-4107-B298-30157D3178AA}" srcOrd="0" destOrd="0" presId="urn:microsoft.com/office/officeart/2005/8/layout/list1"/>
    <dgm:cxn modelId="{65DCF466-83AF-4090-8DB5-E177CA2C9602}" type="presOf" srcId="{38D4FA5E-E3C0-45A7-AF9F-3D09CE033057}" destId="{D9876F60-F79A-4A19-8D69-BB876AAB406A}" srcOrd="0" destOrd="0" presId="urn:microsoft.com/office/officeart/2005/8/layout/list1"/>
    <dgm:cxn modelId="{7FD4C096-0A1E-420A-BB05-27AAE3CB5691}" type="presOf" srcId="{EA0442FD-F429-465C-9B63-2206210D1954}" destId="{4B6F7615-114F-4349-B447-A0CFCEFC5D5E}" srcOrd="0" destOrd="0" presId="urn:microsoft.com/office/officeart/2005/8/layout/list1"/>
    <dgm:cxn modelId="{330CE0AA-3378-44CC-9D60-4E6F46037857}" srcId="{13803047-9DA6-46A8-AC04-C3A6117ACAE0}" destId="{F931B757-7868-4214-BBBC-E2DAB8B0AB89}" srcOrd="4" destOrd="0" parTransId="{76995CC8-32E4-4354-AEB5-30DC0AC830D8}" sibTransId="{AC691C3A-EB83-4513-A68B-0626CADD658D}"/>
    <dgm:cxn modelId="{B10BD9C9-0FF1-4E10-84A7-CDEB7B91D2B4}" type="presOf" srcId="{F931B757-7868-4214-BBBC-E2DAB8B0AB89}" destId="{F4C58C06-5730-42E8-B220-058A88860072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C4C1129F-BE09-4DD7-BE46-40981B4766F8}" srcId="{13803047-9DA6-46A8-AC04-C3A6117ACAE0}" destId="{38D4FA5E-E3C0-45A7-AF9F-3D09CE033057}" srcOrd="2" destOrd="0" parTransId="{A445BCC8-77DE-4376-9AAC-1DA36BABFC45}" sibTransId="{5DA75C8D-8B14-4804-8069-287BE5136CC3}"/>
    <dgm:cxn modelId="{66040ACF-7429-4C13-9B3B-D7103B44456F}" type="presOf" srcId="{7AE8FEB4-C08E-44C7-8AB6-A0361D6D1B19}" destId="{1C43F250-2202-4893-8784-737D0B0B8641}" srcOrd="1" destOrd="0" presId="urn:microsoft.com/office/officeart/2005/8/layout/list1"/>
    <dgm:cxn modelId="{7985B2E4-E7CE-4CD9-AFF4-169CCEA48F07}" srcId="{13803047-9DA6-46A8-AC04-C3A6117ACAE0}" destId="{53C6588E-8D46-4408-A670-E15027FD2D74}" srcOrd="0" destOrd="0" parTransId="{24124F05-E946-4F69-A820-FAD432E3647B}" sibTransId="{0D8B73A0-A175-4A32-BC9F-172DD96A8EE0}"/>
    <dgm:cxn modelId="{94D9E5C3-49A0-4D24-8D52-E25AA3F1CCFC}" type="presOf" srcId="{53C6588E-8D46-4408-A670-E15027FD2D74}" destId="{6C8CFE9D-E2C7-42EE-BFB5-1D489A01C519}" srcOrd="1" destOrd="0" presId="urn:microsoft.com/office/officeart/2005/8/layout/list1"/>
    <dgm:cxn modelId="{FCB80CBB-C84B-471D-A9AE-8CB2BA96B882}" type="presOf" srcId="{7AE8FEB4-C08E-44C7-8AB6-A0361D6D1B19}" destId="{7DF3E7DA-FBA3-426B-88F5-6A6B3A1BEB5F}" srcOrd="0" destOrd="0" presId="urn:microsoft.com/office/officeart/2005/8/layout/list1"/>
    <dgm:cxn modelId="{F848046B-5606-45D6-9858-F76242F689C9}" type="presOf" srcId="{EA0442FD-F429-465C-9B63-2206210D1954}" destId="{0F0C0783-E20C-4E4F-A2E5-681E16DF6A61}" srcOrd="1" destOrd="0" presId="urn:microsoft.com/office/officeart/2005/8/layout/list1"/>
    <dgm:cxn modelId="{30489434-79FA-4BF8-9718-FF8124FE483B}" type="presOf" srcId="{F931B757-7868-4214-BBBC-E2DAB8B0AB89}" destId="{228888A5-13AB-4AF3-A019-D93457002BC6}" srcOrd="1" destOrd="0" presId="urn:microsoft.com/office/officeart/2005/8/layout/list1"/>
    <dgm:cxn modelId="{3697B64A-17CA-469C-BEF5-3C045CB79DCD}" type="presOf" srcId="{38D4FA5E-E3C0-45A7-AF9F-3D09CE033057}" destId="{E912B281-A8D3-4827-9877-5A6D7677CB0B}" srcOrd="1" destOrd="0" presId="urn:microsoft.com/office/officeart/2005/8/layout/list1"/>
    <dgm:cxn modelId="{BC60D979-DBC3-4664-A001-D4CDAF626A89}" srcId="{13803047-9DA6-46A8-AC04-C3A6117ACAE0}" destId="{7AE8FEB4-C08E-44C7-8AB6-A0361D6D1B19}" srcOrd="1" destOrd="0" parTransId="{C3603DD2-4072-42AF-8D94-046DA446BEDE}" sibTransId="{5D614D6A-6ABA-47F5-A20D-B52C33CB3F18}"/>
    <dgm:cxn modelId="{D6E9F9AF-78B1-4B8E-978C-39CA07D91828}" srcId="{13803047-9DA6-46A8-AC04-C3A6117ACAE0}" destId="{EA0442FD-F429-465C-9B63-2206210D1954}" srcOrd="3" destOrd="0" parTransId="{B962D05A-51CA-40DB-ACF2-10BFFEDF04F4}" sibTransId="{8A35E629-209E-4734-BECB-D77F4B79D104}"/>
    <dgm:cxn modelId="{2C9CF389-1BA6-46C2-AA7D-2DD65F0F1ADA}" type="presParOf" srcId="{50FB72C6-91AA-47B5-BEE7-FCEA67B8A852}" destId="{8327077A-CE24-42BD-937B-DB3AF0D1E785}" srcOrd="0" destOrd="0" presId="urn:microsoft.com/office/officeart/2005/8/layout/list1"/>
    <dgm:cxn modelId="{7FBF4F82-5004-44A6-8E22-260098B210B3}" type="presParOf" srcId="{8327077A-CE24-42BD-937B-DB3AF0D1E785}" destId="{71FEE38B-108A-4107-B298-30157D3178AA}" srcOrd="0" destOrd="0" presId="urn:microsoft.com/office/officeart/2005/8/layout/list1"/>
    <dgm:cxn modelId="{0A683219-B4FA-4419-BCE1-DDBE1B219CEF}" type="presParOf" srcId="{8327077A-CE24-42BD-937B-DB3AF0D1E785}" destId="{6C8CFE9D-E2C7-42EE-BFB5-1D489A01C519}" srcOrd="1" destOrd="0" presId="urn:microsoft.com/office/officeart/2005/8/layout/list1"/>
    <dgm:cxn modelId="{691D8558-A71D-4D41-B0E6-4FB89BF19C65}" type="presParOf" srcId="{50FB72C6-91AA-47B5-BEE7-FCEA67B8A852}" destId="{13AC247C-21D2-4970-97D7-E64FD038BA25}" srcOrd="1" destOrd="0" presId="urn:microsoft.com/office/officeart/2005/8/layout/list1"/>
    <dgm:cxn modelId="{3DD0C200-3273-4373-8EF5-4244CC5CE966}" type="presParOf" srcId="{50FB72C6-91AA-47B5-BEE7-FCEA67B8A852}" destId="{662A9A25-B353-4652-A076-A750C2ED4693}" srcOrd="2" destOrd="0" presId="urn:microsoft.com/office/officeart/2005/8/layout/list1"/>
    <dgm:cxn modelId="{4100E40A-1CEC-4F95-B438-67E8E4C08174}" type="presParOf" srcId="{50FB72C6-91AA-47B5-BEE7-FCEA67B8A852}" destId="{24820C68-3CAA-4D0F-82F1-0D314D9AEEBF}" srcOrd="3" destOrd="0" presId="urn:microsoft.com/office/officeart/2005/8/layout/list1"/>
    <dgm:cxn modelId="{A8E9262B-0053-4B1A-8CED-C1F110515A30}" type="presParOf" srcId="{50FB72C6-91AA-47B5-BEE7-FCEA67B8A852}" destId="{52047C0F-29B5-4509-AC7E-D95C23918FD5}" srcOrd="4" destOrd="0" presId="urn:microsoft.com/office/officeart/2005/8/layout/list1"/>
    <dgm:cxn modelId="{E1227542-2748-4727-AED8-542B938DBC37}" type="presParOf" srcId="{52047C0F-29B5-4509-AC7E-D95C23918FD5}" destId="{7DF3E7DA-FBA3-426B-88F5-6A6B3A1BEB5F}" srcOrd="0" destOrd="0" presId="urn:microsoft.com/office/officeart/2005/8/layout/list1"/>
    <dgm:cxn modelId="{6D535419-3D55-4A7A-8FE1-FC449FE32140}" type="presParOf" srcId="{52047C0F-29B5-4509-AC7E-D95C23918FD5}" destId="{1C43F250-2202-4893-8784-737D0B0B8641}" srcOrd="1" destOrd="0" presId="urn:microsoft.com/office/officeart/2005/8/layout/list1"/>
    <dgm:cxn modelId="{71CDC7C2-AB53-4DD8-8048-CCA25CF81D61}" type="presParOf" srcId="{50FB72C6-91AA-47B5-BEE7-FCEA67B8A852}" destId="{8AEEB4C5-9D54-441C-AACE-671726BB5DEC}" srcOrd="5" destOrd="0" presId="urn:microsoft.com/office/officeart/2005/8/layout/list1"/>
    <dgm:cxn modelId="{2FB09C8D-D14A-4496-8C24-F43893DF8953}" type="presParOf" srcId="{50FB72C6-91AA-47B5-BEE7-FCEA67B8A852}" destId="{2175448D-9FD5-4D15-A9FB-EDFF0942D937}" srcOrd="6" destOrd="0" presId="urn:microsoft.com/office/officeart/2005/8/layout/list1"/>
    <dgm:cxn modelId="{5784C81B-ACB8-4F69-957E-EAF1E1650FCF}" type="presParOf" srcId="{50FB72C6-91AA-47B5-BEE7-FCEA67B8A852}" destId="{C1984499-1D59-41D1-B416-179CCEF0DF32}" srcOrd="7" destOrd="0" presId="urn:microsoft.com/office/officeart/2005/8/layout/list1"/>
    <dgm:cxn modelId="{D9A325A3-EC39-403E-93D7-91D939AA2DFC}" type="presParOf" srcId="{50FB72C6-91AA-47B5-BEE7-FCEA67B8A852}" destId="{D8EAD7DB-B565-46B3-97DC-5C61F1BEF6C4}" srcOrd="8" destOrd="0" presId="urn:microsoft.com/office/officeart/2005/8/layout/list1"/>
    <dgm:cxn modelId="{6672C070-E9CD-40BB-83F5-2D2502FD206C}" type="presParOf" srcId="{D8EAD7DB-B565-46B3-97DC-5C61F1BEF6C4}" destId="{D9876F60-F79A-4A19-8D69-BB876AAB406A}" srcOrd="0" destOrd="0" presId="urn:microsoft.com/office/officeart/2005/8/layout/list1"/>
    <dgm:cxn modelId="{344F9A03-9067-453D-B011-AD922A2CE892}" type="presParOf" srcId="{D8EAD7DB-B565-46B3-97DC-5C61F1BEF6C4}" destId="{E912B281-A8D3-4827-9877-5A6D7677CB0B}" srcOrd="1" destOrd="0" presId="urn:microsoft.com/office/officeart/2005/8/layout/list1"/>
    <dgm:cxn modelId="{71E49B5E-42BD-4664-A326-1A8F449F1835}" type="presParOf" srcId="{50FB72C6-91AA-47B5-BEE7-FCEA67B8A852}" destId="{3A3C8E8C-5C84-4D6F-A0D4-B921A589A876}" srcOrd="9" destOrd="0" presId="urn:microsoft.com/office/officeart/2005/8/layout/list1"/>
    <dgm:cxn modelId="{E3955C50-C313-4D07-8C10-7E30863E93AA}" type="presParOf" srcId="{50FB72C6-91AA-47B5-BEE7-FCEA67B8A852}" destId="{01D81403-6E69-4CC0-8072-CE2D5B68D815}" srcOrd="10" destOrd="0" presId="urn:microsoft.com/office/officeart/2005/8/layout/list1"/>
    <dgm:cxn modelId="{FB6CC00B-959C-40C8-8B8B-F410EBC89F3B}" type="presParOf" srcId="{50FB72C6-91AA-47B5-BEE7-FCEA67B8A852}" destId="{3E093162-E6AE-4D06-A2CD-83EB8ACB289E}" srcOrd="11" destOrd="0" presId="urn:microsoft.com/office/officeart/2005/8/layout/list1"/>
    <dgm:cxn modelId="{D7D4459A-F674-44BA-AFBE-D5FBAE6D90F4}" type="presParOf" srcId="{50FB72C6-91AA-47B5-BEE7-FCEA67B8A852}" destId="{7469CD9B-9FF5-4E09-ADCE-34508F932622}" srcOrd="12" destOrd="0" presId="urn:microsoft.com/office/officeart/2005/8/layout/list1"/>
    <dgm:cxn modelId="{8F009BBA-AC49-464F-AE03-47CFDFED36F1}" type="presParOf" srcId="{7469CD9B-9FF5-4E09-ADCE-34508F932622}" destId="{4B6F7615-114F-4349-B447-A0CFCEFC5D5E}" srcOrd="0" destOrd="0" presId="urn:microsoft.com/office/officeart/2005/8/layout/list1"/>
    <dgm:cxn modelId="{87C09506-E26D-4262-8E7E-6077ABA905CF}" type="presParOf" srcId="{7469CD9B-9FF5-4E09-ADCE-34508F932622}" destId="{0F0C0783-E20C-4E4F-A2E5-681E16DF6A61}" srcOrd="1" destOrd="0" presId="urn:microsoft.com/office/officeart/2005/8/layout/list1"/>
    <dgm:cxn modelId="{E75CD493-47E4-4CF6-B535-8CE15DD61085}" type="presParOf" srcId="{50FB72C6-91AA-47B5-BEE7-FCEA67B8A852}" destId="{6CEECC6B-86EC-4712-8919-21ED74888300}" srcOrd="13" destOrd="0" presId="urn:microsoft.com/office/officeart/2005/8/layout/list1"/>
    <dgm:cxn modelId="{745E757F-7354-469E-B460-30273023BF64}" type="presParOf" srcId="{50FB72C6-91AA-47B5-BEE7-FCEA67B8A852}" destId="{1878D931-D592-42FC-B836-C38F45F4A267}" srcOrd="14" destOrd="0" presId="urn:microsoft.com/office/officeart/2005/8/layout/list1"/>
    <dgm:cxn modelId="{4B22A27B-9829-44B4-BF2E-BA646181A489}" type="presParOf" srcId="{50FB72C6-91AA-47B5-BEE7-FCEA67B8A852}" destId="{3A1230A6-6B76-4494-A542-27635C577F1B}" srcOrd="15" destOrd="0" presId="urn:microsoft.com/office/officeart/2005/8/layout/list1"/>
    <dgm:cxn modelId="{15EBD2CF-1484-4E09-B48F-02867C5FC7C7}" type="presParOf" srcId="{50FB72C6-91AA-47B5-BEE7-FCEA67B8A852}" destId="{4262E8A9-1639-46E3-B9C6-C04D8CC0008D}" srcOrd="16" destOrd="0" presId="urn:microsoft.com/office/officeart/2005/8/layout/list1"/>
    <dgm:cxn modelId="{C0C13BC6-3A8C-4287-A97D-1BF3C3D46BBE}" type="presParOf" srcId="{4262E8A9-1639-46E3-B9C6-C04D8CC0008D}" destId="{F4C58C06-5730-42E8-B220-058A88860072}" srcOrd="0" destOrd="0" presId="urn:microsoft.com/office/officeart/2005/8/layout/list1"/>
    <dgm:cxn modelId="{F067FD80-E477-44CC-B1E9-CECEEDA30ABC}" type="presParOf" srcId="{4262E8A9-1639-46E3-B9C6-C04D8CC0008D}" destId="{228888A5-13AB-4AF3-A019-D93457002BC6}" srcOrd="1" destOrd="0" presId="urn:microsoft.com/office/officeart/2005/8/layout/list1"/>
    <dgm:cxn modelId="{EB66D652-4A98-43D1-82C2-F6A620382A64}" type="presParOf" srcId="{50FB72C6-91AA-47B5-BEE7-FCEA67B8A852}" destId="{5D75E7A8-22E2-495C-91E8-77F0DCCA9426}" srcOrd="17" destOrd="0" presId="urn:microsoft.com/office/officeart/2005/8/layout/list1"/>
    <dgm:cxn modelId="{99D114ED-C55B-4266-B7D3-190C8D769F0D}" type="presParOf" srcId="{50FB72C6-91AA-47B5-BEE7-FCEA67B8A852}" destId="{E961B6E2-ECC7-49CB-A949-EE7E6E36C11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6588E-8D46-4408-A670-E15027FD2D74}">
      <dgm:prSet/>
      <dgm:spPr/>
      <dgm:t>
        <a:bodyPr/>
        <a:lstStyle/>
        <a:p>
          <a:r>
            <a:rPr lang="en-US">
              <a:latin typeface="Calibri Light" panose="020F0302020204030204"/>
            </a:rPr>
            <a:t>LabelImg</a:t>
          </a:r>
          <a:endParaRPr lang="en-US"/>
        </a:p>
      </dgm:t>
    </dgm:pt>
    <dgm:pt modelId="{24124F05-E946-4F69-A820-FAD432E3647B}" type="parTrans" cxnId="{7985B2E4-E7CE-4CD9-AFF4-169CCEA48F07}">
      <dgm:prSet/>
      <dgm:spPr/>
      <dgm:t>
        <a:bodyPr/>
        <a:lstStyle/>
        <a:p>
          <a:endParaRPr lang="en-US"/>
        </a:p>
      </dgm:t>
    </dgm:pt>
    <dgm:pt modelId="{0D8B73A0-A175-4A32-BC9F-172DD96A8EE0}" type="sibTrans" cxnId="{7985B2E4-E7CE-4CD9-AFF4-169CCEA48F07}">
      <dgm:prSet/>
      <dgm:spPr/>
      <dgm:t>
        <a:bodyPr/>
        <a:lstStyle/>
        <a:p>
          <a:endParaRPr lang="en-US"/>
        </a:p>
      </dgm:t>
    </dgm:pt>
    <dgm:pt modelId="{7AE8FEB4-C08E-44C7-8AB6-A0361D6D1B1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Installing Labelimg</a:t>
          </a:r>
          <a:endParaRPr lang="en-US"/>
        </a:p>
      </dgm:t>
    </dgm:pt>
    <dgm:pt modelId="{C3603DD2-4072-42AF-8D94-046DA446BEDE}" type="parTrans" cxnId="{BC60D979-DBC3-4664-A001-D4CDAF626A89}">
      <dgm:prSet/>
      <dgm:spPr/>
      <dgm:t>
        <a:bodyPr/>
        <a:lstStyle/>
        <a:p>
          <a:endParaRPr lang="en-US"/>
        </a:p>
      </dgm:t>
    </dgm:pt>
    <dgm:pt modelId="{5D614D6A-6ABA-47F5-A20D-B52C33CB3F18}" type="sibTrans" cxnId="{BC60D979-DBC3-4664-A001-D4CDAF626A89}">
      <dgm:prSet/>
      <dgm:spPr/>
      <dgm:t>
        <a:bodyPr/>
        <a:lstStyle/>
        <a:p>
          <a:endParaRPr lang="en-US"/>
        </a:p>
      </dgm:t>
    </dgm:pt>
    <dgm:pt modelId="{38D4FA5E-E3C0-45A7-AF9F-3D09CE03305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About the Tool</a:t>
          </a:r>
          <a:endParaRPr lang="en-US"/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EA0442FD-F429-465C-9B63-2206210D195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Loading Data</a:t>
          </a:r>
        </a:p>
      </dgm:t>
    </dgm:pt>
    <dgm:pt modelId="{B962D05A-51CA-40DB-ACF2-10BFFEDF04F4}" type="parTrans" cxnId="{D6E9F9AF-78B1-4B8E-978C-39CA07D91828}">
      <dgm:prSet/>
      <dgm:spPr/>
    </dgm:pt>
    <dgm:pt modelId="{8A35E629-209E-4734-BECB-D77F4B79D104}" type="sibTrans" cxnId="{D6E9F9AF-78B1-4B8E-978C-39CA07D91828}">
      <dgm:prSet/>
      <dgm:spPr/>
    </dgm:pt>
    <dgm:pt modelId="{F931B757-7868-4214-BBBC-E2DAB8B0AB8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Doing Annotations</a:t>
          </a:r>
        </a:p>
      </dgm:t>
    </dgm:pt>
    <dgm:pt modelId="{76995CC8-32E4-4354-AEB5-30DC0AC830D8}" type="parTrans" cxnId="{330CE0AA-3378-44CC-9D60-4E6F46037857}">
      <dgm:prSet/>
      <dgm:spPr/>
    </dgm:pt>
    <dgm:pt modelId="{AC691C3A-EB83-4513-A68B-0626CADD658D}" type="sibTrans" cxnId="{330CE0AA-3378-44CC-9D60-4E6F46037857}">
      <dgm:prSet/>
      <dgm:spPr/>
    </dgm:pt>
    <dgm:pt modelId="{9FD30BB6-A70B-4A33-91BA-65A7A6E332B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Contents of XML Files</a:t>
          </a:r>
        </a:p>
      </dgm:t>
    </dgm:pt>
    <dgm:pt modelId="{41874EDB-7171-4324-845A-015D51BA107F}" type="parTrans" cxnId="{1AA45D7A-AED5-453F-A0B9-5B98ADE3BDEE}">
      <dgm:prSet/>
      <dgm:spPr/>
    </dgm:pt>
    <dgm:pt modelId="{645E56B4-1794-4B41-8A63-23E39E5FCCB3}" type="sibTrans" cxnId="{1AA45D7A-AED5-453F-A0B9-5B98ADE3BDEE}">
      <dgm:prSet/>
      <dgm:spPr/>
    </dgm:pt>
    <dgm:pt modelId="{83C4B3DD-CD62-496A-9901-BB83DD3D1EC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Other Annotation Tools Used</a:t>
          </a:r>
        </a:p>
      </dgm:t>
    </dgm:pt>
    <dgm:pt modelId="{B1A2660F-6999-4296-9040-B379791161B6}" type="parTrans" cxnId="{A2399053-7CE5-40B4-98C7-1EF1A462567C}">
      <dgm:prSet/>
      <dgm:spPr/>
    </dgm:pt>
    <dgm:pt modelId="{FEC082CE-8086-4780-A729-BA2CCD5E5A6C}" type="sibTrans" cxnId="{A2399053-7CE5-40B4-98C7-1EF1A462567C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7077A-CE24-42BD-937B-DB3AF0D1E785}" type="pres">
      <dgm:prSet presAssocID="{53C6588E-8D46-4408-A670-E15027FD2D74}" presName="parentLin" presStyleCnt="0"/>
      <dgm:spPr/>
    </dgm:pt>
    <dgm:pt modelId="{71FEE38B-108A-4107-B298-30157D3178AA}" type="pres">
      <dgm:prSet presAssocID="{53C6588E-8D46-4408-A670-E15027FD2D7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C8CFE9D-E2C7-42EE-BFB5-1D489A01C519}" type="pres">
      <dgm:prSet presAssocID="{53C6588E-8D46-4408-A670-E15027FD2D7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C247C-21D2-4970-97D7-E64FD038BA25}" type="pres">
      <dgm:prSet presAssocID="{53C6588E-8D46-4408-A670-E15027FD2D74}" presName="negativeSpace" presStyleCnt="0"/>
      <dgm:spPr/>
    </dgm:pt>
    <dgm:pt modelId="{662A9A25-B353-4652-A076-A750C2ED4693}" type="pres">
      <dgm:prSet presAssocID="{53C6588E-8D46-4408-A670-E15027FD2D74}" presName="childText" presStyleLbl="conFgAcc1" presStyleIdx="0" presStyleCnt="7">
        <dgm:presLayoutVars>
          <dgm:bulletEnabled val="1"/>
        </dgm:presLayoutVars>
      </dgm:prSet>
      <dgm:spPr/>
    </dgm:pt>
    <dgm:pt modelId="{24820C68-3CAA-4D0F-82F1-0D314D9AEEBF}" type="pres">
      <dgm:prSet presAssocID="{0D8B73A0-A175-4A32-BC9F-172DD96A8EE0}" presName="spaceBetweenRectangles" presStyleCnt="0"/>
      <dgm:spPr/>
    </dgm:pt>
    <dgm:pt modelId="{52047C0F-29B5-4509-AC7E-D95C23918FD5}" type="pres">
      <dgm:prSet presAssocID="{7AE8FEB4-C08E-44C7-8AB6-A0361D6D1B19}" presName="parentLin" presStyleCnt="0"/>
      <dgm:spPr/>
    </dgm:pt>
    <dgm:pt modelId="{7DF3E7DA-FBA3-426B-88F5-6A6B3A1BEB5F}" type="pres">
      <dgm:prSet presAssocID="{7AE8FEB4-C08E-44C7-8AB6-A0361D6D1B1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C43F250-2202-4893-8784-737D0B0B8641}" type="pres">
      <dgm:prSet presAssocID="{7AE8FEB4-C08E-44C7-8AB6-A0361D6D1B1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EB4C5-9D54-441C-AACE-671726BB5DEC}" type="pres">
      <dgm:prSet presAssocID="{7AE8FEB4-C08E-44C7-8AB6-A0361D6D1B19}" presName="negativeSpace" presStyleCnt="0"/>
      <dgm:spPr/>
    </dgm:pt>
    <dgm:pt modelId="{2175448D-9FD5-4D15-A9FB-EDFF0942D937}" type="pres">
      <dgm:prSet presAssocID="{7AE8FEB4-C08E-44C7-8AB6-A0361D6D1B19}" presName="childText" presStyleLbl="conFgAcc1" presStyleIdx="1" presStyleCnt="7">
        <dgm:presLayoutVars>
          <dgm:bulletEnabled val="1"/>
        </dgm:presLayoutVars>
      </dgm:prSet>
      <dgm:spPr/>
    </dgm:pt>
    <dgm:pt modelId="{C1984499-1D59-41D1-B416-179CCEF0DF32}" type="pres">
      <dgm:prSet presAssocID="{5D614D6A-6ABA-47F5-A20D-B52C33CB3F18}" presName="spaceBetweenRectangles" presStyleCnt="0"/>
      <dgm:spPr/>
    </dgm:pt>
    <dgm:pt modelId="{D8EAD7DB-B565-46B3-97DC-5C61F1BEF6C4}" type="pres">
      <dgm:prSet presAssocID="{38D4FA5E-E3C0-45A7-AF9F-3D09CE033057}" presName="parentLin" presStyleCnt="0"/>
      <dgm:spPr/>
    </dgm:pt>
    <dgm:pt modelId="{D9876F60-F79A-4A19-8D69-BB876AAB406A}" type="pres">
      <dgm:prSet presAssocID="{38D4FA5E-E3C0-45A7-AF9F-3D09CE033057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E912B281-A8D3-4827-9877-5A6D7677CB0B}" type="pres">
      <dgm:prSet presAssocID="{38D4FA5E-E3C0-45A7-AF9F-3D09CE03305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8E8C-5C84-4D6F-A0D4-B921A589A876}" type="pres">
      <dgm:prSet presAssocID="{38D4FA5E-E3C0-45A7-AF9F-3D09CE033057}" presName="negativeSpace" presStyleCnt="0"/>
      <dgm:spPr/>
    </dgm:pt>
    <dgm:pt modelId="{01D81403-6E69-4CC0-8072-CE2D5B68D815}" type="pres">
      <dgm:prSet presAssocID="{38D4FA5E-E3C0-45A7-AF9F-3D09CE033057}" presName="childText" presStyleLbl="conFgAcc1" presStyleIdx="2" presStyleCnt="7">
        <dgm:presLayoutVars>
          <dgm:bulletEnabled val="1"/>
        </dgm:presLayoutVars>
      </dgm:prSet>
      <dgm:spPr/>
    </dgm:pt>
    <dgm:pt modelId="{3E093162-E6AE-4D06-A2CD-83EB8ACB289E}" type="pres">
      <dgm:prSet presAssocID="{5DA75C8D-8B14-4804-8069-287BE5136CC3}" presName="spaceBetweenRectangles" presStyleCnt="0"/>
      <dgm:spPr/>
    </dgm:pt>
    <dgm:pt modelId="{7469CD9B-9FF5-4E09-ADCE-34508F932622}" type="pres">
      <dgm:prSet presAssocID="{EA0442FD-F429-465C-9B63-2206210D1954}" presName="parentLin" presStyleCnt="0"/>
      <dgm:spPr/>
    </dgm:pt>
    <dgm:pt modelId="{4B6F7615-114F-4349-B447-A0CFCEFC5D5E}" type="pres">
      <dgm:prSet presAssocID="{EA0442FD-F429-465C-9B63-2206210D1954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0F0C0783-E20C-4E4F-A2E5-681E16DF6A61}" type="pres">
      <dgm:prSet presAssocID="{EA0442FD-F429-465C-9B63-2206210D195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CC6B-86EC-4712-8919-21ED74888300}" type="pres">
      <dgm:prSet presAssocID="{EA0442FD-F429-465C-9B63-2206210D1954}" presName="negativeSpace" presStyleCnt="0"/>
      <dgm:spPr/>
    </dgm:pt>
    <dgm:pt modelId="{1878D931-D592-42FC-B836-C38F45F4A267}" type="pres">
      <dgm:prSet presAssocID="{EA0442FD-F429-465C-9B63-2206210D1954}" presName="childText" presStyleLbl="conFgAcc1" presStyleIdx="3" presStyleCnt="7">
        <dgm:presLayoutVars>
          <dgm:bulletEnabled val="1"/>
        </dgm:presLayoutVars>
      </dgm:prSet>
      <dgm:spPr/>
    </dgm:pt>
    <dgm:pt modelId="{3A1230A6-6B76-4494-A542-27635C577F1B}" type="pres">
      <dgm:prSet presAssocID="{8A35E629-209E-4734-BECB-D77F4B79D104}" presName="spaceBetweenRectangles" presStyleCnt="0"/>
      <dgm:spPr/>
    </dgm:pt>
    <dgm:pt modelId="{4262E8A9-1639-46E3-B9C6-C04D8CC0008D}" type="pres">
      <dgm:prSet presAssocID="{F931B757-7868-4214-BBBC-E2DAB8B0AB89}" presName="parentLin" presStyleCnt="0"/>
      <dgm:spPr/>
    </dgm:pt>
    <dgm:pt modelId="{F4C58C06-5730-42E8-B220-058A88860072}" type="pres">
      <dgm:prSet presAssocID="{F931B757-7868-4214-BBBC-E2DAB8B0AB89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228888A5-13AB-4AF3-A019-D93457002BC6}" type="pres">
      <dgm:prSet presAssocID="{F931B757-7868-4214-BBBC-E2DAB8B0AB8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5E7A8-22E2-495C-91E8-77F0DCCA9426}" type="pres">
      <dgm:prSet presAssocID="{F931B757-7868-4214-BBBC-E2DAB8B0AB89}" presName="negativeSpace" presStyleCnt="0"/>
      <dgm:spPr/>
    </dgm:pt>
    <dgm:pt modelId="{E961B6E2-ECC7-49CB-A949-EE7E6E36C11E}" type="pres">
      <dgm:prSet presAssocID="{F931B757-7868-4214-BBBC-E2DAB8B0AB89}" presName="childText" presStyleLbl="conFgAcc1" presStyleIdx="4" presStyleCnt="7">
        <dgm:presLayoutVars>
          <dgm:bulletEnabled val="1"/>
        </dgm:presLayoutVars>
      </dgm:prSet>
      <dgm:spPr/>
    </dgm:pt>
    <dgm:pt modelId="{B0FD67E4-DB25-4353-8978-D3FE82B93186}" type="pres">
      <dgm:prSet presAssocID="{AC691C3A-EB83-4513-A68B-0626CADD658D}" presName="spaceBetweenRectangles" presStyleCnt="0"/>
      <dgm:spPr/>
    </dgm:pt>
    <dgm:pt modelId="{7BA63362-DF9F-4B22-83F3-5D1C6DEF2B64}" type="pres">
      <dgm:prSet presAssocID="{9FD30BB6-A70B-4A33-91BA-65A7A6E332B9}" presName="parentLin" presStyleCnt="0"/>
      <dgm:spPr/>
    </dgm:pt>
    <dgm:pt modelId="{233495A0-BC56-4A82-890D-C3A7BE1273A8}" type="pres">
      <dgm:prSet presAssocID="{9FD30BB6-A70B-4A33-91BA-65A7A6E332B9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E86CB93-3A11-44F6-B8BB-88177EFE3363}" type="pres">
      <dgm:prSet presAssocID="{9FD30BB6-A70B-4A33-91BA-65A7A6E332B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33293-8799-4408-B8F1-87431CEF44D5}" type="pres">
      <dgm:prSet presAssocID="{9FD30BB6-A70B-4A33-91BA-65A7A6E332B9}" presName="negativeSpace" presStyleCnt="0"/>
      <dgm:spPr/>
    </dgm:pt>
    <dgm:pt modelId="{9BF84842-8F73-4188-A948-8F93B54F2E63}" type="pres">
      <dgm:prSet presAssocID="{9FD30BB6-A70B-4A33-91BA-65A7A6E332B9}" presName="childText" presStyleLbl="conFgAcc1" presStyleIdx="5" presStyleCnt="7">
        <dgm:presLayoutVars>
          <dgm:bulletEnabled val="1"/>
        </dgm:presLayoutVars>
      </dgm:prSet>
      <dgm:spPr/>
    </dgm:pt>
    <dgm:pt modelId="{6A164BDE-3A72-4E3C-A70A-20871D310C0F}" type="pres">
      <dgm:prSet presAssocID="{645E56B4-1794-4B41-8A63-23E39E5FCCB3}" presName="spaceBetweenRectangles" presStyleCnt="0"/>
      <dgm:spPr/>
    </dgm:pt>
    <dgm:pt modelId="{DAADE4A0-0658-43EA-A302-ED305071EC23}" type="pres">
      <dgm:prSet presAssocID="{83C4B3DD-CD62-496A-9901-BB83DD3D1EC5}" presName="parentLin" presStyleCnt="0"/>
      <dgm:spPr/>
    </dgm:pt>
    <dgm:pt modelId="{F612D53C-7EE0-43DD-8776-B348046D67A1}" type="pres">
      <dgm:prSet presAssocID="{83C4B3DD-CD62-496A-9901-BB83DD3D1EC5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C66E37B-B443-4464-B161-2A61896B1F55}" type="pres">
      <dgm:prSet presAssocID="{83C4B3DD-CD62-496A-9901-BB83DD3D1EC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4050B-E1E9-4C7D-B1CF-ECFE8D626324}" type="pres">
      <dgm:prSet presAssocID="{83C4B3DD-CD62-496A-9901-BB83DD3D1EC5}" presName="negativeSpace" presStyleCnt="0"/>
      <dgm:spPr/>
    </dgm:pt>
    <dgm:pt modelId="{DD8CBBFD-38B7-431E-A644-946BDA79C03C}" type="pres">
      <dgm:prSet presAssocID="{83C4B3DD-CD62-496A-9901-BB83DD3D1EC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CA756B8-D68B-4B39-BC98-B463B04A30EC}" type="presOf" srcId="{53C6588E-8D46-4408-A670-E15027FD2D74}" destId="{6C8CFE9D-E2C7-42EE-BFB5-1D489A01C519}" srcOrd="1" destOrd="0" presId="urn:microsoft.com/office/officeart/2005/8/layout/list1"/>
    <dgm:cxn modelId="{28A45500-101C-454D-9EF6-C17830F643C9}" type="presOf" srcId="{F931B757-7868-4214-BBBC-E2DAB8B0AB89}" destId="{F4C58C06-5730-42E8-B220-058A88860072}" srcOrd="0" destOrd="0" presId="urn:microsoft.com/office/officeart/2005/8/layout/list1"/>
    <dgm:cxn modelId="{A2399053-7CE5-40B4-98C7-1EF1A462567C}" srcId="{13803047-9DA6-46A8-AC04-C3A6117ACAE0}" destId="{83C4B3DD-CD62-496A-9901-BB83DD3D1EC5}" srcOrd="6" destOrd="0" parTransId="{B1A2660F-6999-4296-9040-B379791161B6}" sibTransId="{FEC082CE-8086-4780-A729-BA2CCD5E5A6C}"/>
    <dgm:cxn modelId="{C6F19853-11E1-4C41-B931-682596B34740}" type="presOf" srcId="{F931B757-7868-4214-BBBC-E2DAB8B0AB89}" destId="{228888A5-13AB-4AF3-A019-D93457002BC6}" srcOrd="1" destOrd="0" presId="urn:microsoft.com/office/officeart/2005/8/layout/list1"/>
    <dgm:cxn modelId="{6C4FE4B2-FAEA-4EF7-A04D-DCE42997421C}" type="presOf" srcId="{83C4B3DD-CD62-496A-9901-BB83DD3D1EC5}" destId="{F612D53C-7EE0-43DD-8776-B348046D67A1}" srcOrd="0" destOrd="0" presId="urn:microsoft.com/office/officeart/2005/8/layout/list1"/>
    <dgm:cxn modelId="{8CB9684A-7A78-44C3-88DC-B1E590750935}" type="presOf" srcId="{7AE8FEB4-C08E-44C7-8AB6-A0361D6D1B19}" destId="{7DF3E7DA-FBA3-426B-88F5-6A6B3A1BEB5F}" srcOrd="0" destOrd="0" presId="urn:microsoft.com/office/officeart/2005/8/layout/list1"/>
    <dgm:cxn modelId="{1AA45D7A-AED5-453F-A0B9-5B98ADE3BDEE}" srcId="{13803047-9DA6-46A8-AC04-C3A6117ACAE0}" destId="{9FD30BB6-A70B-4A33-91BA-65A7A6E332B9}" srcOrd="5" destOrd="0" parTransId="{41874EDB-7171-4324-845A-015D51BA107F}" sibTransId="{645E56B4-1794-4B41-8A63-23E39E5FCCB3}"/>
    <dgm:cxn modelId="{330CE0AA-3378-44CC-9D60-4E6F46037857}" srcId="{13803047-9DA6-46A8-AC04-C3A6117ACAE0}" destId="{F931B757-7868-4214-BBBC-E2DAB8B0AB89}" srcOrd="4" destOrd="0" parTransId="{76995CC8-32E4-4354-AEB5-30DC0AC830D8}" sibTransId="{AC691C3A-EB83-4513-A68B-0626CADD658D}"/>
    <dgm:cxn modelId="{F7A5441F-907B-450F-807D-C0ABF3C1F15A}" type="presOf" srcId="{9FD30BB6-A70B-4A33-91BA-65A7A6E332B9}" destId="{233495A0-BC56-4A82-890D-C3A7BE1273A8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C4C1129F-BE09-4DD7-BE46-40981B4766F8}" srcId="{13803047-9DA6-46A8-AC04-C3A6117ACAE0}" destId="{38D4FA5E-E3C0-45A7-AF9F-3D09CE033057}" srcOrd="2" destOrd="0" parTransId="{A445BCC8-77DE-4376-9AAC-1DA36BABFC45}" sibTransId="{5DA75C8D-8B14-4804-8069-287BE5136CC3}"/>
    <dgm:cxn modelId="{7985B2E4-E7CE-4CD9-AFF4-169CCEA48F07}" srcId="{13803047-9DA6-46A8-AC04-C3A6117ACAE0}" destId="{53C6588E-8D46-4408-A670-E15027FD2D74}" srcOrd="0" destOrd="0" parTransId="{24124F05-E946-4F69-A820-FAD432E3647B}" sibTransId="{0D8B73A0-A175-4A32-BC9F-172DD96A8EE0}"/>
    <dgm:cxn modelId="{425BA895-DB02-4F70-BB6B-2FC14D8AC5CF}" type="presOf" srcId="{38D4FA5E-E3C0-45A7-AF9F-3D09CE033057}" destId="{D9876F60-F79A-4A19-8D69-BB876AAB406A}" srcOrd="0" destOrd="0" presId="urn:microsoft.com/office/officeart/2005/8/layout/list1"/>
    <dgm:cxn modelId="{84FC79CA-DB52-40EB-82C9-0BECCBF76382}" type="presOf" srcId="{38D4FA5E-E3C0-45A7-AF9F-3D09CE033057}" destId="{E912B281-A8D3-4827-9877-5A6D7677CB0B}" srcOrd="1" destOrd="0" presId="urn:microsoft.com/office/officeart/2005/8/layout/list1"/>
    <dgm:cxn modelId="{8D3AFCAA-1F2F-4A0E-9E51-AF0DD9A7492E}" type="presOf" srcId="{9FD30BB6-A70B-4A33-91BA-65A7A6E332B9}" destId="{6E86CB93-3A11-44F6-B8BB-88177EFE3363}" srcOrd="1" destOrd="0" presId="urn:microsoft.com/office/officeart/2005/8/layout/list1"/>
    <dgm:cxn modelId="{56220E6A-CC0D-4C2B-824C-295E0EBC8ED6}" type="presOf" srcId="{7AE8FEB4-C08E-44C7-8AB6-A0361D6D1B19}" destId="{1C43F250-2202-4893-8784-737D0B0B8641}" srcOrd="1" destOrd="0" presId="urn:microsoft.com/office/officeart/2005/8/layout/list1"/>
    <dgm:cxn modelId="{3B1F2F36-1A70-4CF6-A1BF-86742AC76BE2}" type="presOf" srcId="{83C4B3DD-CD62-496A-9901-BB83DD3D1EC5}" destId="{0C66E37B-B443-4464-B161-2A61896B1F55}" srcOrd="1" destOrd="0" presId="urn:microsoft.com/office/officeart/2005/8/layout/list1"/>
    <dgm:cxn modelId="{BC60D979-DBC3-4664-A001-D4CDAF626A89}" srcId="{13803047-9DA6-46A8-AC04-C3A6117ACAE0}" destId="{7AE8FEB4-C08E-44C7-8AB6-A0361D6D1B19}" srcOrd="1" destOrd="0" parTransId="{C3603DD2-4072-42AF-8D94-046DA446BEDE}" sibTransId="{5D614D6A-6ABA-47F5-A20D-B52C33CB3F18}"/>
    <dgm:cxn modelId="{21718146-66A5-4DEA-94EB-EA964EE35416}" type="presOf" srcId="{EA0442FD-F429-465C-9B63-2206210D1954}" destId="{0F0C0783-E20C-4E4F-A2E5-681E16DF6A61}" srcOrd="1" destOrd="0" presId="urn:microsoft.com/office/officeart/2005/8/layout/list1"/>
    <dgm:cxn modelId="{0B2E112F-D910-4898-98E3-38E084EF2196}" type="presOf" srcId="{EA0442FD-F429-465C-9B63-2206210D1954}" destId="{4B6F7615-114F-4349-B447-A0CFCEFC5D5E}" srcOrd="0" destOrd="0" presId="urn:microsoft.com/office/officeart/2005/8/layout/list1"/>
    <dgm:cxn modelId="{D6E9F9AF-78B1-4B8E-978C-39CA07D91828}" srcId="{13803047-9DA6-46A8-AC04-C3A6117ACAE0}" destId="{EA0442FD-F429-465C-9B63-2206210D1954}" srcOrd="3" destOrd="0" parTransId="{B962D05A-51CA-40DB-ACF2-10BFFEDF04F4}" sibTransId="{8A35E629-209E-4734-BECB-D77F4B79D104}"/>
    <dgm:cxn modelId="{E00E9ADF-1DF5-4DD8-811C-98450D6E2E7B}" type="presOf" srcId="{53C6588E-8D46-4408-A670-E15027FD2D74}" destId="{71FEE38B-108A-4107-B298-30157D3178AA}" srcOrd="0" destOrd="0" presId="urn:microsoft.com/office/officeart/2005/8/layout/list1"/>
    <dgm:cxn modelId="{73D07621-0F22-4EEC-A4F6-F1F2B8724C2B}" type="presParOf" srcId="{50FB72C6-91AA-47B5-BEE7-FCEA67B8A852}" destId="{8327077A-CE24-42BD-937B-DB3AF0D1E785}" srcOrd="0" destOrd="0" presId="urn:microsoft.com/office/officeart/2005/8/layout/list1"/>
    <dgm:cxn modelId="{ED1C579D-8A1C-4F7B-A722-BE902F818597}" type="presParOf" srcId="{8327077A-CE24-42BD-937B-DB3AF0D1E785}" destId="{71FEE38B-108A-4107-B298-30157D3178AA}" srcOrd="0" destOrd="0" presId="urn:microsoft.com/office/officeart/2005/8/layout/list1"/>
    <dgm:cxn modelId="{7F310686-AE70-490D-A9B6-F3D7EDF91AD9}" type="presParOf" srcId="{8327077A-CE24-42BD-937B-DB3AF0D1E785}" destId="{6C8CFE9D-E2C7-42EE-BFB5-1D489A01C519}" srcOrd="1" destOrd="0" presId="urn:microsoft.com/office/officeart/2005/8/layout/list1"/>
    <dgm:cxn modelId="{8683C3C0-1DF2-4EE7-8D93-8D9D606E95CA}" type="presParOf" srcId="{50FB72C6-91AA-47B5-BEE7-FCEA67B8A852}" destId="{13AC247C-21D2-4970-97D7-E64FD038BA25}" srcOrd="1" destOrd="0" presId="urn:microsoft.com/office/officeart/2005/8/layout/list1"/>
    <dgm:cxn modelId="{83CCE47D-5831-4456-BE75-D1BE12A68B7D}" type="presParOf" srcId="{50FB72C6-91AA-47B5-BEE7-FCEA67B8A852}" destId="{662A9A25-B353-4652-A076-A750C2ED4693}" srcOrd="2" destOrd="0" presId="urn:microsoft.com/office/officeart/2005/8/layout/list1"/>
    <dgm:cxn modelId="{404919ED-1339-4238-88D5-478D00F67479}" type="presParOf" srcId="{50FB72C6-91AA-47B5-BEE7-FCEA67B8A852}" destId="{24820C68-3CAA-4D0F-82F1-0D314D9AEEBF}" srcOrd="3" destOrd="0" presId="urn:microsoft.com/office/officeart/2005/8/layout/list1"/>
    <dgm:cxn modelId="{D401C6F9-AB8A-478C-9E17-CAB1BC5E30E4}" type="presParOf" srcId="{50FB72C6-91AA-47B5-BEE7-FCEA67B8A852}" destId="{52047C0F-29B5-4509-AC7E-D95C23918FD5}" srcOrd="4" destOrd="0" presId="urn:microsoft.com/office/officeart/2005/8/layout/list1"/>
    <dgm:cxn modelId="{9F9A6DE5-962C-4C17-AF81-1FC6DB4C1175}" type="presParOf" srcId="{52047C0F-29B5-4509-AC7E-D95C23918FD5}" destId="{7DF3E7DA-FBA3-426B-88F5-6A6B3A1BEB5F}" srcOrd="0" destOrd="0" presId="urn:microsoft.com/office/officeart/2005/8/layout/list1"/>
    <dgm:cxn modelId="{84C26972-1E25-4070-AC13-5F72A4FB1AAF}" type="presParOf" srcId="{52047C0F-29B5-4509-AC7E-D95C23918FD5}" destId="{1C43F250-2202-4893-8784-737D0B0B8641}" srcOrd="1" destOrd="0" presId="urn:microsoft.com/office/officeart/2005/8/layout/list1"/>
    <dgm:cxn modelId="{F3B8FCC8-6C4E-49EB-B89D-8E106B6FBDB0}" type="presParOf" srcId="{50FB72C6-91AA-47B5-BEE7-FCEA67B8A852}" destId="{8AEEB4C5-9D54-441C-AACE-671726BB5DEC}" srcOrd="5" destOrd="0" presId="urn:microsoft.com/office/officeart/2005/8/layout/list1"/>
    <dgm:cxn modelId="{5B32E66E-BBD9-485D-8D12-B0DBC1583B85}" type="presParOf" srcId="{50FB72C6-91AA-47B5-BEE7-FCEA67B8A852}" destId="{2175448D-9FD5-4D15-A9FB-EDFF0942D937}" srcOrd="6" destOrd="0" presId="urn:microsoft.com/office/officeart/2005/8/layout/list1"/>
    <dgm:cxn modelId="{D17B0E9A-D910-4D4B-88A4-5A2FB60A182E}" type="presParOf" srcId="{50FB72C6-91AA-47B5-BEE7-FCEA67B8A852}" destId="{C1984499-1D59-41D1-B416-179CCEF0DF32}" srcOrd="7" destOrd="0" presId="urn:microsoft.com/office/officeart/2005/8/layout/list1"/>
    <dgm:cxn modelId="{FE9F4B16-68C1-4B18-9AAC-8AB42E78685C}" type="presParOf" srcId="{50FB72C6-91AA-47B5-BEE7-FCEA67B8A852}" destId="{D8EAD7DB-B565-46B3-97DC-5C61F1BEF6C4}" srcOrd="8" destOrd="0" presId="urn:microsoft.com/office/officeart/2005/8/layout/list1"/>
    <dgm:cxn modelId="{7EF80D38-0A5E-4A8F-9D8A-3A0D346C8477}" type="presParOf" srcId="{D8EAD7DB-B565-46B3-97DC-5C61F1BEF6C4}" destId="{D9876F60-F79A-4A19-8D69-BB876AAB406A}" srcOrd="0" destOrd="0" presId="urn:microsoft.com/office/officeart/2005/8/layout/list1"/>
    <dgm:cxn modelId="{64689099-6B29-4501-A476-47864811E746}" type="presParOf" srcId="{D8EAD7DB-B565-46B3-97DC-5C61F1BEF6C4}" destId="{E912B281-A8D3-4827-9877-5A6D7677CB0B}" srcOrd="1" destOrd="0" presId="urn:microsoft.com/office/officeart/2005/8/layout/list1"/>
    <dgm:cxn modelId="{65569D90-DAE1-4365-9B05-B1EFD93F9BB6}" type="presParOf" srcId="{50FB72C6-91AA-47B5-BEE7-FCEA67B8A852}" destId="{3A3C8E8C-5C84-4D6F-A0D4-B921A589A876}" srcOrd="9" destOrd="0" presId="urn:microsoft.com/office/officeart/2005/8/layout/list1"/>
    <dgm:cxn modelId="{E68B41E8-69A3-48DC-9E6F-1366B7A88FDD}" type="presParOf" srcId="{50FB72C6-91AA-47B5-BEE7-FCEA67B8A852}" destId="{01D81403-6E69-4CC0-8072-CE2D5B68D815}" srcOrd="10" destOrd="0" presId="urn:microsoft.com/office/officeart/2005/8/layout/list1"/>
    <dgm:cxn modelId="{FB26AD47-9E27-4BB6-8F5A-9A478B89D2A7}" type="presParOf" srcId="{50FB72C6-91AA-47B5-BEE7-FCEA67B8A852}" destId="{3E093162-E6AE-4D06-A2CD-83EB8ACB289E}" srcOrd="11" destOrd="0" presId="urn:microsoft.com/office/officeart/2005/8/layout/list1"/>
    <dgm:cxn modelId="{776F49AA-D488-476B-86E1-64BAF9F71066}" type="presParOf" srcId="{50FB72C6-91AA-47B5-BEE7-FCEA67B8A852}" destId="{7469CD9B-9FF5-4E09-ADCE-34508F932622}" srcOrd="12" destOrd="0" presId="urn:microsoft.com/office/officeart/2005/8/layout/list1"/>
    <dgm:cxn modelId="{01629570-04F3-4A22-AECD-146F8955F7BB}" type="presParOf" srcId="{7469CD9B-9FF5-4E09-ADCE-34508F932622}" destId="{4B6F7615-114F-4349-B447-A0CFCEFC5D5E}" srcOrd="0" destOrd="0" presId="urn:microsoft.com/office/officeart/2005/8/layout/list1"/>
    <dgm:cxn modelId="{484E2467-3053-4441-B82B-538C0405495E}" type="presParOf" srcId="{7469CD9B-9FF5-4E09-ADCE-34508F932622}" destId="{0F0C0783-E20C-4E4F-A2E5-681E16DF6A61}" srcOrd="1" destOrd="0" presId="urn:microsoft.com/office/officeart/2005/8/layout/list1"/>
    <dgm:cxn modelId="{E38999C2-9D6E-4D84-94AB-E10DB4BC407E}" type="presParOf" srcId="{50FB72C6-91AA-47B5-BEE7-FCEA67B8A852}" destId="{6CEECC6B-86EC-4712-8919-21ED74888300}" srcOrd="13" destOrd="0" presId="urn:microsoft.com/office/officeart/2005/8/layout/list1"/>
    <dgm:cxn modelId="{8CF33F23-A9C5-406B-B2CA-8D334459A0A7}" type="presParOf" srcId="{50FB72C6-91AA-47B5-BEE7-FCEA67B8A852}" destId="{1878D931-D592-42FC-B836-C38F45F4A267}" srcOrd="14" destOrd="0" presId="urn:microsoft.com/office/officeart/2005/8/layout/list1"/>
    <dgm:cxn modelId="{0C637422-E3A2-4F83-95CF-17A5F3C73463}" type="presParOf" srcId="{50FB72C6-91AA-47B5-BEE7-FCEA67B8A852}" destId="{3A1230A6-6B76-4494-A542-27635C577F1B}" srcOrd="15" destOrd="0" presId="urn:microsoft.com/office/officeart/2005/8/layout/list1"/>
    <dgm:cxn modelId="{8D3CB8CC-1A3C-40CE-8783-9EDE9F23C9AE}" type="presParOf" srcId="{50FB72C6-91AA-47B5-BEE7-FCEA67B8A852}" destId="{4262E8A9-1639-46E3-B9C6-C04D8CC0008D}" srcOrd="16" destOrd="0" presId="urn:microsoft.com/office/officeart/2005/8/layout/list1"/>
    <dgm:cxn modelId="{AB93713A-67CA-4D60-B849-66B888E3D099}" type="presParOf" srcId="{4262E8A9-1639-46E3-B9C6-C04D8CC0008D}" destId="{F4C58C06-5730-42E8-B220-058A88860072}" srcOrd="0" destOrd="0" presId="urn:microsoft.com/office/officeart/2005/8/layout/list1"/>
    <dgm:cxn modelId="{6EF0AFAA-ECFB-429C-BAF1-B07627D35210}" type="presParOf" srcId="{4262E8A9-1639-46E3-B9C6-C04D8CC0008D}" destId="{228888A5-13AB-4AF3-A019-D93457002BC6}" srcOrd="1" destOrd="0" presId="urn:microsoft.com/office/officeart/2005/8/layout/list1"/>
    <dgm:cxn modelId="{15C3D401-01F2-4E4C-9879-596247C7BB95}" type="presParOf" srcId="{50FB72C6-91AA-47B5-BEE7-FCEA67B8A852}" destId="{5D75E7A8-22E2-495C-91E8-77F0DCCA9426}" srcOrd="17" destOrd="0" presId="urn:microsoft.com/office/officeart/2005/8/layout/list1"/>
    <dgm:cxn modelId="{111A76A4-F48B-43EF-AC94-F8F47B45FF02}" type="presParOf" srcId="{50FB72C6-91AA-47B5-BEE7-FCEA67B8A852}" destId="{E961B6E2-ECC7-49CB-A949-EE7E6E36C11E}" srcOrd="18" destOrd="0" presId="urn:microsoft.com/office/officeart/2005/8/layout/list1"/>
    <dgm:cxn modelId="{EA477BEC-672F-4C86-9ABF-718F40DF4E45}" type="presParOf" srcId="{50FB72C6-91AA-47B5-BEE7-FCEA67B8A852}" destId="{B0FD67E4-DB25-4353-8978-D3FE82B93186}" srcOrd="19" destOrd="0" presId="urn:microsoft.com/office/officeart/2005/8/layout/list1"/>
    <dgm:cxn modelId="{8D402703-709F-4598-9A4F-C83B027CDFF7}" type="presParOf" srcId="{50FB72C6-91AA-47B5-BEE7-FCEA67B8A852}" destId="{7BA63362-DF9F-4B22-83F3-5D1C6DEF2B64}" srcOrd="20" destOrd="0" presId="urn:microsoft.com/office/officeart/2005/8/layout/list1"/>
    <dgm:cxn modelId="{8FB3C60B-2F61-4FD1-ADAF-FF4393CF614F}" type="presParOf" srcId="{7BA63362-DF9F-4B22-83F3-5D1C6DEF2B64}" destId="{233495A0-BC56-4A82-890D-C3A7BE1273A8}" srcOrd="0" destOrd="0" presId="urn:microsoft.com/office/officeart/2005/8/layout/list1"/>
    <dgm:cxn modelId="{E2E00EEE-D045-4CD7-AD56-039A1757B863}" type="presParOf" srcId="{7BA63362-DF9F-4B22-83F3-5D1C6DEF2B64}" destId="{6E86CB93-3A11-44F6-B8BB-88177EFE3363}" srcOrd="1" destOrd="0" presId="urn:microsoft.com/office/officeart/2005/8/layout/list1"/>
    <dgm:cxn modelId="{CBDBE2BB-E3C2-4CBF-9C5C-F429EDDCE12F}" type="presParOf" srcId="{50FB72C6-91AA-47B5-BEE7-FCEA67B8A852}" destId="{6CF33293-8799-4408-B8F1-87431CEF44D5}" srcOrd="21" destOrd="0" presId="urn:microsoft.com/office/officeart/2005/8/layout/list1"/>
    <dgm:cxn modelId="{C6CEAD6B-37A7-41C1-BA83-B8D5D2C146B4}" type="presParOf" srcId="{50FB72C6-91AA-47B5-BEE7-FCEA67B8A852}" destId="{9BF84842-8F73-4188-A948-8F93B54F2E63}" srcOrd="22" destOrd="0" presId="urn:microsoft.com/office/officeart/2005/8/layout/list1"/>
    <dgm:cxn modelId="{11CCEDCB-4D72-48F4-923E-39EDFA3DCF42}" type="presParOf" srcId="{50FB72C6-91AA-47B5-BEE7-FCEA67B8A852}" destId="{6A164BDE-3A72-4E3C-A70A-20871D310C0F}" srcOrd="23" destOrd="0" presId="urn:microsoft.com/office/officeart/2005/8/layout/list1"/>
    <dgm:cxn modelId="{F9C970D5-FFCD-4600-938C-83EAE9848402}" type="presParOf" srcId="{50FB72C6-91AA-47B5-BEE7-FCEA67B8A852}" destId="{DAADE4A0-0658-43EA-A302-ED305071EC23}" srcOrd="24" destOrd="0" presId="urn:microsoft.com/office/officeart/2005/8/layout/list1"/>
    <dgm:cxn modelId="{8D5D5EE7-18F8-4596-8414-BE89892AA718}" type="presParOf" srcId="{DAADE4A0-0658-43EA-A302-ED305071EC23}" destId="{F612D53C-7EE0-43DD-8776-B348046D67A1}" srcOrd="0" destOrd="0" presId="urn:microsoft.com/office/officeart/2005/8/layout/list1"/>
    <dgm:cxn modelId="{5DEF6001-BDA4-45B3-9D82-853F14652AEA}" type="presParOf" srcId="{DAADE4A0-0658-43EA-A302-ED305071EC23}" destId="{0C66E37B-B443-4464-B161-2A61896B1F55}" srcOrd="1" destOrd="0" presId="urn:microsoft.com/office/officeart/2005/8/layout/list1"/>
    <dgm:cxn modelId="{6D272ACD-056F-4548-AE52-96E02DB56649}" type="presParOf" srcId="{50FB72C6-91AA-47B5-BEE7-FCEA67B8A852}" destId="{1BA4050B-E1E9-4C7D-B1CF-ECFE8D626324}" srcOrd="25" destOrd="0" presId="urn:microsoft.com/office/officeart/2005/8/layout/list1"/>
    <dgm:cxn modelId="{2F145B5A-B0AD-4D9B-9B96-D978D1ED3E02}" type="presParOf" srcId="{50FB72C6-91AA-47B5-BEE7-FCEA67B8A852}" destId="{DD8CBBFD-38B7-431E-A644-946BDA79C03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6588E-8D46-4408-A670-E15027FD2D7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Google Colab Setup</a:t>
          </a:r>
          <a:endParaRPr lang="en-US"/>
        </a:p>
      </dgm:t>
    </dgm:pt>
    <dgm:pt modelId="{24124F05-E946-4F69-A820-FAD432E3647B}" type="parTrans" cxnId="{7985B2E4-E7CE-4CD9-AFF4-169CCEA48F07}">
      <dgm:prSet/>
      <dgm:spPr/>
      <dgm:t>
        <a:bodyPr/>
        <a:lstStyle/>
        <a:p>
          <a:endParaRPr lang="en-US"/>
        </a:p>
      </dgm:t>
    </dgm:pt>
    <dgm:pt modelId="{0D8B73A0-A175-4A32-BC9F-172DD96A8EE0}" type="sibTrans" cxnId="{7985B2E4-E7CE-4CD9-AFF4-169CCEA48F07}">
      <dgm:prSet/>
      <dgm:spPr/>
      <dgm:t>
        <a:bodyPr/>
        <a:lstStyle/>
        <a:p>
          <a:endParaRPr lang="en-US"/>
        </a:p>
      </dgm:t>
    </dgm:pt>
    <dgm:pt modelId="{7AE8FEB4-C08E-44C7-8AB6-A0361D6D1B1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Loading data from Google Drive to Colab</a:t>
          </a:r>
          <a:endParaRPr lang="en-US"/>
        </a:p>
      </dgm:t>
    </dgm:pt>
    <dgm:pt modelId="{C3603DD2-4072-42AF-8D94-046DA446BEDE}" type="parTrans" cxnId="{BC60D979-DBC3-4664-A001-D4CDAF626A89}">
      <dgm:prSet/>
      <dgm:spPr/>
      <dgm:t>
        <a:bodyPr/>
        <a:lstStyle/>
        <a:p>
          <a:endParaRPr lang="en-US"/>
        </a:p>
      </dgm:t>
    </dgm:pt>
    <dgm:pt modelId="{5D614D6A-6ABA-47F5-A20D-B52C33CB3F18}" type="sibTrans" cxnId="{BC60D979-DBC3-4664-A001-D4CDAF626A89}">
      <dgm:prSet/>
      <dgm:spPr/>
      <dgm:t>
        <a:bodyPr/>
        <a:lstStyle/>
        <a:p>
          <a:endParaRPr lang="en-US"/>
        </a:p>
      </dgm:t>
    </dgm:pt>
    <dgm:pt modelId="{38D4FA5E-E3C0-45A7-AF9F-3D09CE03305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Unzipping it</a:t>
          </a:r>
          <a:endParaRPr lang="en-US"/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EA0442FD-F429-465C-9B63-2206210D195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Visual Inspection of data</a:t>
          </a:r>
        </a:p>
      </dgm:t>
    </dgm:pt>
    <dgm:pt modelId="{B962D05A-51CA-40DB-ACF2-10BFFEDF04F4}" type="parTrans" cxnId="{D6E9F9AF-78B1-4B8E-978C-39CA07D91828}">
      <dgm:prSet/>
      <dgm:spPr/>
    </dgm:pt>
    <dgm:pt modelId="{8A35E629-209E-4734-BECB-D77F4B79D104}" type="sibTrans" cxnId="{D6E9F9AF-78B1-4B8E-978C-39CA07D91828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7077A-CE24-42BD-937B-DB3AF0D1E785}" type="pres">
      <dgm:prSet presAssocID="{53C6588E-8D46-4408-A670-E15027FD2D74}" presName="parentLin" presStyleCnt="0"/>
      <dgm:spPr/>
    </dgm:pt>
    <dgm:pt modelId="{71FEE38B-108A-4107-B298-30157D3178AA}" type="pres">
      <dgm:prSet presAssocID="{53C6588E-8D46-4408-A670-E15027FD2D7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C8CFE9D-E2C7-42EE-BFB5-1D489A01C519}" type="pres">
      <dgm:prSet presAssocID="{53C6588E-8D46-4408-A670-E15027FD2D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C247C-21D2-4970-97D7-E64FD038BA25}" type="pres">
      <dgm:prSet presAssocID="{53C6588E-8D46-4408-A670-E15027FD2D74}" presName="negativeSpace" presStyleCnt="0"/>
      <dgm:spPr/>
    </dgm:pt>
    <dgm:pt modelId="{662A9A25-B353-4652-A076-A750C2ED4693}" type="pres">
      <dgm:prSet presAssocID="{53C6588E-8D46-4408-A670-E15027FD2D74}" presName="childText" presStyleLbl="conFgAcc1" presStyleIdx="0" presStyleCnt="4">
        <dgm:presLayoutVars>
          <dgm:bulletEnabled val="1"/>
        </dgm:presLayoutVars>
      </dgm:prSet>
      <dgm:spPr/>
    </dgm:pt>
    <dgm:pt modelId="{24820C68-3CAA-4D0F-82F1-0D314D9AEEBF}" type="pres">
      <dgm:prSet presAssocID="{0D8B73A0-A175-4A32-BC9F-172DD96A8EE0}" presName="spaceBetweenRectangles" presStyleCnt="0"/>
      <dgm:spPr/>
    </dgm:pt>
    <dgm:pt modelId="{52047C0F-29B5-4509-AC7E-D95C23918FD5}" type="pres">
      <dgm:prSet presAssocID="{7AE8FEB4-C08E-44C7-8AB6-A0361D6D1B19}" presName="parentLin" presStyleCnt="0"/>
      <dgm:spPr/>
    </dgm:pt>
    <dgm:pt modelId="{7DF3E7DA-FBA3-426B-88F5-6A6B3A1BEB5F}" type="pres">
      <dgm:prSet presAssocID="{7AE8FEB4-C08E-44C7-8AB6-A0361D6D1B1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C43F250-2202-4893-8784-737D0B0B8641}" type="pres">
      <dgm:prSet presAssocID="{7AE8FEB4-C08E-44C7-8AB6-A0361D6D1B1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EB4C5-9D54-441C-AACE-671726BB5DEC}" type="pres">
      <dgm:prSet presAssocID="{7AE8FEB4-C08E-44C7-8AB6-A0361D6D1B19}" presName="negativeSpace" presStyleCnt="0"/>
      <dgm:spPr/>
    </dgm:pt>
    <dgm:pt modelId="{2175448D-9FD5-4D15-A9FB-EDFF0942D937}" type="pres">
      <dgm:prSet presAssocID="{7AE8FEB4-C08E-44C7-8AB6-A0361D6D1B19}" presName="childText" presStyleLbl="conFgAcc1" presStyleIdx="1" presStyleCnt="4">
        <dgm:presLayoutVars>
          <dgm:bulletEnabled val="1"/>
        </dgm:presLayoutVars>
      </dgm:prSet>
      <dgm:spPr/>
    </dgm:pt>
    <dgm:pt modelId="{C1984499-1D59-41D1-B416-179CCEF0DF32}" type="pres">
      <dgm:prSet presAssocID="{5D614D6A-6ABA-47F5-A20D-B52C33CB3F18}" presName="spaceBetweenRectangles" presStyleCnt="0"/>
      <dgm:spPr/>
    </dgm:pt>
    <dgm:pt modelId="{D8EAD7DB-B565-46B3-97DC-5C61F1BEF6C4}" type="pres">
      <dgm:prSet presAssocID="{38D4FA5E-E3C0-45A7-AF9F-3D09CE033057}" presName="parentLin" presStyleCnt="0"/>
      <dgm:spPr/>
    </dgm:pt>
    <dgm:pt modelId="{D9876F60-F79A-4A19-8D69-BB876AAB406A}" type="pres">
      <dgm:prSet presAssocID="{38D4FA5E-E3C0-45A7-AF9F-3D09CE03305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912B281-A8D3-4827-9877-5A6D7677CB0B}" type="pres">
      <dgm:prSet presAssocID="{38D4FA5E-E3C0-45A7-AF9F-3D09CE0330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8E8C-5C84-4D6F-A0D4-B921A589A876}" type="pres">
      <dgm:prSet presAssocID="{38D4FA5E-E3C0-45A7-AF9F-3D09CE033057}" presName="negativeSpace" presStyleCnt="0"/>
      <dgm:spPr/>
    </dgm:pt>
    <dgm:pt modelId="{01D81403-6E69-4CC0-8072-CE2D5B68D815}" type="pres">
      <dgm:prSet presAssocID="{38D4FA5E-E3C0-45A7-AF9F-3D09CE033057}" presName="childText" presStyleLbl="conFgAcc1" presStyleIdx="2" presStyleCnt="4">
        <dgm:presLayoutVars>
          <dgm:bulletEnabled val="1"/>
        </dgm:presLayoutVars>
      </dgm:prSet>
      <dgm:spPr/>
    </dgm:pt>
    <dgm:pt modelId="{3E093162-E6AE-4D06-A2CD-83EB8ACB289E}" type="pres">
      <dgm:prSet presAssocID="{5DA75C8D-8B14-4804-8069-287BE5136CC3}" presName="spaceBetweenRectangles" presStyleCnt="0"/>
      <dgm:spPr/>
    </dgm:pt>
    <dgm:pt modelId="{7469CD9B-9FF5-4E09-ADCE-34508F932622}" type="pres">
      <dgm:prSet presAssocID="{EA0442FD-F429-465C-9B63-2206210D1954}" presName="parentLin" presStyleCnt="0"/>
      <dgm:spPr/>
    </dgm:pt>
    <dgm:pt modelId="{4B6F7615-114F-4349-B447-A0CFCEFC5D5E}" type="pres">
      <dgm:prSet presAssocID="{EA0442FD-F429-465C-9B63-2206210D195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F0C0783-E20C-4E4F-A2E5-681E16DF6A61}" type="pres">
      <dgm:prSet presAssocID="{EA0442FD-F429-465C-9B63-2206210D195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CC6B-86EC-4712-8919-21ED74888300}" type="pres">
      <dgm:prSet presAssocID="{EA0442FD-F429-465C-9B63-2206210D1954}" presName="negativeSpace" presStyleCnt="0"/>
      <dgm:spPr/>
    </dgm:pt>
    <dgm:pt modelId="{1878D931-D592-42FC-B836-C38F45F4A267}" type="pres">
      <dgm:prSet presAssocID="{EA0442FD-F429-465C-9B63-2206210D195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B5CE73A-2A92-4BCA-BAC5-F1368CA27637}" type="presOf" srcId="{EA0442FD-F429-465C-9B63-2206210D1954}" destId="{0F0C0783-E20C-4E4F-A2E5-681E16DF6A61}" srcOrd="1" destOrd="0" presId="urn:microsoft.com/office/officeart/2005/8/layout/list1"/>
    <dgm:cxn modelId="{D6E9F9AF-78B1-4B8E-978C-39CA07D91828}" srcId="{13803047-9DA6-46A8-AC04-C3A6117ACAE0}" destId="{EA0442FD-F429-465C-9B63-2206210D1954}" srcOrd="3" destOrd="0" parTransId="{B962D05A-51CA-40DB-ACF2-10BFFEDF04F4}" sibTransId="{8A35E629-209E-4734-BECB-D77F4B79D104}"/>
    <dgm:cxn modelId="{C4C1129F-BE09-4DD7-BE46-40981B4766F8}" srcId="{13803047-9DA6-46A8-AC04-C3A6117ACAE0}" destId="{38D4FA5E-E3C0-45A7-AF9F-3D09CE033057}" srcOrd="2" destOrd="0" parTransId="{A445BCC8-77DE-4376-9AAC-1DA36BABFC45}" sibTransId="{5DA75C8D-8B14-4804-8069-287BE5136CC3}"/>
    <dgm:cxn modelId="{56C8C781-E4F7-41FA-990B-818C22BF7AB1}" type="presOf" srcId="{7AE8FEB4-C08E-44C7-8AB6-A0361D6D1B19}" destId="{7DF3E7DA-FBA3-426B-88F5-6A6B3A1BEB5F}" srcOrd="0" destOrd="0" presId="urn:microsoft.com/office/officeart/2005/8/layout/list1"/>
    <dgm:cxn modelId="{5ED04E5B-C93D-4588-BB7A-6810E7D974C3}" type="presOf" srcId="{EA0442FD-F429-465C-9B63-2206210D1954}" destId="{4B6F7615-114F-4349-B447-A0CFCEFC5D5E}" srcOrd="0" destOrd="0" presId="urn:microsoft.com/office/officeart/2005/8/layout/list1"/>
    <dgm:cxn modelId="{20535C55-38BB-4201-A394-A7EFF8A7E34F}" type="presOf" srcId="{53C6588E-8D46-4408-A670-E15027FD2D74}" destId="{71FEE38B-108A-4107-B298-30157D3178AA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438C7A4C-4B48-4DDE-B2A3-F9249BA6412A}" type="presOf" srcId="{7AE8FEB4-C08E-44C7-8AB6-A0361D6D1B19}" destId="{1C43F250-2202-4893-8784-737D0B0B8641}" srcOrd="1" destOrd="0" presId="urn:microsoft.com/office/officeart/2005/8/layout/list1"/>
    <dgm:cxn modelId="{BC60D979-DBC3-4664-A001-D4CDAF626A89}" srcId="{13803047-9DA6-46A8-AC04-C3A6117ACAE0}" destId="{7AE8FEB4-C08E-44C7-8AB6-A0361D6D1B19}" srcOrd="1" destOrd="0" parTransId="{C3603DD2-4072-42AF-8D94-046DA446BEDE}" sibTransId="{5D614D6A-6ABA-47F5-A20D-B52C33CB3F18}"/>
    <dgm:cxn modelId="{155347E0-EF1B-4A5A-BF78-DB4F6866F745}" type="presOf" srcId="{38D4FA5E-E3C0-45A7-AF9F-3D09CE033057}" destId="{E912B281-A8D3-4827-9877-5A6D7677CB0B}" srcOrd="1" destOrd="0" presId="urn:microsoft.com/office/officeart/2005/8/layout/list1"/>
    <dgm:cxn modelId="{D50818A3-FE2B-44FD-89F2-945ED647ADE9}" type="presOf" srcId="{53C6588E-8D46-4408-A670-E15027FD2D74}" destId="{6C8CFE9D-E2C7-42EE-BFB5-1D489A01C519}" srcOrd="1" destOrd="0" presId="urn:microsoft.com/office/officeart/2005/8/layout/list1"/>
    <dgm:cxn modelId="{9693C661-C2FD-49ED-962A-F57EB59D4E7F}" type="presOf" srcId="{38D4FA5E-E3C0-45A7-AF9F-3D09CE033057}" destId="{D9876F60-F79A-4A19-8D69-BB876AAB406A}" srcOrd="0" destOrd="0" presId="urn:microsoft.com/office/officeart/2005/8/layout/list1"/>
    <dgm:cxn modelId="{7985B2E4-E7CE-4CD9-AFF4-169CCEA48F07}" srcId="{13803047-9DA6-46A8-AC04-C3A6117ACAE0}" destId="{53C6588E-8D46-4408-A670-E15027FD2D74}" srcOrd="0" destOrd="0" parTransId="{24124F05-E946-4F69-A820-FAD432E3647B}" sibTransId="{0D8B73A0-A175-4A32-BC9F-172DD96A8EE0}"/>
    <dgm:cxn modelId="{2C9CF389-1BA6-46C2-AA7D-2DD65F0F1ADA}" type="presParOf" srcId="{50FB72C6-91AA-47B5-BEE7-FCEA67B8A852}" destId="{8327077A-CE24-42BD-937B-DB3AF0D1E785}" srcOrd="0" destOrd="0" presId="urn:microsoft.com/office/officeart/2005/8/layout/list1"/>
    <dgm:cxn modelId="{FA52A320-977A-462F-A343-85874F60F410}" type="presParOf" srcId="{8327077A-CE24-42BD-937B-DB3AF0D1E785}" destId="{71FEE38B-108A-4107-B298-30157D3178AA}" srcOrd="0" destOrd="0" presId="urn:microsoft.com/office/officeart/2005/8/layout/list1"/>
    <dgm:cxn modelId="{AD43AE7F-B6A1-4694-898F-9F0257C041F0}" type="presParOf" srcId="{8327077A-CE24-42BD-937B-DB3AF0D1E785}" destId="{6C8CFE9D-E2C7-42EE-BFB5-1D489A01C519}" srcOrd="1" destOrd="0" presId="urn:microsoft.com/office/officeart/2005/8/layout/list1"/>
    <dgm:cxn modelId="{691D8558-A71D-4D41-B0E6-4FB89BF19C65}" type="presParOf" srcId="{50FB72C6-91AA-47B5-BEE7-FCEA67B8A852}" destId="{13AC247C-21D2-4970-97D7-E64FD038BA25}" srcOrd="1" destOrd="0" presId="urn:microsoft.com/office/officeart/2005/8/layout/list1"/>
    <dgm:cxn modelId="{3DD0C200-3273-4373-8EF5-4244CC5CE966}" type="presParOf" srcId="{50FB72C6-91AA-47B5-BEE7-FCEA67B8A852}" destId="{662A9A25-B353-4652-A076-A750C2ED4693}" srcOrd="2" destOrd="0" presId="urn:microsoft.com/office/officeart/2005/8/layout/list1"/>
    <dgm:cxn modelId="{4100E40A-1CEC-4F95-B438-67E8E4C08174}" type="presParOf" srcId="{50FB72C6-91AA-47B5-BEE7-FCEA67B8A852}" destId="{24820C68-3CAA-4D0F-82F1-0D314D9AEEBF}" srcOrd="3" destOrd="0" presId="urn:microsoft.com/office/officeart/2005/8/layout/list1"/>
    <dgm:cxn modelId="{A8E9262B-0053-4B1A-8CED-C1F110515A30}" type="presParOf" srcId="{50FB72C6-91AA-47B5-BEE7-FCEA67B8A852}" destId="{52047C0F-29B5-4509-AC7E-D95C23918FD5}" srcOrd="4" destOrd="0" presId="urn:microsoft.com/office/officeart/2005/8/layout/list1"/>
    <dgm:cxn modelId="{EC3253EA-33C4-4CC6-AE21-F65FD154F4E0}" type="presParOf" srcId="{52047C0F-29B5-4509-AC7E-D95C23918FD5}" destId="{7DF3E7DA-FBA3-426B-88F5-6A6B3A1BEB5F}" srcOrd="0" destOrd="0" presId="urn:microsoft.com/office/officeart/2005/8/layout/list1"/>
    <dgm:cxn modelId="{B1356F87-3868-4C15-B534-7B4C225F63C8}" type="presParOf" srcId="{52047C0F-29B5-4509-AC7E-D95C23918FD5}" destId="{1C43F250-2202-4893-8784-737D0B0B8641}" srcOrd="1" destOrd="0" presId="urn:microsoft.com/office/officeart/2005/8/layout/list1"/>
    <dgm:cxn modelId="{71CDC7C2-AB53-4DD8-8048-CCA25CF81D61}" type="presParOf" srcId="{50FB72C6-91AA-47B5-BEE7-FCEA67B8A852}" destId="{8AEEB4C5-9D54-441C-AACE-671726BB5DEC}" srcOrd="5" destOrd="0" presId="urn:microsoft.com/office/officeart/2005/8/layout/list1"/>
    <dgm:cxn modelId="{2FB09C8D-D14A-4496-8C24-F43893DF8953}" type="presParOf" srcId="{50FB72C6-91AA-47B5-BEE7-FCEA67B8A852}" destId="{2175448D-9FD5-4D15-A9FB-EDFF0942D937}" srcOrd="6" destOrd="0" presId="urn:microsoft.com/office/officeart/2005/8/layout/list1"/>
    <dgm:cxn modelId="{5784C81B-ACB8-4F69-957E-EAF1E1650FCF}" type="presParOf" srcId="{50FB72C6-91AA-47B5-BEE7-FCEA67B8A852}" destId="{C1984499-1D59-41D1-B416-179CCEF0DF32}" srcOrd="7" destOrd="0" presId="urn:microsoft.com/office/officeart/2005/8/layout/list1"/>
    <dgm:cxn modelId="{D9A325A3-EC39-403E-93D7-91D939AA2DFC}" type="presParOf" srcId="{50FB72C6-91AA-47B5-BEE7-FCEA67B8A852}" destId="{D8EAD7DB-B565-46B3-97DC-5C61F1BEF6C4}" srcOrd="8" destOrd="0" presId="urn:microsoft.com/office/officeart/2005/8/layout/list1"/>
    <dgm:cxn modelId="{C814561D-80D6-4698-A9EE-9C3306A810EE}" type="presParOf" srcId="{D8EAD7DB-B565-46B3-97DC-5C61F1BEF6C4}" destId="{D9876F60-F79A-4A19-8D69-BB876AAB406A}" srcOrd="0" destOrd="0" presId="urn:microsoft.com/office/officeart/2005/8/layout/list1"/>
    <dgm:cxn modelId="{21386FEC-CAEC-4EE3-8E54-0F114F5E681B}" type="presParOf" srcId="{D8EAD7DB-B565-46B3-97DC-5C61F1BEF6C4}" destId="{E912B281-A8D3-4827-9877-5A6D7677CB0B}" srcOrd="1" destOrd="0" presId="urn:microsoft.com/office/officeart/2005/8/layout/list1"/>
    <dgm:cxn modelId="{71E49B5E-42BD-4664-A326-1A8F449F1835}" type="presParOf" srcId="{50FB72C6-91AA-47B5-BEE7-FCEA67B8A852}" destId="{3A3C8E8C-5C84-4D6F-A0D4-B921A589A876}" srcOrd="9" destOrd="0" presId="urn:microsoft.com/office/officeart/2005/8/layout/list1"/>
    <dgm:cxn modelId="{E3955C50-C313-4D07-8C10-7E30863E93AA}" type="presParOf" srcId="{50FB72C6-91AA-47B5-BEE7-FCEA67B8A852}" destId="{01D81403-6E69-4CC0-8072-CE2D5B68D815}" srcOrd="10" destOrd="0" presId="urn:microsoft.com/office/officeart/2005/8/layout/list1"/>
    <dgm:cxn modelId="{FB6CC00B-959C-40C8-8B8B-F410EBC89F3B}" type="presParOf" srcId="{50FB72C6-91AA-47B5-BEE7-FCEA67B8A852}" destId="{3E093162-E6AE-4D06-A2CD-83EB8ACB289E}" srcOrd="11" destOrd="0" presId="urn:microsoft.com/office/officeart/2005/8/layout/list1"/>
    <dgm:cxn modelId="{D7D4459A-F674-44BA-AFBE-D5FBAE6D90F4}" type="presParOf" srcId="{50FB72C6-91AA-47B5-BEE7-FCEA67B8A852}" destId="{7469CD9B-9FF5-4E09-ADCE-34508F932622}" srcOrd="12" destOrd="0" presId="urn:microsoft.com/office/officeart/2005/8/layout/list1"/>
    <dgm:cxn modelId="{A794EBEF-2DF5-42B6-8C30-4959D6262D16}" type="presParOf" srcId="{7469CD9B-9FF5-4E09-ADCE-34508F932622}" destId="{4B6F7615-114F-4349-B447-A0CFCEFC5D5E}" srcOrd="0" destOrd="0" presId="urn:microsoft.com/office/officeart/2005/8/layout/list1"/>
    <dgm:cxn modelId="{776AC146-9273-4F49-A50A-81A408C340E3}" type="presParOf" srcId="{7469CD9B-9FF5-4E09-ADCE-34508F932622}" destId="{0F0C0783-E20C-4E4F-A2E5-681E16DF6A61}" srcOrd="1" destOrd="0" presId="urn:microsoft.com/office/officeart/2005/8/layout/list1"/>
    <dgm:cxn modelId="{E75CD493-47E4-4CF6-B535-8CE15DD61085}" type="presParOf" srcId="{50FB72C6-91AA-47B5-BEE7-FCEA67B8A852}" destId="{6CEECC6B-86EC-4712-8919-21ED74888300}" srcOrd="13" destOrd="0" presId="urn:microsoft.com/office/officeart/2005/8/layout/list1"/>
    <dgm:cxn modelId="{745E757F-7354-469E-B460-30273023BF64}" type="presParOf" srcId="{50FB72C6-91AA-47B5-BEE7-FCEA67B8A852}" destId="{1878D931-D592-42FC-B836-C38F45F4A2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0442FD-F429-465C-9B63-2206210D195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Visiting the Model Zoo</a:t>
          </a:r>
        </a:p>
      </dgm:t>
    </dgm:pt>
    <dgm:pt modelId="{B962D05A-51CA-40DB-ACF2-10BFFEDF04F4}" type="parTrans" cxnId="{D6E9F9AF-78B1-4B8E-978C-39CA07D91828}">
      <dgm:prSet/>
      <dgm:spPr/>
    </dgm:pt>
    <dgm:pt modelId="{8A35E629-209E-4734-BECB-D77F4B79D104}" type="sibTrans" cxnId="{D6E9F9AF-78B1-4B8E-978C-39CA07D91828}">
      <dgm:prSet/>
      <dgm:spPr/>
    </dgm:pt>
    <dgm:pt modelId="{40ED49F1-A6F7-4350-800D-84535A90574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Selecting model for our use case</a:t>
          </a:r>
        </a:p>
      </dgm:t>
    </dgm:pt>
    <dgm:pt modelId="{7E62F7D1-3FB6-4624-982F-4F19AD2565B3}" type="parTrans" cxnId="{72C23BE1-3769-4E91-AFCF-F2E2BC173537}">
      <dgm:prSet/>
      <dgm:spPr/>
    </dgm:pt>
    <dgm:pt modelId="{40EEFC1B-7139-4A44-B7CD-DAE6F18AFE94}" type="sibTrans" cxnId="{72C23BE1-3769-4E91-AFCF-F2E2BC173537}">
      <dgm:prSet/>
      <dgm:spPr/>
    </dgm:pt>
    <dgm:pt modelId="{6C612B24-91AA-4CF2-AA7D-BC4943A7B0E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Downloading the model</a:t>
          </a:r>
        </a:p>
      </dgm:t>
    </dgm:pt>
    <dgm:pt modelId="{FBEA8A8B-9B1A-4305-AD81-5A6A56BA872A}" type="parTrans" cxnId="{60A6A9A9-0239-435B-A6E4-E128498120B4}">
      <dgm:prSet/>
      <dgm:spPr/>
    </dgm:pt>
    <dgm:pt modelId="{780F003E-43A1-47A5-88FC-BC7BDD48F8F9}" type="sibTrans" cxnId="{60A6A9A9-0239-435B-A6E4-E128498120B4}">
      <dgm:prSet/>
      <dgm:spPr/>
    </dgm:pt>
    <dgm:pt modelId="{41636FA7-6D28-4768-A7B2-456950C6DC0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Unzipping the tar file</a:t>
          </a:r>
        </a:p>
      </dgm:t>
    </dgm:pt>
    <dgm:pt modelId="{0153BB61-885E-4B08-821D-6C56F4DC1606}" type="parTrans" cxnId="{AA181F63-61E0-4422-B7AA-2E8AAAF9DEB9}">
      <dgm:prSet/>
      <dgm:spPr/>
    </dgm:pt>
    <dgm:pt modelId="{D5754D3C-8C93-415D-956F-9E49622A59C2}" type="sibTrans" cxnId="{AA181F63-61E0-4422-B7AA-2E8AAAF9DEB9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9CD9B-9FF5-4E09-ADCE-34508F932622}" type="pres">
      <dgm:prSet presAssocID="{EA0442FD-F429-465C-9B63-2206210D1954}" presName="parentLin" presStyleCnt="0"/>
      <dgm:spPr/>
    </dgm:pt>
    <dgm:pt modelId="{4B6F7615-114F-4349-B447-A0CFCEFC5D5E}" type="pres">
      <dgm:prSet presAssocID="{EA0442FD-F429-465C-9B63-2206210D195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F0C0783-E20C-4E4F-A2E5-681E16DF6A61}" type="pres">
      <dgm:prSet presAssocID="{EA0442FD-F429-465C-9B63-2206210D195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CC6B-86EC-4712-8919-21ED74888300}" type="pres">
      <dgm:prSet presAssocID="{EA0442FD-F429-465C-9B63-2206210D1954}" presName="negativeSpace" presStyleCnt="0"/>
      <dgm:spPr/>
    </dgm:pt>
    <dgm:pt modelId="{1878D931-D592-42FC-B836-C38F45F4A267}" type="pres">
      <dgm:prSet presAssocID="{EA0442FD-F429-465C-9B63-2206210D1954}" presName="childText" presStyleLbl="conFgAcc1" presStyleIdx="0" presStyleCnt="4">
        <dgm:presLayoutVars>
          <dgm:bulletEnabled val="1"/>
        </dgm:presLayoutVars>
      </dgm:prSet>
      <dgm:spPr/>
    </dgm:pt>
    <dgm:pt modelId="{80B1000C-0F0F-4290-9CF0-F4FB5DAE4EA9}" type="pres">
      <dgm:prSet presAssocID="{8A35E629-209E-4734-BECB-D77F4B79D104}" presName="spaceBetweenRectangles" presStyleCnt="0"/>
      <dgm:spPr/>
    </dgm:pt>
    <dgm:pt modelId="{D84AEDCC-8901-44E8-A6E0-33D9F69212B9}" type="pres">
      <dgm:prSet presAssocID="{40ED49F1-A6F7-4350-800D-84535A905749}" presName="parentLin" presStyleCnt="0"/>
      <dgm:spPr/>
    </dgm:pt>
    <dgm:pt modelId="{EDEFDEFE-6734-44D2-916C-C5BB6E6DE695}" type="pres">
      <dgm:prSet presAssocID="{40ED49F1-A6F7-4350-800D-84535A9057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22EBD67-53A5-4336-A1AE-A7146249691D}" type="pres">
      <dgm:prSet presAssocID="{40ED49F1-A6F7-4350-800D-84535A90574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80E7D-A143-4A20-8A71-2E221530E323}" type="pres">
      <dgm:prSet presAssocID="{40ED49F1-A6F7-4350-800D-84535A905749}" presName="negativeSpace" presStyleCnt="0"/>
      <dgm:spPr/>
    </dgm:pt>
    <dgm:pt modelId="{2541BC71-5FB2-49A6-AB2D-35BA0F4556D3}" type="pres">
      <dgm:prSet presAssocID="{40ED49F1-A6F7-4350-800D-84535A905749}" presName="childText" presStyleLbl="conFgAcc1" presStyleIdx="1" presStyleCnt="4">
        <dgm:presLayoutVars>
          <dgm:bulletEnabled val="1"/>
        </dgm:presLayoutVars>
      </dgm:prSet>
      <dgm:spPr/>
    </dgm:pt>
    <dgm:pt modelId="{12A168AE-2BD2-4066-97C3-8CDF18B52A4D}" type="pres">
      <dgm:prSet presAssocID="{40EEFC1B-7139-4A44-B7CD-DAE6F18AFE94}" presName="spaceBetweenRectangles" presStyleCnt="0"/>
      <dgm:spPr/>
    </dgm:pt>
    <dgm:pt modelId="{F379139C-4428-4A45-BC87-27C7AADD38D2}" type="pres">
      <dgm:prSet presAssocID="{6C612B24-91AA-4CF2-AA7D-BC4943A7B0ED}" presName="parentLin" presStyleCnt="0"/>
      <dgm:spPr/>
    </dgm:pt>
    <dgm:pt modelId="{89E693E9-A42E-48E2-80A2-849951BAD422}" type="pres">
      <dgm:prSet presAssocID="{6C612B24-91AA-4CF2-AA7D-BC4943A7B0E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0DD5FC9-47FA-4590-9D4C-512294FB6708}" type="pres">
      <dgm:prSet presAssocID="{6C612B24-91AA-4CF2-AA7D-BC4943A7B0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46F35-A0ED-4639-ABFE-386AB8F4F311}" type="pres">
      <dgm:prSet presAssocID="{6C612B24-91AA-4CF2-AA7D-BC4943A7B0ED}" presName="negativeSpace" presStyleCnt="0"/>
      <dgm:spPr/>
    </dgm:pt>
    <dgm:pt modelId="{6C4752C0-ED78-4E6C-9C79-13667FF533E6}" type="pres">
      <dgm:prSet presAssocID="{6C612B24-91AA-4CF2-AA7D-BC4943A7B0ED}" presName="childText" presStyleLbl="conFgAcc1" presStyleIdx="2" presStyleCnt="4">
        <dgm:presLayoutVars>
          <dgm:bulletEnabled val="1"/>
        </dgm:presLayoutVars>
      </dgm:prSet>
      <dgm:spPr/>
    </dgm:pt>
    <dgm:pt modelId="{5BB4D286-07EB-476A-9803-23ECA96A684A}" type="pres">
      <dgm:prSet presAssocID="{780F003E-43A1-47A5-88FC-BC7BDD48F8F9}" presName="spaceBetweenRectangles" presStyleCnt="0"/>
      <dgm:spPr/>
    </dgm:pt>
    <dgm:pt modelId="{DAD7E8C9-B661-44A1-AD80-D5FBB926E2E1}" type="pres">
      <dgm:prSet presAssocID="{41636FA7-6D28-4768-A7B2-456950C6DC06}" presName="parentLin" presStyleCnt="0"/>
      <dgm:spPr/>
    </dgm:pt>
    <dgm:pt modelId="{9AE0F3C5-CD21-4482-BDAC-2633F7505209}" type="pres">
      <dgm:prSet presAssocID="{41636FA7-6D28-4768-A7B2-456950C6DC0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304EA06-1F91-4D62-9FA0-1556076A3DCA}" type="pres">
      <dgm:prSet presAssocID="{41636FA7-6D28-4768-A7B2-456950C6DC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72422-C4CE-4A0D-8927-9E5619CE436C}" type="pres">
      <dgm:prSet presAssocID="{41636FA7-6D28-4768-A7B2-456950C6DC06}" presName="negativeSpace" presStyleCnt="0"/>
      <dgm:spPr/>
    </dgm:pt>
    <dgm:pt modelId="{613DB9C3-3F07-46CA-B005-0DE6B36FAC33}" type="pres">
      <dgm:prSet presAssocID="{41636FA7-6D28-4768-A7B2-456950C6DC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3B3A65-AB32-4154-8134-1D353A7AB81B}" type="presOf" srcId="{41636FA7-6D28-4768-A7B2-456950C6DC06}" destId="{B304EA06-1F91-4D62-9FA0-1556076A3DCA}" srcOrd="1" destOrd="0" presId="urn:microsoft.com/office/officeart/2005/8/layout/list1"/>
    <dgm:cxn modelId="{243177F4-3FCC-40CE-BA2E-AB90B99679DB}" type="presOf" srcId="{41636FA7-6D28-4768-A7B2-456950C6DC06}" destId="{9AE0F3C5-CD21-4482-BDAC-2633F7505209}" srcOrd="0" destOrd="0" presId="urn:microsoft.com/office/officeart/2005/8/layout/list1"/>
    <dgm:cxn modelId="{624F8B66-9A1D-48F6-A542-0788571ED59E}" type="presOf" srcId="{40ED49F1-A6F7-4350-800D-84535A905749}" destId="{522EBD67-53A5-4336-A1AE-A7146249691D}" srcOrd="1" destOrd="0" presId="urn:microsoft.com/office/officeart/2005/8/layout/list1"/>
    <dgm:cxn modelId="{18345F33-2534-416F-8F52-9FA242F992C9}" type="presOf" srcId="{6C612B24-91AA-4CF2-AA7D-BC4943A7B0ED}" destId="{89E693E9-A42E-48E2-80A2-849951BAD422}" srcOrd="0" destOrd="0" presId="urn:microsoft.com/office/officeart/2005/8/layout/list1"/>
    <dgm:cxn modelId="{F214ADE7-3CCB-4818-BB99-323F586FB53D}" type="presOf" srcId="{40ED49F1-A6F7-4350-800D-84535A905749}" destId="{EDEFDEFE-6734-44D2-916C-C5BB6E6DE695}" srcOrd="0" destOrd="0" presId="urn:microsoft.com/office/officeart/2005/8/layout/list1"/>
    <dgm:cxn modelId="{72C23BE1-3769-4E91-AFCF-F2E2BC173537}" srcId="{13803047-9DA6-46A8-AC04-C3A6117ACAE0}" destId="{40ED49F1-A6F7-4350-800D-84535A905749}" srcOrd="1" destOrd="0" parTransId="{7E62F7D1-3FB6-4624-982F-4F19AD2565B3}" sibTransId="{40EEFC1B-7139-4A44-B7CD-DAE6F18AFE94}"/>
    <dgm:cxn modelId="{D6E9F9AF-78B1-4B8E-978C-39CA07D91828}" srcId="{13803047-9DA6-46A8-AC04-C3A6117ACAE0}" destId="{EA0442FD-F429-465C-9B63-2206210D1954}" srcOrd="0" destOrd="0" parTransId="{B962D05A-51CA-40DB-ACF2-10BFFEDF04F4}" sibTransId="{8A35E629-209E-4734-BECB-D77F4B79D104}"/>
    <dgm:cxn modelId="{AA181F63-61E0-4422-B7AA-2E8AAAF9DEB9}" srcId="{13803047-9DA6-46A8-AC04-C3A6117ACAE0}" destId="{41636FA7-6D28-4768-A7B2-456950C6DC06}" srcOrd="3" destOrd="0" parTransId="{0153BB61-885E-4B08-821D-6C56F4DC1606}" sibTransId="{D5754D3C-8C93-415D-956F-9E49622A59C2}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016A2FDC-A6BA-419D-B1DF-10C23451DF08}" type="presOf" srcId="{EA0442FD-F429-465C-9B63-2206210D1954}" destId="{0F0C0783-E20C-4E4F-A2E5-681E16DF6A61}" srcOrd="1" destOrd="0" presId="urn:microsoft.com/office/officeart/2005/8/layout/list1"/>
    <dgm:cxn modelId="{60A6A9A9-0239-435B-A6E4-E128498120B4}" srcId="{13803047-9DA6-46A8-AC04-C3A6117ACAE0}" destId="{6C612B24-91AA-4CF2-AA7D-BC4943A7B0ED}" srcOrd="2" destOrd="0" parTransId="{FBEA8A8B-9B1A-4305-AD81-5A6A56BA872A}" sibTransId="{780F003E-43A1-47A5-88FC-BC7BDD48F8F9}"/>
    <dgm:cxn modelId="{DD2325C2-ECEE-47C8-9AEE-19F4F78C2EFC}" type="presOf" srcId="{6C612B24-91AA-4CF2-AA7D-BC4943A7B0ED}" destId="{00DD5FC9-47FA-4590-9D4C-512294FB6708}" srcOrd="1" destOrd="0" presId="urn:microsoft.com/office/officeart/2005/8/layout/list1"/>
    <dgm:cxn modelId="{02C10DAC-0C09-4588-B1F4-6FF423AC61FF}" type="presOf" srcId="{EA0442FD-F429-465C-9B63-2206210D1954}" destId="{4B6F7615-114F-4349-B447-A0CFCEFC5D5E}" srcOrd="0" destOrd="0" presId="urn:microsoft.com/office/officeart/2005/8/layout/list1"/>
    <dgm:cxn modelId="{47AAE3B1-5233-4A2A-AB8B-E341F598B693}" type="presParOf" srcId="{50FB72C6-91AA-47B5-BEE7-FCEA67B8A852}" destId="{7469CD9B-9FF5-4E09-ADCE-34508F932622}" srcOrd="0" destOrd="0" presId="urn:microsoft.com/office/officeart/2005/8/layout/list1"/>
    <dgm:cxn modelId="{BB3FB7BC-A97C-4215-B6ED-542B24175625}" type="presParOf" srcId="{7469CD9B-9FF5-4E09-ADCE-34508F932622}" destId="{4B6F7615-114F-4349-B447-A0CFCEFC5D5E}" srcOrd="0" destOrd="0" presId="urn:microsoft.com/office/officeart/2005/8/layout/list1"/>
    <dgm:cxn modelId="{719CBAC9-901F-4A0D-89A7-360D7EE36B0E}" type="presParOf" srcId="{7469CD9B-9FF5-4E09-ADCE-34508F932622}" destId="{0F0C0783-E20C-4E4F-A2E5-681E16DF6A61}" srcOrd="1" destOrd="0" presId="urn:microsoft.com/office/officeart/2005/8/layout/list1"/>
    <dgm:cxn modelId="{6906670A-DFB5-4385-82B1-B3056FEE3949}" type="presParOf" srcId="{50FB72C6-91AA-47B5-BEE7-FCEA67B8A852}" destId="{6CEECC6B-86EC-4712-8919-21ED74888300}" srcOrd="1" destOrd="0" presId="urn:microsoft.com/office/officeart/2005/8/layout/list1"/>
    <dgm:cxn modelId="{932C33F0-8C6A-4CBA-BF3D-B4393F765F47}" type="presParOf" srcId="{50FB72C6-91AA-47B5-BEE7-FCEA67B8A852}" destId="{1878D931-D592-42FC-B836-C38F45F4A267}" srcOrd="2" destOrd="0" presId="urn:microsoft.com/office/officeart/2005/8/layout/list1"/>
    <dgm:cxn modelId="{41F27D82-3F3A-4934-8DC3-FB787E45FB6D}" type="presParOf" srcId="{50FB72C6-91AA-47B5-BEE7-FCEA67B8A852}" destId="{80B1000C-0F0F-4290-9CF0-F4FB5DAE4EA9}" srcOrd="3" destOrd="0" presId="urn:microsoft.com/office/officeart/2005/8/layout/list1"/>
    <dgm:cxn modelId="{BA001BEC-34BD-443A-B0F3-288D88C5BDF2}" type="presParOf" srcId="{50FB72C6-91AA-47B5-BEE7-FCEA67B8A852}" destId="{D84AEDCC-8901-44E8-A6E0-33D9F69212B9}" srcOrd="4" destOrd="0" presId="urn:microsoft.com/office/officeart/2005/8/layout/list1"/>
    <dgm:cxn modelId="{8F9AAE55-580F-4FB0-9130-7DB62D723F7B}" type="presParOf" srcId="{D84AEDCC-8901-44E8-A6E0-33D9F69212B9}" destId="{EDEFDEFE-6734-44D2-916C-C5BB6E6DE695}" srcOrd="0" destOrd="0" presId="urn:microsoft.com/office/officeart/2005/8/layout/list1"/>
    <dgm:cxn modelId="{EF0CA02C-2187-4C7E-A774-82FA106417FA}" type="presParOf" srcId="{D84AEDCC-8901-44E8-A6E0-33D9F69212B9}" destId="{522EBD67-53A5-4336-A1AE-A7146249691D}" srcOrd="1" destOrd="0" presId="urn:microsoft.com/office/officeart/2005/8/layout/list1"/>
    <dgm:cxn modelId="{41D7C4BD-93FB-4670-8033-304C5452BB66}" type="presParOf" srcId="{50FB72C6-91AA-47B5-BEE7-FCEA67B8A852}" destId="{6E180E7D-A143-4A20-8A71-2E221530E323}" srcOrd="5" destOrd="0" presId="urn:microsoft.com/office/officeart/2005/8/layout/list1"/>
    <dgm:cxn modelId="{3DEA7450-9896-4BCD-B882-FB2058DD463A}" type="presParOf" srcId="{50FB72C6-91AA-47B5-BEE7-FCEA67B8A852}" destId="{2541BC71-5FB2-49A6-AB2D-35BA0F4556D3}" srcOrd="6" destOrd="0" presId="urn:microsoft.com/office/officeart/2005/8/layout/list1"/>
    <dgm:cxn modelId="{D950C4B2-B6EB-476A-88D4-780A519F4C44}" type="presParOf" srcId="{50FB72C6-91AA-47B5-BEE7-FCEA67B8A852}" destId="{12A168AE-2BD2-4066-97C3-8CDF18B52A4D}" srcOrd="7" destOrd="0" presId="urn:microsoft.com/office/officeart/2005/8/layout/list1"/>
    <dgm:cxn modelId="{2841FE3A-0488-4E40-9E81-0C0695C746D5}" type="presParOf" srcId="{50FB72C6-91AA-47B5-BEE7-FCEA67B8A852}" destId="{F379139C-4428-4A45-BC87-27C7AADD38D2}" srcOrd="8" destOrd="0" presId="urn:microsoft.com/office/officeart/2005/8/layout/list1"/>
    <dgm:cxn modelId="{7246F294-6572-43C9-959A-15E3EAE58A0C}" type="presParOf" srcId="{F379139C-4428-4A45-BC87-27C7AADD38D2}" destId="{89E693E9-A42E-48E2-80A2-849951BAD422}" srcOrd="0" destOrd="0" presId="urn:microsoft.com/office/officeart/2005/8/layout/list1"/>
    <dgm:cxn modelId="{FC3E3796-58CE-45E8-8B1F-F2F173DAA8E7}" type="presParOf" srcId="{F379139C-4428-4A45-BC87-27C7AADD38D2}" destId="{00DD5FC9-47FA-4590-9D4C-512294FB6708}" srcOrd="1" destOrd="0" presId="urn:microsoft.com/office/officeart/2005/8/layout/list1"/>
    <dgm:cxn modelId="{BEF0789C-7EB2-4844-925B-0C1EC4C20370}" type="presParOf" srcId="{50FB72C6-91AA-47B5-BEE7-FCEA67B8A852}" destId="{27546F35-A0ED-4639-ABFE-386AB8F4F311}" srcOrd="9" destOrd="0" presId="urn:microsoft.com/office/officeart/2005/8/layout/list1"/>
    <dgm:cxn modelId="{A9D76663-3BF5-418F-9EC5-5E7773708123}" type="presParOf" srcId="{50FB72C6-91AA-47B5-BEE7-FCEA67B8A852}" destId="{6C4752C0-ED78-4E6C-9C79-13667FF533E6}" srcOrd="10" destOrd="0" presId="urn:microsoft.com/office/officeart/2005/8/layout/list1"/>
    <dgm:cxn modelId="{F3E0303F-4421-41DD-A87D-8F417D71E1D0}" type="presParOf" srcId="{50FB72C6-91AA-47B5-BEE7-FCEA67B8A852}" destId="{5BB4D286-07EB-476A-9803-23ECA96A684A}" srcOrd="11" destOrd="0" presId="urn:microsoft.com/office/officeart/2005/8/layout/list1"/>
    <dgm:cxn modelId="{185621F8-2EE0-4412-8ECD-8CB4387DF7EA}" type="presParOf" srcId="{50FB72C6-91AA-47B5-BEE7-FCEA67B8A852}" destId="{DAD7E8C9-B661-44A1-AD80-D5FBB926E2E1}" srcOrd="12" destOrd="0" presId="urn:microsoft.com/office/officeart/2005/8/layout/list1"/>
    <dgm:cxn modelId="{2675EEAC-C28A-41AF-ACAA-B887C8795884}" type="presParOf" srcId="{DAD7E8C9-B661-44A1-AD80-D5FBB926E2E1}" destId="{9AE0F3C5-CD21-4482-BDAC-2633F7505209}" srcOrd="0" destOrd="0" presId="urn:microsoft.com/office/officeart/2005/8/layout/list1"/>
    <dgm:cxn modelId="{44DC2141-C5E3-4AEE-86B8-838D9447F8FE}" type="presParOf" srcId="{DAD7E8C9-B661-44A1-AD80-D5FBB926E2E1}" destId="{B304EA06-1F91-4D62-9FA0-1556076A3DCA}" srcOrd="1" destOrd="0" presId="urn:microsoft.com/office/officeart/2005/8/layout/list1"/>
    <dgm:cxn modelId="{1F177DDF-4150-4105-9CBB-66BAFF61E073}" type="presParOf" srcId="{50FB72C6-91AA-47B5-BEE7-FCEA67B8A852}" destId="{7CD72422-C4CE-4A0D-8927-9E5619CE436C}" srcOrd="13" destOrd="0" presId="urn:microsoft.com/office/officeart/2005/8/layout/list1"/>
    <dgm:cxn modelId="{DCD54707-2321-48E3-BD33-0192C0FC2644}" type="presParOf" srcId="{50FB72C6-91AA-47B5-BEE7-FCEA67B8A852}" destId="{613DB9C3-3F07-46CA-B005-0DE6B36FAC3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0442FD-F429-465C-9B63-2206210D195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Generate_tfrecords file</a:t>
          </a:r>
        </a:p>
      </dgm:t>
    </dgm:pt>
    <dgm:pt modelId="{B962D05A-51CA-40DB-ACF2-10BFFEDF04F4}" type="parTrans" cxnId="{D6E9F9AF-78B1-4B8E-978C-39CA07D91828}">
      <dgm:prSet/>
      <dgm:spPr/>
    </dgm:pt>
    <dgm:pt modelId="{8A35E629-209E-4734-BECB-D77F4B79D104}" type="sibTrans" cxnId="{D6E9F9AF-78B1-4B8E-978C-39CA07D91828}">
      <dgm:prSet/>
      <dgm:spPr/>
    </dgm:pt>
    <dgm:pt modelId="{40ED49F1-A6F7-4350-800D-84535A905749}">
      <dgm:prSet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Labelmap.pbtxt</a:t>
          </a:r>
          <a:r>
            <a:rPr lang="en-US">
              <a:latin typeface="Calibri Light" panose="020F0302020204030204"/>
            </a:rPr>
            <a:t> file</a:t>
          </a:r>
        </a:p>
      </dgm:t>
    </dgm:pt>
    <dgm:pt modelId="{7E62F7D1-3FB6-4624-982F-4F19AD2565B3}" type="parTrans" cxnId="{72C23BE1-3769-4E91-AFCF-F2E2BC173537}">
      <dgm:prSet/>
      <dgm:spPr/>
    </dgm:pt>
    <dgm:pt modelId="{40EEFC1B-7139-4A44-B7CD-DAE6F18AFE94}" type="sibTrans" cxnId="{72C23BE1-3769-4E91-AFCF-F2E2BC173537}">
      <dgm:prSet/>
      <dgm:spPr/>
    </dgm:pt>
    <dgm:pt modelId="{6C612B24-91AA-4CF2-AA7D-BC4943A7B0E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Configuration file changes</a:t>
          </a:r>
        </a:p>
      </dgm:t>
    </dgm:pt>
    <dgm:pt modelId="{FBEA8A8B-9B1A-4305-AD81-5A6A56BA872A}" type="parTrans" cxnId="{60A6A9A9-0239-435B-A6E4-E128498120B4}">
      <dgm:prSet/>
      <dgm:spPr/>
    </dgm:pt>
    <dgm:pt modelId="{780F003E-43A1-47A5-88FC-BC7BDD48F8F9}" type="sibTrans" cxnId="{60A6A9A9-0239-435B-A6E4-E128498120B4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9CD9B-9FF5-4E09-ADCE-34508F932622}" type="pres">
      <dgm:prSet presAssocID="{EA0442FD-F429-465C-9B63-2206210D1954}" presName="parentLin" presStyleCnt="0"/>
      <dgm:spPr/>
    </dgm:pt>
    <dgm:pt modelId="{4B6F7615-114F-4349-B447-A0CFCEFC5D5E}" type="pres">
      <dgm:prSet presAssocID="{EA0442FD-F429-465C-9B63-2206210D1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0C0783-E20C-4E4F-A2E5-681E16DF6A61}" type="pres">
      <dgm:prSet presAssocID="{EA0442FD-F429-465C-9B63-2206210D19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CC6B-86EC-4712-8919-21ED74888300}" type="pres">
      <dgm:prSet presAssocID="{EA0442FD-F429-465C-9B63-2206210D1954}" presName="negativeSpace" presStyleCnt="0"/>
      <dgm:spPr/>
    </dgm:pt>
    <dgm:pt modelId="{1878D931-D592-42FC-B836-C38F45F4A267}" type="pres">
      <dgm:prSet presAssocID="{EA0442FD-F429-465C-9B63-2206210D1954}" presName="childText" presStyleLbl="conFgAcc1" presStyleIdx="0" presStyleCnt="3">
        <dgm:presLayoutVars>
          <dgm:bulletEnabled val="1"/>
        </dgm:presLayoutVars>
      </dgm:prSet>
      <dgm:spPr/>
    </dgm:pt>
    <dgm:pt modelId="{80B1000C-0F0F-4290-9CF0-F4FB5DAE4EA9}" type="pres">
      <dgm:prSet presAssocID="{8A35E629-209E-4734-BECB-D77F4B79D104}" presName="spaceBetweenRectangles" presStyleCnt="0"/>
      <dgm:spPr/>
    </dgm:pt>
    <dgm:pt modelId="{D84AEDCC-8901-44E8-A6E0-33D9F69212B9}" type="pres">
      <dgm:prSet presAssocID="{40ED49F1-A6F7-4350-800D-84535A905749}" presName="parentLin" presStyleCnt="0"/>
      <dgm:spPr/>
    </dgm:pt>
    <dgm:pt modelId="{EDEFDEFE-6734-44D2-916C-C5BB6E6DE695}" type="pres">
      <dgm:prSet presAssocID="{40ED49F1-A6F7-4350-800D-84535A90574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2EBD67-53A5-4336-A1AE-A7146249691D}" type="pres">
      <dgm:prSet presAssocID="{40ED49F1-A6F7-4350-800D-84535A9057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80E7D-A143-4A20-8A71-2E221530E323}" type="pres">
      <dgm:prSet presAssocID="{40ED49F1-A6F7-4350-800D-84535A905749}" presName="negativeSpace" presStyleCnt="0"/>
      <dgm:spPr/>
    </dgm:pt>
    <dgm:pt modelId="{2541BC71-5FB2-49A6-AB2D-35BA0F4556D3}" type="pres">
      <dgm:prSet presAssocID="{40ED49F1-A6F7-4350-800D-84535A905749}" presName="childText" presStyleLbl="conFgAcc1" presStyleIdx="1" presStyleCnt="3">
        <dgm:presLayoutVars>
          <dgm:bulletEnabled val="1"/>
        </dgm:presLayoutVars>
      </dgm:prSet>
      <dgm:spPr/>
    </dgm:pt>
    <dgm:pt modelId="{12A168AE-2BD2-4066-97C3-8CDF18B52A4D}" type="pres">
      <dgm:prSet presAssocID="{40EEFC1B-7139-4A44-B7CD-DAE6F18AFE94}" presName="spaceBetweenRectangles" presStyleCnt="0"/>
      <dgm:spPr/>
    </dgm:pt>
    <dgm:pt modelId="{F379139C-4428-4A45-BC87-27C7AADD38D2}" type="pres">
      <dgm:prSet presAssocID="{6C612B24-91AA-4CF2-AA7D-BC4943A7B0ED}" presName="parentLin" presStyleCnt="0"/>
      <dgm:spPr/>
    </dgm:pt>
    <dgm:pt modelId="{89E693E9-A42E-48E2-80A2-849951BAD422}" type="pres">
      <dgm:prSet presAssocID="{6C612B24-91AA-4CF2-AA7D-BC4943A7B0E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0DD5FC9-47FA-4590-9D4C-512294FB6708}" type="pres">
      <dgm:prSet presAssocID="{6C612B24-91AA-4CF2-AA7D-BC4943A7B0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46F35-A0ED-4639-ABFE-386AB8F4F311}" type="pres">
      <dgm:prSet presAssocID="{6C612B24-91AA-4CF2-AA7D-BC4943A7B0ED}" presName="negativeSpace" presStyleCnt="0"/>
      <dgm:spPr/>
    </dgm:pt>
    <dgm:pt modelId="{6C4752C0-ED78-4E6C-9C79-13667FF533E6}" type="pres">
      <dgm:prSet presAssocID="{6C612B24-91AA-4CF2-AA7D-BC4943A7B0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4F8B66-9A1D-48F6-A542-0788571ED59E}" type="presOf" srcId="{40ED49F1-A6F7-4350-800D-84535A905749}" destId="{522EBD67-53A5-4336-A1AE-A7146249691D}" srcOrd="1" destOrd="0" presId="urn:microsoft.com/office/officeart/2005/8/layout/list1"/>
    <dgm:cxn modelId="{18345F33-2534-416F-8F52-9FA242F992C9}" type="presOf" srcId="{6C612B24-91AA-4CF2-AA7D-BC4943A7B0ED}" destId="{89E693E9-A42E-48E2-80A2-849951BAD422}" srcOrd="0" destOrd="0" presId="urn:microsoft.com/office/officeart/2005/8/layout/list1"/>
    <dgm:cxn modelId="{F214ADE7-3CCB-4818-BB99-323F586FB53D}" type="presOf" srcId="{40ED49F1-A6F7-4350-800D-84535A905749}" destId="{EDEFDEFE-6734-44D2-916C-C5BB6E6DE695}" srcOrd="0" destOrd="0" presId="urn:microsoft.com/office/officeart/2005/8/layout/list1"/>
    <dgm:cxn modelId="{72C23BE1-3769-4E91-AFCF-F2E2BC173537}" srcId="{13803047-9DA6-46A8-AC04-C3A6117ACAE0}" destId="{40ED49F1-A6F7-4350-800D-84535A905749}" srcOrd="1" destOrd="0" parTransId="{7E62F7D1-3FB6-4624-982F-4F19AD2565B3}" sibTransId="{40EEFC1B-7139-4A44-B7CD-DAE6F18AFE94}"/>
    <dgm:cxn modelId="{D6E9F9AF-78B1-4B8E-978C-39CA07D91828}" srcId="{13803047-9DA6-46A8-AC04-C3A6117ACAE0}" destId="{EA0442FD-F429-465C-9B63-2206210D1954}" srcOrd="0" destOrd="0" parTransId="{B962D05A-51CA-40DB-ACF2-10BFFEDF04F4}" sibTransId="{8A35E629-209E-4734-BECB-D77F4B79D104}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016A2FDC-A6BA-419D-B1DF-10C23451DF08}" type="presOf" srcId="{EA0442FD-F429-465C-9B63-2206210D1954}" destId="{0F0C0783-E20C-4E4F-A2E5-681E16DF6A61}" srcOrd="1" destOrd="0" presId="urn:microsoft.com/office/officeart/2005/8/layout/list1"/>
    <dgm:cxn modelId="{60A6A9A9-0239-435B-A6E4-E128498120B4}" srcId="{13803047-9DA6-46A8-AC04-C3A6117ACAE0}" destId="{6C612B24-91AA-4CF2-AA7D-BC4943A7B0ED}" srcOrd="2" destOrd="0" parTransId="{FBEA8A8B-9B1A-4305-AD81-5A6A56BA872A}" sibTransId="{780F003E-43A1-47A5-88FC-BC7BDD48F8F9}"/>
    <dgm:cxn modelId="{DD2325C2-ECEE-47C8-9AEE-19F4F78C2EFC}" type="presOf" srcId="{6C612B24-91AA-4CF2-AA7D-BC4943A7B0ED}" destId="{00DD5FC9-47FA-4590-9D4C-512294FB6708}" srcOrd="1" destOrd="0" presId="urn:microsoft.com/office/officeart/2005/8/layout/list1"/>
    <dgm:cxn modelId="{02C10DAC-0C09-4588-B1F4-6FF423AC61FF}" type="presOf" srcId="{EA0442FD-F429-465C-9B63-2206210D1954}" destId="{4B6F7615-114F-4349-B447-A0CFCEFC5D5E}" srcOrd="0" destOrd="0" presId="urn:microsoft.com/office/officeart/2005/8/layout/list1"/>
    <dgm:cxn modelId="{47AAE3B1-5233-4A2A-AB8B-E341F598B693}" type="presParOf" srcId="{50FB72C6-91AA-47B5-BEE7-FCEA67B8A852}" destId="{7469CD9B-9FF5-4E09-ADCE-34508F932622}" srcOrd="0" destOrd="0" presId="urn:microsoft.com/office/officeart/2005/8/layout/list1"/>
    <dgm:cxn modelId="{BB3FB7BC-A97C-4215-B6ED-542B24175625}" type="presParOf" srcId="{7469CD9B-9FF5-4E09-ADCE-34508F932622}" destId="{4B6F7615-114F-4349-B447-A0CFCEFC5D5E}" srcOrd="0" destOrd="0" presId="urn:microsoft.com/office/officeart/2005/8/layout/list1"/>
    <dgm:cxn modelId="{719CBAC9-901F-4A0D-89A7-360D7EE36B0E}" type="presParOf" srcId="{7469CD9B-9FF5-4E09-ADCE-34508F932622}" destId="{0F0C0783-E20C-4E4F-A2E5-681E16DF6A61}" srcOrd="1" destOrd="0" presId="urn:microsoft.com/office/officeart/2005/8/layout/list1"/>
    <dgm:cxn modelId="{6906670A-DFB5-4385-82B1-B3056FEE3949}" type="presParOf" srcId="{50FB72C6-91AA-47B5-BEE7-FCEA67B8A852}" destId="{6CEECC6B-86EC-4712-8919-21ED74888300}" srcOrd="1" destOrd="0" presId="urn:microsoft.com/office/officeart/2005/8/layout/list1"/>
    <dgm:cxn modelId="{932C33F0-8C6A-4CBA-BF3D-B4393F765F47}" type="presParOf" srcId="{50FB72C6-91AA-47B5-BEE7-FCEA67B8A852}" destId="{1878D931-D592-42FC-B836-C38F45F4A267}" srcOrd="2" destOrd="0" presId="urn:microsoft.com/office/officeart/2005/8/layout/list1"/>
    <dgm:cxn modelId="{41F27D82-3F3A-4934-8DC3-FB787E45FB6D}" type="presParOf" srcId="{50FB72C6-91AA-47B5-BEE7-FCEA67B8A852}" destId="{80B1000C-0F0F-4290-9CF0-F4FB5DAE4EA9}" srcOrd="3" destOrd="0" presId="urn:microsoft.com/office/officeart/2005/8/layout/list1"/>
    <dgm:cxn modelId="{BA001BEC-34BD-443A-B0F3-288D88C5BDF2}" type="presParOf" srcId="{50FB72C6-91AA-47B5-BEE7-FCEA67B8A852}" destId="{D84AEDCC-8901-44E8-A6E0-33D9F69212B9}" srcOrd="4" destOrd="0" presId="urn:microsoft.com/office/officeart/2005/8/layout/list1"/>
    <dgm:cxn modelId="{8F9AAE55-580F-4FB0-9130-7DB62D723F7B}" type="presParOf" srcId="{D84AEDCC-8901-44E8-A6E0-33D9F69212B9}" destId="{EDEFDEFE-6734-44D2-916C-C5BB6E6DE695}" srcOrd="0" destOrd="0" presId="urn:microsoft.com/office/officeart/2005/8/layout/list1"/>
    <dgm:cxn modelId="{EF0CA02C-2187-4C7E-A774-82FA106417FA}" type="presParOf" srcId="{D84AEDCC-8901-44E8-A6E0-33D9F69212B9}" destId="{522EBD67-53A5-4336-A1AE-A7146249691D}" srcOrd="1" destOrd="0" presId="urn:microsoft.com/office/officeart/2005/8/layout/list1"/>
    <dgm:cxn modelId="{41D7C4BD-93FB-4670-8033-304C5452BB66}" type="presParOf" srcId="{50FB72C6-91AA-47B5-BEE7-FCEA67B8A852}" destId="{6E180E7D-A143-4A20-8A71-2E221530E323}" srcOrd="5" destOrd="0" presId="urn:microsoft.com/office/officeart/2005/8/layout/list1"/>
    <dgm:cxn modelId="{3DEA7450-9896-4BCD-B882-FB2058DD463A}" type="presParOf" srcId="{50FB72C6-91AA-47B5-BEE7-FCEA67B8A852}" destId="{2541BC71-5FB2-49A6-AB2D-35BA0F4556D3}" srcOrd="6" destOrd="0" presId="urn:microsoft.com/office/officeart/2005/8/layout/list1"/>
    <dgm:cxn modelId="{D950C4B2-B6EB-476A-88D4-780A519F4C44}" type="presParOf" srcId="{50FB72C6-91AA-47B5-BEE7-FCEA67B8A852}" destId="{12A168AE-2BD2-4066-97C3-8CDF18B52A4D}" srcOrd="7" destOrd="0" presId="urn:microsoft.com/office/officeart/2005/8/layout/list1"/>
    <dgm:cxn modelId="{2841FE3A-0488-4E40-9E81-0C0695C746D5}" type="presParOf" srcId="{50FB72C6-91AA-47B5-BEE7-FCEA67B8A852}" destId="{F379139C-4428-4A45-BC87-27C7AADD38D2}" srcOrd="8" destOrd="0" presId="urn:microsoft.com/office/officeart/2005/8/layout/list1"/>
    <dgm:cxn modelId="{7246F294-6572-43C9-959A-15E3EAE58A0C}" type="presParOf" srcId="{F379139C-4428-4A45-BC87-27C7AADD38D2}" destId="{89E693E9-A42E-48E2-80A2-849951BAD422}" srcOrd="0" destOrd="0" presId="urn:microsoft.com/office/officeart/2005/8/layout/list1"/>
    <dgm:cxn modelId="{FC3E3796-58CE-45E8-8B1F-F2F173DAA8E7}" type="presParOf" srcId="{F379139C-4428-4A45-BC87-27C7AADD38D2}" destId="{00DD5FC9-47FA-4590-9D4C-512294FB6708}" srcOrd="1" destOrd="0" presId="urn:microsoft.com/office/officeart/2005/8/layout/list1"/>
    <dgm:cxn modelId="{BEF0789C-7EB2-4844-925B-0C1EC4C20370}" type="presParOf" srcId="{50FB72C6-91AA-47B5-BEE7-FCEA67B8A852}" destId="{27546F35-A0ED-4639-ABFE-386AB8F4F311}" srcOrd="9" destOrd="0" presId="urn:microsoft.com/office/officeart/2005/8/layout/list1"/>
    <dgm:cxn modelId="{A9D76663-3BF5-418F-9EC5-5E7773708123}" type="presParOf" srcId="{50FB72C6-91AA-47B5-BEE7-FCEA67B8A852}" destId="{6C4752C0-ED78-4E6C-9C79-13667FF533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636FA7-6D28-4768-A7B2-456950C6DC0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Using model_main_tf2.py for training</a:t>
          </a:r>
        </a:p>
      </dgm:t>
    </dgm:pt>
    <dgm:pt modelId="{0153BB61-885E-4B08-821D-6C56F4DC1606}" type="parTrans" cxnId="{AA181F63-61E0-4422-B7AA-2E8AAAF9DEB9}">
      <dgm:prSet/>
      <dgm:spPr/>
    </dgm:pt>
    <dgm:pt modelId="{D5754D3C-8C93-415D-956F-9E49622A59C2}" type="sibTrans" cxnId="{AA181F63-61E0-4422-B7AA-2E8AAAF9DEB9}">
      <dgm:prSet/>
      <dgm:spPr/>
    </dgm:pt>
    <dgm:pt modelId="{76FFE051-7790-46A4-B35F-3BC92CAEC90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Saving checkpoints in training folder</a:t>
          </a:r>
        </a:p>
      </dgm:t>
    </dgm:pt>
    <dgm:pt modelId="{E9DDB4E8-501D-47D0-BC9D-46B467AD4C12}" type="parTrans" cxnId="{65864A1D-6C33-4D78-94AE-09F83607B2CA}">
      <dgm:prSet/>
      <dgm:spPr/>
    </dgm:pt>
    <dgm:pt modelId="{8437F032-11E5-40BA-A008-8BAFC91A4796}" type="sibTrans" cxnId="{65864A1D-6C33-4D78-94AE-09F83607B2CA}">
      <dgm:prSet/>
      <dgm:spPr/>
    </dgm:pt>
    <dgm:pt modelId="{F2986276-4B5E-4E37-9BF1-05A52526307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Train for 25000 steps</a:t>
          </a:r>
        </a:p>
      </dgm:t>
    </dgm:pt>
    <dgm:pt modelId="{8C671C37-146D-4C33-B9D2-803ABABBBFC7}" type="parTrans" cxnId="{F981E582-3FA0-4189-9867-7191D4C1454E}">
      <dgm:prSet/>
      <dgm:spPr/>
    </dgm:pt>
    <dgm:pt modelId="{DEE271F3-877E-4614-949C-814241E6F3B6}" type="sibTrans" cxnId="{F981E582-3FA0-4189-9867-7191D4C1454E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D7E8C9-B661-44A1-AD80-D5FBB926E2E1}" type="pres">
      <dgm:prSet presAssocID="{41636FA7-6D28-4768-A7B2-456950C6DC06}" presName="parentLin" presStyleCnt="0"/>
      <dgm:spPr/>
    </dgm:pt>
    <dgm:pt modelId="{9AE0F3C5-CD21-4482-BDAC-2633F7505209}" type="pres">
      <dgm:prSet presAssocID="{41636FA7-6D28-4768-A7B2-456950C6DC0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04EA06-1F91-4D62-9FA0-1556076A3DCA}" type="pres">
      <dgm:prSet presAssocID="{41636FA7-6D28-4768-A7B2-456950C6DC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72422-C4CE-4A0D-8927-9E5619CE436C}" type="pres">
      <dgm:prSet presAssocID="{41636FA7-6D28-4768-A7B2-456950C6DC06}" presName="negativeSpace" presStyleCnt="0"/>
      <dgm:spPr/>
    </dgm:pt>
    <dgm:pt modelId="{613DB9C3-3F07-46CA-B005-0DE6B36FAC33}" type="pres">
      <dgm:prSet presAssocID="{41636FA7-6D28-4768-A7B2-456950C6DC06}" presName="childText" presStyleLbl="conFgAcc1" presStyleIdx="0" presStyleCnt="3">
        <dgm:presLayoutVars>
          <dgm:bulletEnabled val="1"/>
        </dgm:presLayoutVars>
      </dgm:prSet>
      <dgm:spPr/>
    </dgm:pt>
    <dgm:pt modelId="{278421A1-96E8-42E4-BF4A-6AB549BC636D}" type="pres">
      <dgm:prSet presAssocID="{D5754D3C-8C93-415D-956F-9E49622A59C2}" presName="spaceBetweenRectangles" presStyleCnt="0"/>
      <dgm:spPr/>
    </dgm:pt>
    <dgm:pt modelId="{2D54E50F-B847-45D6-8ACD-6B80A904846B}" type="pres">
      <dgm:prSet presAssocID="{76FFE051-7790-46A4-B35F-3BC92CAEC903}" presName="parentLin" presStyleCnt="0"/>
      <dgm:spPr/>
    </dgm:pt>
    <dgm:pt modelId="{AE375A78-550B-4B3A-9636-688828DD0593}" type="pres">
      <dgm:prSet presAssocID="{76FFE051-7790-46A4-B35F-3BC92CAEC9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6D7C589-5A9D-4536-A4B3-CFABE54F9BE5}" type="pres">
      <dgm:prSet presAssocID="{76FFE051-7790-46A4-B35F-3BC92CAEC90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F526D-8221-44FF-8512-F2A56ECF2865}" type="pres">
      <dgm:prSet presAssocID="{76FFE051-7790-46A4-B35F-3BC92CAEC903}" presName="negativeSpace" presStyleCnt="0"/>
      <dgm:spPr/>
    </dgm:pt>
    <dgm:pt modelId="{2DB40B1D-DD06-45BC-86B6-C7DFC6700197}" type="pres">
      <dgm:prSet presAssocID="{76FFE051-7790-46A4-B35F-3BC92CAEC903}" presName="childText" presStyleLbl="conFgAcc1" presStyleIdx="1" presStyleCnt="3">
        <dgm:presLayoutVars>
          <dgm:bulletEnabled val="1"/>
        </dgm:presLayoutVars>
      </dgm:prSet>
      <dgm:spPr/>
    </dgm:pt>
    <dgm:pt modelId="{E500E936-FA6F-415A-B9F6-EDD228D766AE}" type="pres">
      <dgm:prSet presAssocID="{8437F032-11E5-40BA-A008-8BAFC91A4796}" presName="spaceBetweenRectangles" presStyleCnt="0"/>
      <dgm:spPr/>
    </dgm:pt>
    <dgm:pt modelId="{A8CD6A42-6CF9-4DD0-936A-5F2541A3AA72}" type="pres">
      <dgm:prSet presAssocID="{F2986276-4B5E-4E37-9BF1-05A525263077}" presName="parentLin" presStyleCnt="0"/>
      <dgm:spPr/>
    </dgm:pt>
    <dgm:pt modelId="{176FC275-2DC0-4CB1-8CCF-C80495DC4D48}" type="pres">
      <dgm:prSet presAssocID="{F2986276-4B5E-4E37-9BF1-05A52526307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FC273E7-3C90-4831-90C9-7972A6128488}" type="pres">
      <dgm:prSet presAssocID="{F2986276-4B5E-4E37-9BF1-05A52526307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DB87-7EEB-4CBA-B395-C86A9576BBAD}" type="pres">
      <dgm:prSet presAssocID="{F2986276-4B5E-4E37-9BF1-05A525263077}" presName="negativeSpace" presStyleCnt="0"/>
      <dgm:spPr/>
    </dgm:pt>
    <dgm:pt modelId="{D6F13BEF-5A26-4CB0-8480-E05B5B2EAD74}" type="pres">
      <dgm:prSet presAssocID="{F2986276-4B5E-4E37-9BF1-05A5252630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830BF5-E011-4B6D-BA59-A91ABB311456}" type="presOf" srcId="{41636FA7-6D28-4768-A7B2-456950C6DC06}" destId="{9AE0F3C5-CD21-4482-BDAC-2633F7505209}" srcOrd="0" destOrd="0" presId="urn:microsoft.com/office/officeart/2005/8/layout/list1"/>
    <dgm:cxn modelId="{F981E582-3FA0-4189-9867-7191D4C1454E}" srcId="{13803047-9DA6-46A8-AC04-C3A6117ACAE0}" destId="{F2986276-4B5E-4E37-9BF1-05A525263077}" srcOrd="2" destOrd="0" parTransId="{8C671C37-146D-4C33-B9D2-803ABABBBFC7}" sibTransId="{DEE271F3-877E-4614-949C-814241E6F3B6}"/>
    <dgm:cxn modelId="{1156B4F2-7DB9-4D69-ADD7-57885A5805CD}" type="presOf" srcId="{76FFE051-7790-46A4-B35F-3BC92CAEC903}" destId="{AE375A78-550B-4B3A-9636-688828DD0593}" srcOrd="0" destOrd="0" presId="urn:microsoft.com/office/officeart/2005/8/layout/list1"/>
    <dgm:cxn modelId="{C2EFE7CD-7376-457D-917A-47B929AEC6D1}" type="presOf" srcId="{F2986276-4B5E-4E37-9BF1-05A525263077}" destId="{176FC275-2DC0-4CB1-8CCF-C80495DC4D48}" srcOrd="0" destOrd="0" presId="urn:microsoft.com/office/officeart/2005/8/layout/list1"/>
    <dgm:cxn modelId="{AA181F63-61E0-4422-B7AA-2E8AAAF9DEB9}" srcId="{13803047-9DA6-46A8-AC04-C3A6117ACAE0}" destId="{41636FA7-6D28-4768-A7B2-456950C6DC06}" srcOrd="0" destOrd="0" parTransId="{0153BB61-885E-4B08-821D-6C56F4DC1606}" sibTransId="{D5754D3C-8C93-415D-956F-9E49622A59C2}"/>
    <dgm:cxn modelId="{FF1B9B9D-40DD-4CD2-BC3A-61D3D288E2C4}" type="presOf" srcId="{76FFE051-7790-46A4-B35F-3BC92CAEC903}" destId="{D6D7C589-5A9D-4536-A4B3-CFABE54F9BE5}" srcOrd="1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D8E66C44-162F-491B-8966-6185AF20CB0A}" type="presOf" srcId="{41636FA7-6D28-4768-A7B2-456950C6DC06}" destId="{B304EA06-1F91-4D62-9FA0-1556076A3DCA}" srcOrd="1" destOrd="0" presId="urn:microsoft.com/office/officeart/2005/8/layout/list1"/>
    <dgm:cxn modelId="{D45F655E-5DDA-4697-BB23-B445A09BF090}" type="presOf" srcId="{F2986276-4B5E-4E37-9BF1-05A525263077}" destId="{4FC273E7-3C90-4831-90C9-7972A6128488}" srcOrd="1" destOrd="0" presId="urn:microsoft.com/office/officeart/2005/8/layout/list1"/>
    <dgm:cxn modelId="{65864A1D-6C33-4D78-94AE-09F83607B2CA}" srcId="{13803047-9DA6-46A8-AC04-C3A6117ACAE0}" destId="{76FFE051-7790-46A4-B35F-3BC92CAEC903}" srcOrd="1" destOrd="0" parTransId="{E9DDB4E8-501D-47D0-BC9D-46B467AD4C12}" sibTransId="{8437F032-11E5-40BA-A008-8BAFC91A4796}"/>
    <dgm:cxn modelId="{EF5CF2EE-A8CB-4541-B4A4-3F0AF80CF5ED}" type="presParOf" srcId="{50FB72C6-91AA-47B5-BEE7-FCEA67B8A852}" destId="{DAD7E8C9-B661-44A1-AD80-D5FBB926E2E1}" srcOrd="0" destOrd="0" presId="urn:microsoft.com/office/officeart/2005/8/layout/list1"/>
    <dgm:cxn modelId="{6D7EFC11-FA18-451B-8E51-B6703B22FBB2}" type="presParOf" srcId="{DAD7E8C9-B661-44A1-AD80-D5FBB926E2E1}" destId="{9AE0F3C5-CD21-4482-BDAC-2633F7505209}" srcOrd="0" destOrd="0" presId="urn:microsoft.com/office/officeart/2005/8/layout/list1"/>
    <dgm:cxn modelId="{ADC8F668-F8CB-4F72-A68F-18A1311A9BD9}" type="presParOf" srcId="{DAD7E8C9-B661-44A1-AD80-D5FBB926E2E1}" destId="{B304EA06-1F91-4D62-9FA0-1556076A3DCA}" srcOrd="1" destOrd="0" presId="urn:microsoft.com/office/officeart/2005/8/layout/list1"/>
    <dgm:cxn modelId="{509C538B-30B6-4C6D-AF3B-9127F286C621}" type="presParOf" srcId="{50FB72C6-91AA-47B5-BEE7-FCEA67B8A852}" destId="{7CD72422-C4CE-4A0D-8927-9E5619CE436C}" srcOrd="1" destOrd="0" presId="urn:microsoft.com/office/officeart/2005/8/layout/list1"/>
    <dgm:cxn modelId="{1CC5EB43-3017-4962-8206-DC067FF27B2B}" type="presParOf" srcId="{50FB72C6-91AA-47B5-BEE7-FCEA67B8A852}" destId="{613DB9C3-3F07-46CA-B005-0DE6B36FAC33}" srcOrd="2" destOrd="0" presId="urn:microsoft.com/office/officeart/2005/8/layout/list1"/>
    <dgm:cxn modelId="{F062F227-091C-4909-AECD-287265F547CE}" type="presParOf" srcId="{50FB72C6-91AA-47B5-BEE7-FCEA67B8A852}" destId="{278421A1-96E8-42E4-BF4A-6AB549BC636D}" srcOrd="3" destOrd="0" presId="urn:microsoft.com/office/officeart/2005/8/layout/list1"/>
    <dgm:cxn modelId="{CA89CBB7-E29D-4BC6-B885-E920B7ADB406}" type="presParOf" srcId="{50FB72C6-91AA-47B5-BEE7-FCEA67B8A852}" destId="{2D54E50F-B847-45D6-8ACD-6B80A904846B}" srcOrd="4" destOrd="0" presId="urn:microsoft.com/office/officeart/2005/8/layout/list1"/>
    <dgm:cxn modelId="{8CC3E1A9-2EDB-4912-91A3-E2DA8DCAD700}" type="presParOf" srcId="{2D54E50F-B847-45D6-8ACD-6B80A904846B}" destId="{AE375A78-550B-4B3A-9636-688828DD0593}" srcOrd="0" destOrd="0" presId="urn:microsoft.com/office/officeart/2005/8/layout/list1"/>
    <dgm:cxn modelId="{42FE3D20-DB15-4DE4-AB2B-6BA39C0CA71E}" type="presParOf" srcId="{2D54E50F-B847-45D6-8ACD-6B80A904846B}" destId="{D6D7C589-5A9D-4536-A4B3-CFABE54F9BE5}" srcOrd="1" destOrd="0" presId="urn:microsoft.com/office/officeart/2005/8/layout/list1"/>
    <dgm:cxn modelId="{509F7B56-CD4E-4961-961E-973F87BDAFF9}" type="presParOf" srcId="{50FB72C6-91AA-47B5-BEE7-FCEA67B8A852}" destId="{7CEF526D-8221-44FF-8512-F2A56ECF2865}" srcOrd="5" destOrd="0" presId="urn:microsoft.com/office/officeart/2005/8/layout/list1"/>
    <dgm:cxn modelId="{3A29F0BB-ED38-4C14-BB83-D3326B63256B}" type="presParOf" srcId="{50FB72C6-91AA-47B5-BEE7-FCEA67B8A852}" destId="{2DB40B1D-DD06-45BC-86B6-C7DFC6700197}" srcOrd="6" destOrd="0" presId="urn:microsoft.com/office/officeart/2005/8/layout/list1"/>
    <dgm:cxn modelId="{74A21B9D-A2ED-4D1A-8BD8-B7A87CAE0C68}" type="presParOf" srcId="{50FB72C6-91AA-47B5-BEE7-FCEA67B8A852}" destId="{E500E936-FA6F-415A-B9F6-EDD228D766AE}" srcOrd="7" destOrd="0" presId="urn:microsoft.com/office/officeart/2005/8/layout/list1"/>
    <dgm:cxn modelId="{BC6B90EF-88F1-4A26-A958-4FFBEFB72BCB}" type="presParOf" srcId="{50FB72C6-91AA-47B5-BEE7-FCEA67B8A852}" destId="{A8CD6A42-6CF9-4DD0-936A-5F2541A3AA72}" srcOrd="8" destOrd="0" presId="urn:microsoft.com/office/officeart/2005/8/layout/list1"/>
    <dgm:cxn modelId="{8FFCEDA3-423D-4E76-ABDB-9F4636781531}" type="presParOf" srcId="{A8CD6A42-6CF9-4DD0-936A-5F2541A3AA72}" destId="{176FC275-2DC0-4CB1-8CCF-C80495DC4D48}" srcOrd="0" destOrd="0" presId="urn:microsoft.com/office/officeart/2005/8/layout/list1"/>
    <dgm:cxn modelId="{6EF05601-6E67-4CAC-91DD-D3438A54FD2C}" type="presParOf" srcId="{A8CD6A42-6CF9-4DD0-936A-5F2541A3AA72}" destId="{4FC273E7-3C90-4831-90C9-7972A6128488}" srcOrd="1" destOrd="0" presId="urn:microsoft.com/office/officeart/2005/8/layout/list1"/>
    <dgm:cxn modelId="{3A766A97-9F23-4004-9D2E-3002120B7F68}" type="presParOf" srcId="{50FB72C6-91AA-47B5-BEE7-FCEA67B8A852}" destId="{4E43DB87-7EEB-4CBA-B395-C86A9576BBAD}" srcOrd="9" destOrd="0" presId="urn:microsoft.com/office/officeart/2005/8/layout/list1"/>
    <dgm:cxn modelId="{2D907598-7CF0-4DF6-8C15-58F780ECFE34}" type="presParOf" srcId="{50FB72C6-91AA-47B5-BEE7-FCEA67B8A852}" destId="{D6F13BEF-5A26-4CB0-8480-E05B5B2EAD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986276-4B5E-4E37-9BF1-05A52526307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Stop Training</a:t>
          </a:r>
        </a:p>
      </dgm:t>
    </dgm:pt>
    <dgm:pt modelId="{8C671C37-146D-4C33-B9D2-803ABABBBFC7}" type="parTrans" cxnId="{F981E582-3FA0-4189-9867-7191D4C1454E}">
      <dgm:prSet/>
      <dgm:spPr/>
    </dgm:pt>
    <dgm:pt modelId="{DEE271F3-877E-4614-949C-814241E6F3B6}" type="sibTrans" cxnId="{F981E582-3FA0-4189-9867-7191D4C1454E}">
      <dgm:prSet/>
      <dgm:spPr/>
    </dgm:pt>
    <dgm:pt modelId="{581C6A5A-53F8-4A44-BAFB-A1336459700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Resume Training</a:t>
          </a:r>
        </a:p>
      </dgm:t>
    </dgm:pt>
    <dgm:pt modelId="{B6D5A413-43EB-4099-B29C-65898B370963}" type="parTrans" cxnId="{76DF450C-D666-4A9A-A8CC-28A00C456405}">
      <dgm:prSet/>
      <dgm:spPr/>
    </dgm:pt>
    <dgm:pt modelId="{A3231C2E-5CF1-4D26-9493-43A77B4F76AB}" type="sibTrans" cxnId="{76DF450C-D666-4A9A-A8CC-28A00C456405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D6A42-6CF9-4DD0-936A-5F2541A3AA72}" type="pres">
      <dgm:prSet presAssocID="{F2986276-4B5E-4E37-9BF1-05A525263077}" presName="parentLin" presStyleCnt="0"/>
      <dgm:spPr/>
    </dgm:pt>
    <dgm:pt modelId="{176FC275-2DC0-4CB1-8CCF-C80495DC4D48}" type="pres">
      <dgm:prSet presAssocID="{F2986276-4B5E-4E37-9BF1-05A52526307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FC273E7-3C90-4831-90C9-7972A6128488}" type="pres">
      <dgm:prSet presAssocID="{F2986276-4B5E-4E37-9BF1-05A5252630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DB87-7EEB-4CBA-B395-C86A9576BBAD}" type="pres">
      <dgm:prSet presAssocID="{F2986276-4B5E-4E37-9BF1-05A525263077}" presName="negativeSpace" presStyleCnt="0"/>
      <dgm:spPr/>
    </dgm:pt>
    <dgm:pt modelId="{D6F13BEF-5A26-4CB0-8480-E05B5B2EAD74}" type="pres">
      <dgm:prSet presAssocID="{F2986276-4B5E-4E37-9BF1-05A525263077}" presName="childText" presStyleLbl="conFgAcc1" presStyleIdx="0" presStyleCnt="2">
        <dgm:presLayoutVars>
          <dgm:bulletEnabled val="1"/>
        </dgm:presLayoutVars>
      </dgm:prSet>
      <dgm:spPr/>
    </dgm:pt>
    <dgm:pt modelId="{7C803925-8CD0-47D7-B37A-48830B0C6FD4}" type="pres">
      <dgm:prSet presAssocID="{DEE271F3-877E-4614-949C-814241E6F3B6}" presName="spaceBetweenRectangles" presStyleCnt="0"/>
      <dgm:spPr/>
    </dgm:pt>
    <dgm:pt modelId="{338EB60F-D46C-44BB-A1EE-6E3529225920}" type="pres">
      <dgm:prSet presAssocID="{581C6A5A-53F8-4A44-BAFB-A1336459700F}" presName="parentLin" presStyleCnt="0"/>
      <dgm:spPr/>
    </dgm:pt>
    <dgm:pt modelId="{260B8C65-0B43-49EF-BC27-B5688FA49765}" type="pres">
      <dgm:prSet presAssocID="{581C6A5A-53F8-4A44-BAFB-A1336459700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084A507-26E7-4A25-895C-31F03198DD14}" type="pres">
      <dgm:prSet presAssocID="{581C6A5A-53F8-4A44-BAFB-A133645970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9F304-2DC4-478E-8522-8F1FB0732E00}" type="pres">
      <dgm:prSet presAssocID="{581C6A5A-53F8-4A44-BAFB-A1336459700F}" presName="negativeSpace" presStyleCnt="0"/>
      <dgm:spPr/>
    </dgm:pt>
    <dgm:pt modelId="{313086A9-4F13-432B-93C3-73155F4C77AA}" type="pres">
      <dgm:prSet presAssocID="{581C6A5A-53F8-4A44-BAFB-A1336459700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76DF450C-D666-4A9A-A8CC-28A00C456405}" srcId="{13803047-9DA6-46A8-AC04-C3A6117ACAE0}" destId="{581C6A5A-53F8-4A44-BAFB-A1336459700F}" srcOrd="1" destOrd="0" parTransId="{B6D5A413-43EB-4099-B29C-65898B370963}" sibTransId="{A3231C2E-5CF1-4D26-9493-43A77B4F76AB}"/>
    <dgm:cxn modelId="{A36218F4-CFE5-451A-ABDD-4AC7AC1EDFFD}" type="presOf" srcId="{F2986276-4B5E-4E37-9BF1-05A525263077}" destId="{176FC275-2DC0-4CB1-8CCF-C80495DC4D48}" srcOrd="0" destOrd="0" presId="urn:microsoft.com/office/officeart/2005/8/layout/list1"/>
    <dgm:cxn modelId="{94CD7D56-4547-4DFE-9127-195F8B4E2CC9}" type="presOf" srcId="{581C6A5A-53F8-4A44-BAFB-A1336459700F}" destId="{4084A507-26E7-4A25-895C-31F03198DD14}" srcOrd="1" destOrd="0" presId="urn:microsoft.com/office/officeart/2005/8/layout/list1"/>
    <dgm:cxn modelId="{A9F9E311-FD53-494F-804D-7A0FB691E0CE}" type="presOf" srcId="{581C6A5A-53F8-4A44-BAFB-A1336459700F}" destId="{260B8C65-0B43-49EF-BC27-B5688FA49765}" srcOrd="0" destOrd="0" presId="urn:microsoft.com/office/officeart/2005/8/layout/list1"/>
    <dgm:cxn modelId="{BDA986C5-4E0C-457C-A1C0-B59090D4A98D}" type="presOf" srcId="{F2986276-4B5E-4E37-9BF1-05A525263077}" destId="{4FC273E7-3C90-4831-90C9-7972A6128488}" srcOrd="1" destOrd="0" presId="urn:microsoft.com/office/officeart/2005/8/layout/list1"/>
    <dgm:cxn modelId="{F981E582-3FA0-4189-9867-7191D4C1454E}" srcId="{13803047-9DA6-46A8-AC04-C3A6117ACAE0}" destId="{F2986276-4B5E-4E37-9BF1-05A525263077}" srcOrd="0" destOrd="0" parTransId="{8C671C37-146D-4C33-B9D2-803ABABBBFC7}" sibTransId="{DEE271F3-877E-4614-949C-814241E6F3B6}"/>
    <dgm:cxn modelId="{B119B9ED-5454-4140-B589-5312EFAC8C24}" type="presParOf" srcId="{50FB72C6-91AA-47B5-BEE7-FCEA67B8A852}" destId="{A8CD6A42-6CF9-4DD0-936A-5F2541A3AA72}" srcOrd="0" destOrd="0" presId="urn:microsoft.com/office/officeart/2005/8/layout/list1"/>
    <dgm:cxn modelId="{78F051A8-8CFF-4C35-983E-BF8B299D5993}" type="presParOf" srcId="{A8CD6A42-6CF9-4DD0-936A-5F2541A3AA72}" destId="{176FC275-2DC0-4CB1-8CCF-C80495DC4D48}" srcOrd="0" destOrd="0" presId="urn:microsoft.com/office/officeart/2005/8/layout/list1"/>
    <dgm:cxn modelId="{636EDE0F-EBB4-4109-9F9E-03C0B6223C02}" type="presParOf" srcId="{A8CD6A42-6CF9-4DD0-936A-5F2541A3AA72}" destId="{4FC273E7-3C90-4831-90C9-7972A6128488}" srcOrd="1" destOrd="0" presId="urn:microsoft.com/office/officeart/2005/8/layout/list1"/>
    <dgm:cxn modelId="{800335BC-9C78-4BF0-9D79-89C550AA96FB}" type="presParOf" srcId="{50FB72C6-91AA-47B5-BEE7-FCEA67B8A852}" destId="{4E43DB87-7EEB-4CBA-B395-C86A9576BBAD}" srcOrd="1" destOrd="0" presId="urn:microsoft.com/office/officeart/2005/8/layout/list1"/>
    <dgm:cxn modelId="{9DB3862D-2B4F-4610-BAAC-B84622B0DF58}" type="presParOf" srcId="{50FB72C6-91AA-47B5-BEE7-FCEA67B8A852}" destId="{D6F13BEF-5A26-4CB0-8480-E05B5B2EAD74}" srcOrd="2" destOrd="0" presId="urn:microsoft.com/office/officeart/2005/8/layout/list1"/>
    <dgm:cxn modelId="{D2FF8C82-CAFC-44F5-8AA6-A74411A47F35}" type="presParOf" srcId="{50FB72C6-91AA-47B5-BEE7-FCEA67B8A852}" destId="{7C803925-8CD0-47D7-B37A-48830B0C6FD4}" srcOrd="3" destOrd="0" presId="urn:microsoft.com/office/officeart/2005/8/layout/list1"/>
    <dgm:cxn modelId="{EFAB6A3A-CCD6-4DA2-A7D1-B0248CA43AAF}" type="presParOf" srcId="{50FB72C6-91AA-47B5-BEE7-FCEA67B8A852}" destId="{338EB60F-D46C-44BB-A1EE-6E3529225920}" srcOrd="4" destOrd="0" presId="urn:microsoft.com/office/officeart/2005/8/layout/list1"/>
    <dgm:cxn modelId="{2DE53BDC-1712-4772-A9B7-4A08913E51DA}" type="presParOf" srcId="{338EB60F-D46C-44BB-A1EE-6E3529225920}" destId="{260B8C65-0B43-49EF-BC27-B5688FA49765}" srcOrd="0" destOrd="0" presId="urn:microsoft.com/office/officeart/2005/8/layout/list1"/>
    <dgm:cxn modelId="{DB4120FD-B103-4DA1-B54F-2A445FC6FA01}" type="presParOf" srcId="{338EB60F-D46C-44BB-A1EE-6E3529225920}" destId="{4084A507-26E7-4A25-895C-31F03198DD14}" srcOrd="1" destOrd="0" presId="urn:microsoft.com/office/officeart/2005/8/layout/list1"/>
    <dgm:cxn modelId="{D9D4A15E-DC8D-499A-A5E7-AB8EBB3C08EB}" type="presParOf" srcId="{50FB72C6-91AA-47B5-BEE7-FCEA67B8A852}" destId="{67C9F304-2DC4-478E-8522-8F1FB0732E00}" srcOrd="5" destOrd="0" presId="urn:microsoft.com/office/officeart/2005/8/layout/list1"/>
    <dgm:cxn modelId="{CEBA2B50-AC50-47D3-BD90-113B647B1A64}" type="presParOf" srcId="{50FB72C6-91AA-47B5-BEE7-FCEA67B8A852}" destId="{313086A9-4F13-432B-93C3-73155F4C77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46F1C9-6216-471F-9B39-6F0149989F40}">
      <dgm:prSet phldr="0"/>
      <dgm:spPr/>
      <dgm:t>
        <a:bodyPr/>
        <a:lstStyle/>
        <a:p>
          <a:pPr rtl="0"/>
          <a:r>
            <a:rPr lang="en-US"/>
            <a:t>exporter_main_v2.</a:t>
          </a:r>
          <a:r>
            <a:rPr lang="en-US">
              <a:latin typeface="Calibri Light" panose="020F0302020204030204"/>
            </a:rPr>
            <a:t>py</a:t>
          </a:r>
        </a:p>
      </dgm:t>
    </dgm:pt>
    <dgm:pt modelId="{E93AFA2A-B89D-4A0E-9103-E2374F2B1F17}" type="parTrans" cxnId="{7363C59D-2E23-4699-818A-73ABEDCBFCB4}">
      <dgm:prSet/>
      <dgm:spPr/>
    </dgm:pt>
    <dgm:pt modelId="{6C33FC7D-697D-420F-8549-87E6C3451A20}" type="sibTrans" cxnId="{7363C59D-2E23-4699-818A-73ABEDCBFCB4}">
      <dgm:prSet/>
      <dgm:spPr/>
    </dgm:pt>
    <dgm:pt modelId="{2DAE34F8-E108-4DAC-BAEB-6FDCB420DBB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Executing the file</a:t>
          </a:r>
        </a:p>
      </dgm:t>
    </dgm:pt>
    <dgm:pt modelId="{FC2101BA-DF1C-4FCB-B020-39399A9BD00E}" type="parTrans" cxnId="{9ADE790C-ED61-4426-B3C7-D437BC4FBBE4}">
      <dgm:prSet/>
      <dgm:spPr/>
    </dgm:pt>
    <dgm:pt modelId="{AAAA8B43-180F-47CA-A63A-470DA5547C3A}" type="sibTrans" cxnId="{9ADE790C-ED61-4426-B3C7-D437BC4FBBE4}">
      <dgm:prSet/>
      <dgm:spPr/>
    </dgm:pt>
    <dgm:pt modelId="{4F643A4C-092D-4261-A93B-932F86953B4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Finally converted to savedmodel format</a:t>
          </a:r>
        </a:p>
      </dgm:t>
    </dgm:pt>
    <dgm:pt modelId="{328CFD9B-F84E-4129-A4FD-BCB32FE6ED1F}" type="parTrans" cxnId="{C60F1A39-5CBF-4547-9FD5-56210BAC40CD}">
      <dgm:prSet/>
      <dgm:spPr/>
    </dgm:pt>
    <dgm:pt modelId="{07B8CBAF-1C48-40E0-9B78-3BC08D81FF8E}" type="sibTrans" cxnId="{C60F1A39-5CBF-4547-9FD5-56210BAC40CD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B6AAE1-BCDD-42FA-967A-519FB7070F87}" type="pres">
      <dgm:prSet presAssocID="{C446F1C9-6216-471F-9B39-6F0149989F40}" presName="parentLin" presStyleCnt="0"/>
      <dgm:spPr/>
    </dgm:pt>
    <dgm:pt modelId="{6920F6CA-2C88-439E-A32D-38BA576C26B3}" type="pres">
      <dgm:prSet presAssocID="{C446F1C9-6216-471F-9B39-6F0149989F4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51C52F5-5722-4423-9F79-923F0463B8BD}" type="pres">
      <dgm:prSet presAssocID="{C446F1C9-6216-471F-9B39-6F0149989F4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67962-C4D0-4901-AFEB-0A6E6847720B}" type="pres">
      <dgm:prSet presAssocID="{C446F1C9-6216-471F-9B39-6F0149989F40}" presName="negativeSpace" presStyleCnt="0"/>
      <dgm:spPr/>
    </dgm:pt>
    <dgm:pt modelId="{BAA80EC5-8D90-4FF1-9814-0116367A5C01}" type="pres">
      <dgm:prSet presAssocID="{C446F1C9-6216-471F-9B39-6F0149989F40}" presName="childText" presStyleLbl="conFgAcc1" presStyleIdx="0" presStyleCnt="3">
        <dgm:presLayoutVars>
          <dgm:bulletEnabled val="1"/>
        </dgm:presLayoutVars>
      </dgm:prSet>
      <dgm:spPr/>
    </dgm:pt>
    <dgm:pt modelId="{862DC7E4-522C-40EE-BD34-62D621918AFF}" type="pres">
      <dgm:prSet presAssocID="{6C33FC7D-697D-420F-8549-87E6C3451A20}" presName="spaceBetweenRectangles" presStyleCnt="0"/>
      <dgm:spPr/>
    </dgm:pt>
    <dgm:pt modelId="{06EC972C-4F9F-4B3A-A1B2-A5E8FC3977EA}" type="pres">
      <dgm:prSet presAssocID="{2DAE34F8-E108-4DAC-BAEB-6FDCB420DBB1}" presName="parentLin" presStyleCnt="0"/>
      <dgm:spPr/>
    </dgm:pt>
    <dgm:pt modelId="{0D24D156-E63E-4567-8BA9-5104495C6CDF}" type="pres">
      <dgm:prSet presAssocID="{2DAE34F8-E108-4DAC-BAEB-6FDCB420DBB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C7EF090-C806-4F1F-89AC-85440827A4FD}" type="pres">
      <dgm:prSet presAssocID="{2DAE34F8-E108-4DAC-BAEB-6FDCB420DB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68E41-1319-4C81-8234-1AE4293D0567}" type="pres">
      <dgm:prSet presAssocID="{2DAE34F8-E108-4DAC-BAEB-6FDCB420DBB1}" presName="negativeSpace" presStyleCnt="0"/>
      <dgm:spPr/>
    </dgm:pt>
    <dgm:pt modelId="{037FF4CA-3D61-4372-99C5-0475D0B22E05}" type="pres">
      <dgm:prSet presAssocID="{2DAE34F8-E108-4DAC-BAEB-6FDCB420DBB1}" presName="childText" presStyleLbl="conFgAcc1" presStyleIdx="1" presStyleCnt="3">
        <dgm:presLayoutVars>
          <dgm:bulletEnabled val="1"/>
        </dgm:presLayoutVars>
      </dgm:prSet>
      <dgm:spPr/>
    </dgm:pt>
    <dgm:pt modelId="{7CDD7C51-CD86-423C-9628-10161D4397CA}" type="pres">
      <dgm:prSet presAssocID="{AAAA8B43-180F-47CA-A63A-470DA5547C3A}" presName="spaceBetweenRectangles" presStyleCnt="0"/>
      <dgm:spPr/>
    </dgm:pt>
    <dgm:pt modelId="{DD6A257A-40CE-4CB4-B573-4CE09CD9331C}" type="pres">
      <dgm:prSet presAssocID="{4F643A4C-092D-4261-A93B-932F86953B41}" presName="parentLin" presStyleCnt="0"/>
      <dgm:spPr/>
    </dgm:pt>
    <dgm:pt modelId="{66779F79-6526-4830-9E3B-BD2F2330D323}" type="pres">
      <dgm:prSet presAssocID="{4F643A4C-092D-4261-A93B-932F86953B4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67D019-7A67-4714-8B6B-BD8DE45816CD}" type="pres">
      <dgm:prSet presAssocID="{4F643A4C-092D-4261-A93B-932F86953B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76EE1-8A74-4292-B9D8-5B63D61AF0EE}" type="pres">
      <dgm:prSet presAssocID="{4F643A4C-092D-4261-A93B-932F86953B41}" presName="negativeSpace" presStyleCnt="0"/>
      <dgm:spPr/>
    </dgm:pt>
    <dgm:pt modelId="{D3AD38D2-8AB7-4A1A-A297-9DB89B8F3883}" type="pres">
      <dgm:prSet presAssocID="{4F643A4C-092D-4261-A93B-932F86953B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6C709F-37C5-41A0-984D-2EF5A5E1CFFE}" type="presOf" srcId="{4F643A4C-092D-4261-A93B-932F86953B41}" destId="{7967D019-7A67-4714-8B6B-BD8DE45816CD}" srcOrd="1" destOrd="0" presId="urn:microsoft.com/office/officeart/2005/8/layout/list1"/>
    <dgm:cxn modelId="{7363C59D-2E23-4699-818A-73ABEDCBFCB4}" srcId="{13803047-9DA6-46A8-AC04-C3A6117ACAE0}" destId="{C446F1C9-6216-471F-9B39-6F0149989F40}" srcOrd="0" destOrd="0" parTransId="{E93AFA2A-B89D-4A0E-9103-E2374F2B1F17}" sibTransId="{6C33FC7D-697D-420F-8549-87E6C3451A20}"/>
    <dgm:cxn modelId="{709FA939-B0E6-4192-B3EB-70150E7C60F9}" type="presOf" srcId="{4F643A4C-092D-4261-A93B-932F86953B41}" destId="{66779F79-6526-4830-9E3B-BD2F2330D323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A0244F49-FB99-414C-8A2A-2BF08B49AF3D}" type="presOf" srcId="{2DAE34F8-E108-4DAC-BAEB-6FDCB420DBB1}" destId="{EC7EF090-C806-4F1F-89AC-85440827A4FD}" srcOrd="1" destOrd="0" presId="urn:microsoft.com/office/officeart/2005/8/layout/list1"/>
    <dgm:cxn modelId="{9ADE790C-ED61-4426-B3C7-D437BC4FBBE4}" srcId="{13803047-9DA6-46A8-AC04-C3A6117ACAE0}" destId="{2DAE34F8-E108-4DAC-BAEB-6FDCB420DBB1}" srcOrd="1" destOrd="0" parTransId="{FC2101BA-DF1C-4FCB-B020-39399A9BD00E}" sibTransId="{AAAA8B43-180F-47CA-A63A-470DA5547C3A}"/>
    <dgm:cxn modelId="{C60F1A39-5CBF-4547-9FD5-56210BAC40CD}" srcId="{13803047-9DA6-46A8-AC04-C3A6117ACAE0}" destId="{4F643A4C-092D-4261-A93B-932F86953B41}" srcOrd="2" destOrd="0" parTransId="{328CFD9B-F84E-4129-A4FD-BCB32FE6ED1F}" sibTransId="{07B8CBAF-1C48-40E0-9B78-3BC08D81FF8E}"/>
    <dgm:cxn modelId="{AB4A5921-FE11-4818-B7FB-6F9584E0F861}" type="presOf" srcId="{C446F1C9-6216-471F-9B39-6F0149989F40}" destId="{F51C52F5-5722-4423-9F79-923F0463B8BD}" srcOrd="1" destOrd="0" presId="urn:microsoft.com/office/officeart/2005/8/layout/list1"/>
    <dgm:cxn modelId="{43E4EEDE-D36C-4D2D-97DC-FE6C43879F2D}" type="presOf" srcId="{2DAE34F8-E108-4DAC-BAEB-6FDCB420DBB1}" destId="{0D24D156-E63E-4567-8BA9-5104495C6CDF}" srcOrd="0" destOrd="0" presId="urn:microsoft.com/office/officeart/2005/8/layout/list1"/>
    <dgm:cxn modelId="{2C2D0607-103A-4F59-8C87-D1C3C38217CC}" type="presOf" srcId="{C446F1C9-6216-471F-9B39-6F0149989F40}" destId="{6920F6CA-2C88-439E-A32D-38BA576C26B3}" srcOrd="0" destOrd="0" presId="urn:microsoft.com/office/officeart/2005/8/layout/list1"/>
    <dgm:cxn modelId="{F9A29625-C1E1-45DB-9B3A-781C25B55DB6}" type="presParOf" srcId="{50FB72C6-91AA-47B5-BEE7-FCEA67B8A852}" destId="{F3B6AAE1-BCDD-42FA-967A-519FB7070F87}" srcOrd="0" destOrd="0" presId="urn:microsoft.com/office/officeart/2005/8/layout/list1"/>
    <dgm:cxn modelId="{8F605C76-79A8-4230-8B7B-0EE29B00C8A3}" type="presParOf" srcId="{F3B6AAE1-BCDD-42FA-967A-519FB7070F87}" destId="{6920F6CA-2C88-439E-A32D-38BA576C26B3}" srcOrd="0" destOrd="0" presId="urn:microsoft.com/office/officeart/2005/8/layout/list1"/>
    <dgm:cxn modelId="{A78BBBB2-7AD4-4B4B-AF90-E6D5F8C1F00D}" type="presParOf" srcId="{F3B6AAE1-BCDD-42FA-967A-519FB7070F87}" destId="{F51C52F5-5722-4423-9F79-923F0463B8BD}" srcOrd="1" destOrd="0" presId="urn:microsoft.com/office/officeart/2005/8/layout/list1"/>
    <dgm:cxn modelId="{F186E219-6DE0-4836-8275-DD6C6C408612}" type="presParOf" srcId="{50FB72C6-91AA-47B5-BEE7-FCEA67B8A852}" destId="{E3767962-C4D0-4901-AFEB-0A6E6847720B}" srcOrd="1" destOrd="0" presId="urn:microsoft.com/office/officeart/2005/8/layout/list1"/>
    <dgm:cxn modelId="{E1CA2411-EE77-4479-8D8E-75800B264B8F}" type="presParOf" srcId="{50FB72C6-91AA-47B5-BEE7-FCEA67B8A852}" destId="{BAA80EC5-8D90-4FF1-9814-0116367A5C01}" srcOrd="2" destOrd="0" presId="urn:microsoft.com/office/officeart/2005/8/layout/list1"/>
    <dgm:cxn modelId="{29F10CFD-2F93-419A-B477-980543F07714}" type="presParOf" srcId="{50FB72C6-91AA-47B5-BEE7-FCEA67B8A852}" destId="{862DC7E4-522C-40EE-BD34-62D621918AFF}" srcOrd="3" destOrd="0" presId="urn:microsoft.com/office/officeart/2005/8/layout/list1"/>
    <dgm:cxn modelId="{F22C4F98-0543-47F0-97EC-EDD496280187}" type="presParOf" srcId="{50FB72C6-91AA-47B5-BEE7-FCEA67B8A852}" destId="{06EC972C-4F9F-4B3A-A1B2-A5E8FC3977EA}" srcOrd="4" destOrd="0" presId="urn:microsoft.com/office/officeart/2005/8/layout/list1"/>
    <dgm:cxn modelId="{FA085D50-7286-4210-B3CC-0A7B54066420}" type="presParOf" srcId="{06EC972C-4F9F-4B3A-A1B2-A5E8FC3977EA}" destId="{0D24D156-E63E-4567-8BA9-5104495C6CDF}" srcOrd="0" destOrd="0" presId="urn:microsoft.com/office/officeart/2005/8/layout/list1"/>
    <dgm:cxn modelId="{8202A84C-BAF1-43A3-8534-AC5F77B3F0D5}" type="presParOf" srcId="{06EC972C-4F9F-4B3A-A1B2-A5E8FC3977EA}" destId="{EC7EF090-C806-4F1F-89AC-85440827A4FD}" srcOrd="1" destOrd="0" presId="urn:microsoft.com/office/officeart/2005/8/layout/list1"/>
    <dgm:cxn modelId="{183771F3-B800-43F1-8957-FA53DAECB0B7}" type="presParOf" srcId="{50FB72C6-91AA-47B5-BEE7-FCEA67B8A852}" destId="{89968E41-1319-4C81-8234-1AE4293D0567}" srcOrd="5" destOrd="0" presId="urn:microsoft.com/office/officeart/2005/8/layout/list1"/>
    <dgm:cxn modelId="{7D2B2D34-16C5-41A3-BBA5-D8107DCF319A}" type="presParOf" srcId="{50FB72C6-91AA-47B5-BEE7-FCEA67B8A852}" destId="{037FF4CA-3D61-4372-99C5-0475D0B22E05}" srcOrd="6" destOrd="0" presId="urn:microsoft.com/office/officeart/2005/8/layout/list1"/>
    <dgm:cxn modelId="{0DDC807D-B40A-46EF-B4A3-300A21DE5D13}" type="presParOf" srcId="{50FB72C6-91AA-47B5-BEE7-FCEA67B8A852}" destId="{7CDD7C51-CD86-423C-9628-10161D4397CA}" srcOrd="7" destOrd="0" presId="urn:microsoft.com/office/officeart/2005/8/layout/list1"/>
    <dgm:cxn modelId="{3DCCC39F-7068-44BB-9756-5F02CAA23DB9}" type="presParOf" srcId="{50FB72C6-91AA-47B5-BEE7-FCEA67B8A852}" destId="{DD6A257A-40CE-4CB4-B573-4CE09CD9331C}" srcOrd="8" destOrd="0" presId="urn:microsoft.com/office/officeart/2005/8/layout/list1"/>
    <dgm:cxn modelId="{80F89D61-5284-4720-8A5F-8D00A6027A00}" type="presParOf" srcId="{DD6A257A-40CE-4CB4-B573-4CE09CD9331C}" destId="{66779F79-6526-4830-9E3B-BD2F2330D323}" srcOrd="0" destOrd="0" presId="urn:microsoft.com/office/officeart/2005/8/layout/list1"/>
    <dgm:cxn modelId="{36FEB275-F6FC-4D1E-9DFD-1784EB848C64}" type="presParOf" srcId="{DD6A257A-40CE-4CB4-B573-4CE09CD9331C}" destId="{7967D019-7A67-4714-8B6B-BD8DE45816CD}" srcOrd="1" destOrd="0" presId="urn:microsoft.com/office/officeart/2005/8/layout/list1"/>
    <dgm:cxn modelId="{C4B59D28-5CEB-49FB-92BD-C7575E704F2A}" type="presParOf" srcId="{50FB72C6-91AA-47B5-BEE7-FCEA67B8A852}" destId="{B1F76EE1-8A74-4292-B9D8-5B63D61AF0EE}" srcOrd="9" destOrd="0" presId="urn:microsoft.com/office/officeart/2005/8/layout/list1"/>
    <dgm:cxn modelId="{6076DABB-2652-4438-8483-32B9918DCEE7}" type="presParOf" srcId="{50FB72C6-91AA-47B5-BEE7-FCEA67B8A852}" destId="{D3AD38D2-8AB7-4A1A-A297-9DB89B8F38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1B6E2-ECC7-49CB-A949-EE7E6E36C11E}">
      <dsp:nvSpPr>
        <dsp:cNvPr id="0" name=""/>
        <dsp:cNvSpPr/>
      </dsp:nvSpPr>
      <dsp:spPr>
        <a:xfrm>
          <a:off x="0" y="32947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888A5-13AB-4AF3-A019-D93457002BC6}">
      <dsp:nvSpPr>
        <dsp:cNvPr id="0" name=""/>
        <dsp:cNvSpPr/>
      </dsp:nvSpPr>
      <dsp:spPr>
        <a:xfrm>
          <a:off x="325680" y="122833"/>
          <a:ext cx="4559522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Calibri Light" panose="020F0302020204030204"/>
            </a:rPr>
            <a:t>Our</a:t>
          </a:r>
          <a:r>
            <a:rPr lang="en-US" sz="1400" kern="1200"/>
            <a:t> Custom </a:t>
          </a:r>
          <a:r>
            <a:rPr lang="en-US" sz="1400" kern="1200">
              <a:latin typeface="Calibri Light" panose="020F0302020204030204"/>
            </a:rPr>
            <a:t>Dataset</a:t>
          </a:r>
        </a:p>
      </dsp:txBody>
      <dsp:txXfrm>
        <a:off x="345855" y="143008"/>
        <a:ext cx="4519172" cy="372930"/>
      </dsp:txXfrm>
    </dsp:sp>
    <dsp:sp modelId="{E80367A2-07C6-40EA-98B0-73BEDC5E43DB}">
      <dsp:nvSpPr>
        <dsp:cNvPr id="0" name=""/>
        <dsp:cNvSpPr/>
      </dsp:nvSpPr>
      <dsp:spPr>
        <a:xfrm>
          <a:off x="0" y="96451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21434-F4DF-47BB-AE02-6B88B77F5855}">
      <dsp:nvSpPr>
        <dsp:cNvPr id="0" name=""/>
        <dsp:cNvSpPr/>
      </dsp:nvSpPr>
      <dsp:spPr>
        <a:xfrm>
          <a:off x="325680" y="757873"/>
          <a:ext cx="4559522" cy="413280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Doing Annotations or </a:t>
          </a:r>
          <a:r>
            <a:rPr lang="en-US" sz="1400" kern="1200">
              <a:latin typeface="Calibri Light" panose="020F0302020204030204"/>
            </a:rPr>
            <a:t>Labeling</a:t>
          </a:r>
          <a:r>
            <a:rPr lang="en-US" sz="1400" kern="1200"/>
            <a:t> data</a:t>
          </a:r>
          <a:endParaRPr lang="en-US" sz="1400" kern="1200">
            <a:latin typeface="Calibri Light" panose="020F0302020204030204"/>
          </a:endParaRPr>
        </a:p>
      </dsp:txBody>
      <dsp:txXfrm>
        <a:off x="345855" y="778048"/>
        <a:ext cx="4519172" cy="372930"/>
      </dsp:txXfrm>
    </dsp:sp>
    <dsp:sp modelId="{B8E81591-5004-4659-9515-22FA2FA900C4}">
      <dsp:nvSpPr>
        <dsp:cNvPr id="0" name=""/>
        <dsp:cNvSpPr/>
      </dsp:nvSpPr>
      <dsp:spPr>
        <a:xfrm>
          <a:off x="0" y="159955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182D4-BACE-437C-B3D6-9B01C4C5D1AA}">
      <dsp:nvSpPr>
        <dsp:cNvPr id="0" name=""/>
        <dsp:cNvSpPr/>
      </dsp:nvSpPr>
      <dsp:spPr>
        <a:xfrm>
          <a:off x="325680" y="1392913"/>
          <a:ext cx="4559522" cy="413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Preparing the </a:t>
          </a:r>
          <a:r>
            <a:rPr lang="en-US" sz="1400" kern="1200">
              <a:latin typeface="Calibri Light" panose="020F0302020204030204"/>
            </a:rPr>
            <a:t>Dataset</a:t>
          </a:r>
          <a:r>
            <a:rPr lang="en-US" sz="1400" kern="1200"/>
            <a:t> for Training</a:t>
          </a:r>
          <a:endParaRPr lang="en-US" sz="1400" kern="1200">
            <a:latin typeface="Calibri Light" panose="020F0302020204030204"/>
          </a:endParaRPr>
        </a:p>
      </dsp:txBody>
      <dsp:txXfrm>
        <a:off x="345855" y="1413088"/>
        <a:ext cx="4519172" cy="372930"/>
      </dsp:txXfrm>
    </dsp:sp>
    <dsp:sp modelId="{89D23800-7768-4888-A04C-E55457EC9C6C}">
      <dsp:nvSpPr>
        <dsp:cNvPr id="0" name=""/>
        <dsp:cNvSpPr/>
      </dsp:nvSpPr>
      <dsp:spPr>
        <a:xfrm>
          <a:off x="0" y="223459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BE1B1-F9F9-40E9-BB3B-80ABE82B22DC}">
      <dsp:nvSpPr>
        <dsp:cNvPr id="0" name=""/>
        <dsp:cNvSpPr/>
      </dsp:nvSpPr>
      <dsp:spPr>
        <a:xfrm>
          <a:off x="325680" y="2027953"/>
          <a:ext cx="4559522" cy="413280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Selection of Pretrained Model from Model Zoo</a:t>
          </a:r>
          <a:endParaRPr lang="en-US" sz="1400" kern="1200">
            <a:latin typeface="Calibri Light" panose="020F0302020204030204"/>
          </a:endParaRPr>
        </a:p>
      </dsp:txBody>
      <dsp:txXfrm>
        <a:off x="345855" y="2048128"/>
        <a:ext cx="4519172" cy="372930"/>
      </dsp:txXfrm>
    </dsp:sp>
    <dsp:sp modelId="{966F44C1-B584-467E-8E5D-7EF891A93047}">
      <dsp:nvSpPr>
        <dsp:cNvPr id="0" name=""/>
        <dsp:cNvSpPr/>
      </dsp:nvSpPr>
      <dsp:spPr>
        <a:xfrm>
          <a:off x="0" y="286963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A6DA5-447D-435B-A18F-1B50BBE9AA14}">
      <dsp:nvSpPr>
        <dsp:cNvPr id="0" name=""/>
        <dsp:cNvSpPr/>
      </dsp:nvSpPr>
      <dsp:spPr>
        <a:xfrm>
          <a:off x="325680" y="2662993"/>
          <a:ext cx="4559522" cy="413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Doing Changes in </a:t>
          </a:r>
          <a:r>
            <a:rPr lang="en-US" sz="1400" kern="1200">
              <a:latin typeface="Calibri Light" panose="020F0302020204030204"/>
            </a:rPr>
            <a:t>Configuration</a:t>
          </a:r>
          <a:r>
            <a:rPr lang="en-US" sz="1400" kern="1200"/>
            <a:t> Files</a:t>
          </a:r>
          <a:endParaRPr lang="en-US" sz="1400" kern="1200">
            <a:latin typeface="Calibri Light" panose="020F0302020204030204"/>
          </a:endParaRPr>
        </a:p>
      </dsp:txBody>
      <dsp:txXfrm>
        <a:off x="345855" y="2683168"/>
        <a:ext cx="4519172" cy="372930"/>
      </dsp:txXfrm>
    </dsp:sp>
    <dsp:sp modelId="{DB7D98E4-ABD6-4C46-891E-76E83E17676F}">
      <dsp:nvSpPr>
        <dsp:cNvPr id="0" name=""/>
        <dsp:cNvSpPr/>
      </dsp:nvSpPr>
      <dsp:spPr>
        <a:xfrm>
          <a:off x="0" y="350467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45E34-0E48-4EF6-8213-66ED73F42F8F}">
      <dsp:nvSpPr>
        <dsp:cNvPr id="0" name=""/>
        <dsp:cNvSpPr/>
      </dsp:nvSpPr>
      <dsp:spPr>
        <a:xfrm>
          <a:off x="325680" y="3298033"/>
          <a:ext cx="4559522" cy="413280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Let's start Training</a:t>
          </a:r>
          <a:endParaRPr lang="en-US" sz="1400" kern="1200">
            <a:latin typeface="Calibri Light" panose="020F0302020204030204"/>
          </a:endParaRPr>
        </a:p>
      </dsp:txBody>
      <dsp:txXfrm>
        <a:off x="345855" y="3318208"/>
        <a:ext cx="4519172" cy="372930"/>
      </dsp:txXfrm>
    </dsp:sp>
    <dsp:sp modelId="{0F63C8DB-5A2A-4877-8019-E4465A1546D8}">
      <dsp:nvSpPr>
        <dsp:cNvPr id="0" name=""/>
        <dsp:cNvSpPr/>
      </dsp:nvSpPr>
      <dsp:spPr>
        <a:xfrm>
          <a:off x="0" y="413971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8CA0C-1F5D-4EA6-9974-1A04789D124D}">
      <dsp:nvSpPr>
        <dsp:cNvPr id="0" name=""/>
        <dsp:cNvSpPr/>
      </dsp:nvSpPr>
      <dsp:spPr>
        <a:xfrm>
          <a:off x="325680" y="3933073"/>
          <a:ext cx="4559522" cy="413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Stop Training or resume Training</a:t>
          </a:r>
        </a:p>
      </dsp:txBody>
      <dsp:txXfrm>
        <a:off x="345855" y="3953248"/>
        <a:ext cx="4519172" cy="372930"/>
      </dsp:txXfrm>
    </dsp:sp>
    <dsp:sp modelId="{5E52E6D6-739C-4CDC-B6A0-93CEDC149F70}">
      <dsp:nvSpPr>
        <dsp:cNvPr id="0" name=""/>
        <dsp:cNvSpPr/>
      </dsp:nvSpPr>
      <dsp:spPr>
        <a:xfrm>
          <a:off x="0" y="4774753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C8B34-05B5-4530-8F3D-687F858F6FB1}">
      <dsp:nvSpPr>
        <dsp:cNvPr id="0" name=""/>
        <dsp:cNvSpPr/>
      </dsp:nvSpPr>
      <dsp:spPr>
        <a:xfrm>
          <a:off x="325680" y="4568113"/>
          <a:ext cx="4559522" cy="413280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Converting CKPT to </a:t>
          </a:r>
          <a:r>
            <a:rPr lang="en-US" sz="1400" kern="1200">
              <a:latin typeface="Calibri Light" panose="020F0302020204030204"/>
            </a:rPr>
            <a:t>Saved Model</a:t>
          </a:r>
        </a:p>
      </dsp:txBody>
      <dsp:txXfrm>
        <a:off x="345855" y="4588288"/>
        <a:ext cx="4519172" cy="372930"/>
      </dsp:txXfrm>
    </dsp:sp>
    <dsp:sp modelId="{FA18E0D7-A8B8-426A-B8FB-68F8CA5BE5DF}">
      <dsp:nvSpPr>
        <dsp:cNvPr id="0" name=""/>
        <dsp:cNvSpPr/>
      </dsp:nvSpPr>
      <dsp:spPr>
        <a:xfrm>
          <a:off x="0" y="5409792"/>
          <a:ext cx="651360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19118-B92E-4C20-B1A3-76BF6BF7E8AB}">
      <dsp:nvSpPr>
        <dsp:cNvPr id="0" name=""/>
        <dsp:cNvSpPr/>
      </dsp:nvSpPr>
      <dsp:spPr>
        <a:xfrm>
          <a:off x="325680" y="5203153"/>
          <a:ext cx="4559522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Calibri Light" panose="020F0302020204030204"/>
            </a:rPr>
            <a:t>Inferencing with our custom mask model</a:t>
          </a:r>
        </a:p>
      </dsp:txBody>
      <dsp:txXfrm>
        <a:off x="345855" y="5223328"/>
        <a:ext cx="4519172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086A9-4F13-432B-93C3-73155F4C77AA}">
      <dsp:nvSpPr>
        <dsp:cNvPr id="0" name=""/>
        <dsp:cNvSpPr/>
      </dsp:nvSpPr>
      <dsp:spPr>
        <a:xfrm>
          <a:off x="0" y="208285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A507-26E7-4A25-895C-31F03198DD14}">
      <dsp:nvSpPr>
        <dsp:cNvPr id="0" name=""/>
        <dsp:cNvSpPr/>
      </dsp:nvSpPr>
      <dsp:spPr>
        <a:xfrm>
          <a:off x="325680" y="1831933"/>
          <a:ext cx="455952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Using the </a:t>
          </a:r>
          <a:r>
            <a:rPr lang="en-US" sz="1700" kern="1200"/>
            <a:t>object_detection_tutorial.ipynb</a:t>
          </a:r>
        </a:p>
      </dsp:txBody>
      <dsp:txXfrm>
        <a:off x="350178" y="1856431"/>
        <a:ext cx="4510526" cy="452844"/>
      </dsp:txXfrm>
    </dsp:sp>
    <dsp:sp modelId="{ECD468E0-A075-437B-A2D5-E7CBC515D9EC}">
      <dsp:nvSpPr>
        <dsp:cNvPr id="0" name=""/>
        <dsp:cNvSpPr/>
      </dsp:nvSpPr>
      <dsp:spPr>
        <a:xfrm>
          <a:off x="0" y="285397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E6DAA-17BB-4163-B1AE-AF805DD053C0}">
      <dsp:nvSpPr>
        <dsp:cNvPr id="0" name=""/>
        <dsp:cNvSpPr/>
      </dsp:nvSpPr>
      <dsp:spPr>
        <a:xfrm>
          <a:off x="325680" y="2603053"/>
          <a:ext cx="4559522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Giving the paths of model and lablemap.pbtxt</a:t>
          </a:r>
        </a:p>
      </dsp:txBody>
      <dsp:txXfrm>
        <a:off x="350178" y="2627551"/>
        <a:ext cx="4510526" cy="452844"/>
      </dsp:txXfrm>
    </dsp:sp>
    <dsp:sp modelId="{ECBA41E2-9B4D-44BD-A0EC-54E1F75BDAD8}">
      <dsp:nvSpPr>
        <dsp:cNvPr id="0" name=""/>
        <dsp:cNvSpPr/>
      </dsp:nvSpPr>
      <dsp:spPr>
        <a:xfrm>
          <a:off x="0" y="362509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F52B7-03FE-4169-BD6F-10C1199BD867}">
      <dsp:nvSpPr>
        <dsp:cNvPr id="0" name=""/>
        <dsp:cNvSpPr/>
      </dsp:nvSpPr>
      <dsp:spPr>
        <a:xfrm>
          <a:off x="325680" y="3374173"/>
          <a:ext cx="4559522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Inferencing on some test images</a:t>
          </a:r>
        </a:p>
      </dsp:txBody>
      <dsp:txXfrm>
        <a:off x="350178" y="3398671"/>
        <a:ext cx="4510526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086A9-4F13-432B-93C3-73155F4C77AA}">
      <dsp:nvSpPr>
        <dsp:cNvPr id="0" name=""/>
        <dsp:cNvSpPr/>
      </dsp:nvSpPr>
      <dsp:spPr>
        <a:xfrm>
          <a:off x="0" y="208285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A507-26E7-4A25-895C-31F03198DD14}">
      <dsp:nvSpPr>
        <dsp:cNvPr id="0" name=""/>
        <dsp:cNvSpPr/>
      </dsp:nvSpPr>
      <dsp:spPr>
        <a:xfrm>
          <a:off x="325680" y="1831933"/>
          <a:ext cx="455952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Using the </a:t>
          </a:r>
          <a:r>
            <a:rPr lang="en-US" sz="1700" kern="1200" err="1"/>
            <a:t>object_detection_tutorial.ipynb</a:t>
          </a:r>
        </a:p>
      </dsp:txBody>
      <dsp:txXfrm>
        <a:off x="350178" y="1856431"/>
        <a:ext cx="4510526" cy="452844"/>
      </dsp:txXfrm>
    </dsp:sp>
    <dsp:sp modelId="{ECD468E0-A075-437B-A2D5-E7CBC515D9EC}">
      <dsp:nvSpPr>
        <dsp:cNvPr id="0" name=""/>
        <dsp:cNvSpPr/>
      </dsp:nvSpPr>
      <dsp:spPr>
        <a:xfrm>
          <a:off x="0" y="285397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E6DAA-17BB-4163-B1AE-AF805DD053C0}">
      <dsp:nvSpPr>
        <dsp:cNvPr id="0" name=""/>
        <dsp:cNvSpPr/>
      </dsp:nvSpPr>
      <dsp:spPr>
        <a:xfrm>
          <a:off x="325680" y="2603053"/>
          <a:ext cx="4559522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Giving the paths of model and labelmap.pbtxt</a:t>
          </a:r>
        </a:p>
      </dsp:txBody>
      <dsp:txXfrm>
        <a:off x="350178" y="2627551"/>
        <a:ext cx="4510526" cy="452844"/>
      </dsp:txXfrm>
    </dsp:sp>
    <dsp:sp modelId="{ECBA41E2-9B4D-44BD-A0EC-54E1F75BDAD8}">
      <dsp:nvSpPr>
        <dsp:cNvPr id="0" name=""/>
        <dsp:cNvSpPr/>
      </dsp:nvSpPr>
      <dsp:spPr>
        <a:xfrm>
          <a:off x="0" y="3625093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F52B7-03FE-4169-BD6F-10C1199BD867}">
      <dsp:nvSpPr>
        <dsp:cNvPr id="0" name=""/>
        <dsp:cNvSpPr/>
      </dsp:nvSpPr>
      <dsp:spPr>
        <a:xfrm>
          <a:off x="325680" y="3374173"/>
          <a:ext cx="4559522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Inferencing on some test images</a:t>
          </a:r>
        </a:p>
      </dsp:txBody>
      <dsp:txXfrm>
        <a:off x="350178" y="3398671"/>
        <a:ext cx="451052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9A25-B353-4652-A076-A750C2ED4693}">
      <dsp:nvSpPr>
        <dsp:cNvPr id="0" name=""/>
        <dsp:cNvSpPr/>
      </dsp:nvSpPr>
      <dsp:spPr>
        <a:xfrm>
          <a:off x="0" y="448272"/>
          <a:ext cx="65136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CFE9D-E2C7-42EE-BFB5-1D489A01C519}">
      <dsp:nvSpPr>
        <dsp:cNvPr id="0" name=""/>
        <dsp:cNvSpPr/>
      </dsp:nvSpPr>
      <dsp:spPr>
        <a:xfrm>
          <a:off x="325680" y="64512"/>
          <a:ext cx="455952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About our data</a:t>
          </a:r>
          <a:endParaRPr lang="en-US" sz="2600" kern="1200"/>
        </a:p>
      </dsp:txBody>
      <dsp:txXfrm>
        <a:off x="363147" y="101979"/>
        <a:ext cx="4484588" cy="692586"/>
      </dsp:txXfrm>
    </dsp:sp>
    <dsp:sp modelId="{2175448D-9FD5-4D15-A9FB-EDFF0942D937}">
      <dsp:nvSpPr>
        <dsp:cNvPr id="0" name=""/>
        <dsp:cNvSpPr/>
      </dsp:nvSpPr>
      <dsp:spPr>
        <a:xfrm>
          <a:off x="0" y="1627632"/>
          <a:ext cx="65136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F250-2202-4893-8784-737D0B0B8641}">
      <dsp:nvSpPr>
        <dsp:cNvPr id="0" name=""/>
        <dsp:cNvSpPr/>
      </dsp:nvSpPr>
      <dsp:spPr>
        <a:xfrm>
          <a:off x="325680" y="1243872"/>
          <a:ext cx="4559522" cy="76752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Folder Structure</a:t>
          </a:r>
          <a:endParaRPr lang="en-US" sz="2600" kern="1200"/>
        </a:p>
      </dsp:txBody>
      <dsp:txXfrm>
        <a:off x="363147" y="1281339"/>
        <a:ext cx="4484588" cy="692586"/>
      </dsp:txXfrm>
    </dsp:sp>
    <dsp:sp modelId="{01D81403-6E69-4CC0-8072-CE2D5B68D815}">
      <dsp:nvSpPr>
        <dsp:cNvPr id="0" name=""/>
        <dsp:cNvSpPr/>
      </dsp:nvSpPr>
      <dsp:spPr>
        <a:xfrm>
          <a:off x="0" y="2806992"/>
          <a:ext cx="65136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2B281-A8D3-4827-9877-5A6D7677CB0B}">
      <dsp:nvSpPr>
        <dsp:cNvPr id="0" name=""/>
        <dsp:cNvSpPr/>
      </dsp:nvSpPr>
      <dsp:spPr>
        <a:xfrm>
          <a:off x="325680" y="2423232"/>
          <a:ext cx="4559522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Dataset Contents</a:t>
          </a:r>
          <a:endParaRPr lang="en-US" sz="2600" kern="1200"/>
        </a:p>
      </dsp:txBody>
      <dsp:txXfrm>
        <a:off x="363147" y="2460699"/>
        <a:ext cx="4484588" cy="692586"/>
      </dsp:txXfrm>
    </dsp:sp>
    <dsp:sp modelId="{1878D931-D592-42FC-B836-C38F45F4A267}">
      <dsp:nvSpPr>
        <dsp:cNvPr id="0" name=""/>
        <dsp:cNvSpPr/>
      </dsp:nvSpPr>
      <dsp:spPr>
        <a:xfrm>
          <a:off x="0" y="3986353"/>
          <a:ext cx="65136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783-E20C-4E4F-A2E5-681E16DF6A61}">
      <dsp:nvSpPr>
        <dsp:cNvPr id="0" name=""/>
        <dsp:cNvSpPr/>
      </dsp:nvSpPr>
      <dsp:spPr>
        <a:xfrm>
          <a:off x="325680" y="3602593"/>
          <a:ext cx="4559522" cy="76752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Train and Test Split</a:t>
          </a:r>
        </a:p>
      </dsp:txBody>
      <dsp:txXfrm>
        <a:off x="363147" y="3640060"/>
        <a:ext cx="4484588" cy="692586"/>
      </dsp:txXfrm>
    </dsp:sp>
    <dsp:sp modelId="{E961B6E2-ECC7-49CB-A949-EE7E6E36C11E}">
      <dsp:nvSpPr>
        <dsp:cNvPr id="0" name=""/>
        <dsp:cNvSpPr/>
      </dsp:nvSpPr>
      <dsp:spPr>
        <a:xfrm>
          <a:off x="0" y="5165712"/>
          <a:ext cx="651360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888A5-13AB-4AF3-A019-D93457002BC6}">
      <dsp:nvSpPr>
        <dsp:cNvPr id="0" name=""/>
        <dsp:cNvSpPr/>
      </dsp:nvSpPr>
      <dsp:spPr>
        <a:xfrm>
          <a:off x="325680" y="4781953"/>
          <a:ext cx="4559522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Calibri Light" panose="020F0302020204030204"/>
            </a:rPr>
            <a:t>Images and Annotation Files</a:t>
          </a:r>
        </a:p>
      </dsp:txBody>
      <dsp:txXfrm>
        <a:off x="363147" y="4819420"/>
        <a:ext cx="4484588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9A25-B353-4652-A076-A750C2ED4693}">
      <dsp:nvSpPr>
        <dsp:cNvPr id="0" name=""/>
        <dsp:cNvSpPr/>
      </dsp:nvSpPr>
      <dsp:spPr>
        <a:xfrm>
          <a:off x="0" y="3993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CFE9D-E2C7-42EE-BFB5-1D489A01C519}">
      <dsp:nvSpPr>
        <dsp:cNvPr id="0" name=""/>
        <dsp:cNvSpPr/>
      </dsp:nvSpPr>
      <dsp:spPr>
        <a:xfrm>
          <a:off x="325680" y="133632"/>
          <a:ext cx="455952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LabelImg</a:t>
          </a:r>
          <a:endParaRPr lang="en-US" sz="1800" kern="1200"/>
        </a:p>
      </dsp:txBody>
      <dsp:txXfrm>
        <a:off x="351619" y="159571"/>
        <a:ext cx="4507644" cy="479482"/>
      </dsp:txXfrm>
    </dsp:sp>
    <dsp:sp modelId="{2175448D-9FD5-4D15-A9FB-EDFF0942D937}">
      <dsp:nvSpPr>
        <dsp:cNvPr id="0" name=""/>
        <dsp:cNvSpPr/>
      </dsp:nvSpPr>
      <dsp:spPr>
        <a:xfrm>
          <a:off x="0" y="12157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F250-2202-4893-8784-737D0B0B8641}">
      <dsp:nvSpPr>
        <dsp:cNvPr id="0" name=""/>
        <dsp:cNvSpPr/>
      </dsp:nvSpPr>
      <dsp:spPr>
        <a:xfrm>
          <a:off x="325680" y="950113"/>
          <a:ext cx="4559522" cy="5313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Installing Labelimg</a:t>
          </a:r>
          <a:endParaRPr lang="en-US" sz="1800" kern="1200"/>
        </a:p>
      </dsp:txBody>
      <dsp:txXfrm>
        <a:off x="351619" y="976052"/>
        <a:ext cx="4507644" cy="479482"/>
      </dsp:txXfrm>
    </dsp:sp>
    <dsp:sp modelId="{01D81403-6E69-4CC0-8072-CE2D5B68D815}">
      <dsp:nvSpPr>
        <dsp:cNvPr id="0" name=""/>
        <dsp:cNvSpPr/>
      </dsp:nvSpPr>
      <dsp:spPr>
        <a:xfrm>
          <a:off x="0" y="203227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2B281-A8D3-4827-9877-5A6D7677CB0B}">
      <dsp:nvSpPr>
        <dsp:cNvPr id="0" name=""/>
        <dsp:cNvSpPr/>
      </dsp:nvSpPr>
      <dsp:spPr>
        <a:xfrm>
          <a:off x="325680" y="1766593"/>
          <a:ext cx="4559522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About the Tool</a:t>
          </a:r>
          <a:endParaRPr lang="en-US" sz="1800" kern="1200"/>
        </a:p>
      </dsp:txBody>
      <dsp:txXfrm>
        <a:off x="351619" y="1792532"/>
        <a:ext cx="4507644" cy="479482"/>
      </dsp:txXfrm>
    </dsp:sp>
    <dsp:sp modelId="{1878D931-D592-42FC-B836-C38F45F4A267}">
      <dsp:nvSpPr>
        <dsp:cNvPr id="0" name=""/>
        <dsp:cNvSpPr/>
      </dsp:nvSpPr>
      <dsp:spPr>
        <a:xfrm>
          <a:off x="0" y="284875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783-E20C-4E4F-A2E5-681E16DF6A61}">
      <dsp:nvSpPr>
        <dsp:cNvPr id="0" name=""/>
        <dsp:cNvSpPr/>
      </dsp:nvSpPr>
      <dsp:spPr>
        <a:xfrm>
          <a:off x="325680" y="2583073"/>
          <a:ext cx="4559522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Loading Data</a:t>
          </a:r>
        </a:p>
      </dsp:txBody>
      <dsp:txXfrm>
        <a:off x="351619" y="2609012"/>
        <a:ext cx="4507644" cy="479482"/>
      </dsp:txXfrm>
    </dsp:sp>
    <dsp:sp modelId="{E961B6E2-ECC7-49CB-A949-EE7E6E36C11E}">
      <dsp:nvSpPr>
        <dsp:cNvPr id="0" name=""/>
        <dsp:cNvSpPr/>
      </dsp:nvSpPr>
      <dsp:spPr>
        <a:xfrm>
          <a:off x="0" y="366523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888A5-13AB-4AF3-A019-D93457002BC6}">
      <dsp:nvSpPr>
        <dsp:cNvPr id="0" name=""/>
        <dsp:cNvSpPr/>
      </dsp:nvSpPr>
      <dsp:spPr>
        <a:xfrm>
          <a:off x="325680" y="3399553"/>
          <a:ext cx="4559522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Doing Annotations</a:t>
          </a:r>
        </a:p>
      </dsp:txBody>
      <dsp:txXfrm>
        <a:off x="351619" y="3425492"/>
        <a:ext cx="4507644" cy="479482"/>
      </dsp:txXfrm>
    </dsp:sp>
    <dsp:sp modelId="{9BF84842-8F73-4188-A948-8F93B54F2E63}">
      <dsp:nvSpPr>
        <dsp:cNvPr id="0" name=""/>
        <dsp:cNvSpPr/>
      </dsp:nvSpPr>
      <dsp:spPr>
        <a:xfrm>
          <a:off x="0" y="44817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6CB93-3A11-44F6-B8BB-88177EFE3363}">
      <dsp:nvSpPr>
        <dsp:cNvPr id="0" name=""/>
        <dsp:cNvSpPr/>
      </dsp:nvSpPr>
      <dsp:spPr>
        <a:xfrm>
          <a:off x="325680" y="4216033"/>
          <a:ext cx="4559522" cy="5313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Contents of XML Files</a:t>
          </a:r>
        </a:p>
      </dsp:txBody>
      <dsp:txXfrm>
        <a:off x="351619" y="4241972"/>
        <a:ext cx="4507644" cy="479482"/>
      </dsp:txXfrm>
    </dsp:sp>
    <dsp:sp modelId="{DD8CBBFD-38B7-431E-A644-946BDA79C03C}">
      <dsp:nvSpPr>
        <dsp:cNvPr id="0" name=""/>
        <dsp:cNvSpPr/>
      </dsp:nvSpPr>
      <dsp:spPr>
        <a:xfrm>
          <a:off x="0" y="52981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6E37B-B443-4464-B161-2A61896B1F55}">
      <dsp:nvSpPr>
        <dsp:cNvPr id="0" name=""/>
        <dsp:cNvSpPr/>
      </dsp:nvSpPr>
      <dsp:spPr>
        <a:xfrm>
          <a:off x="325680" y="5032513"/>
          <a:ext cx="4559522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Other Annotation Tools Used</a:t>
          </a:r>
        </a:p>
      </dsp:txBody>
      <dsp:txXfrm>
        <a:off x="351619" y="5058452"/>
        <a:ext cx="450764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9A25-B353-4652-A076-A750C2ED4693}">
      <dsp:nvSpPr>
        <dsp:cNvPr id="0" name=""/>
        <dsp:cNvSpPr/>
      </dsp:nvSpPr>
      <dsp:spPr>
        <a:xfrm>
          <a:off x="0" y="14775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CFE9D-E2C7-42EE-BFB5-1D489A01C519}">
      <dsp:nvSpPr>
        <dsp:cNvPr id="0" name=""/>
        <dsp:cNvSpPr/>
      </dsp:nvSpPr>
      <dsp:spPr>
        <a:xfrm>
          <a:off x="325680" y="11823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Google Colab Setup</a:t>
          </a:r>
          <a:endParaRPr lang="en-US" sz="2000" kern="1200"/>
        </a:p>
      </dsp:txBody>
      <dsp:txXfrm>
        <a:off x="354501" y="1211133"/>
        <a:ext cx="4501880" cy="532758"/>
      </dsp:txXfrm>
    </dsp:sp>
    <dsp:sp modelId="{2175448D-9FD5-4D15-A9FB-EDFF0942D937}">
      <dsp:nvSpPr>
        <dsp:cNvPr id="0" name=""/>
        <dsp:cNvSpPr/>
      </dsp:nvSpPr>
      <dsp:spPr>
        <a:xfrm>
          <a:off x="0" y="23847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F250-2202-4893-8784-737D0B0B8641}">
      <dsp:nvSpPr>
        <dsp:cNvPr id="0" name=""/>
        <dsp:cNvSpPr/>
      </dsp:nvSpPr>
      <dsp:spPr>
        <a:xfrm>
          <a:off x="325680" y="2089513"/>
          <a:ext cx="4559522" cy="590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Loading data from Google Drive to Colab</a:t>
          </a:r>
          <a:endParaRPr lang="en-US" sz="2000" kern="1200"/>
        </a:p>
      </dsp:txBody>
      <dsp:txXfrm>
        <a:off x="354501" y="2118334"/>
        <a:ext cx="4501880" cy="532758"/>
      </dsp:txXfrm>
    </dsp:sp>
    <dsp:sp modelId="{01D81403-6E69-4CC0-8072-CE2D5B68D815}">
      <dsp:nvSpPr>
        <dsp:cNvPr id="0" name=""/>
        <dsp:cNvSpPr/>
      </dsp:nvSpPr>
      <dsp:spPr>
        <a:xfrm>
          <a:off x="0" y="32919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2B281-A8D3-4827-9877-5A6D7677CB0B}">
      <dsp:nvSpPr>
        <dsp:cNvPr id="0" name=""/>
        <dsp:cNvSpPr/>
      </dsp:nvSpPr>
      <dsp:spPr>
        <a:xfrm>
          <a:off x="325680" y="2996713"/>
          <a:ext cx="4559522" cy="590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Unzipping it</a:t>
          </a:r>
          <a:endParaRPr lang="en-US" sz="2000" kern="1200"/>
        </a:p>
      </dsp:txBody>
      <dsp:txXfrm>
        <a:off x="354501" y="3025534"/>
        <a:ext cx="4501880" cy="532758"/>
      </dsp:txXfrm>
    </dsp:sp>
    <dsp:sp modelId="{1878D931-D592-42FC-B836-C38F45F4A267}">
      <dsp:nvSpPr>
        <dsp:cNvPr id="0" name=""/>
        <dsp:cNvSpPr/>
      </dsp:nvSpPr>
      <dsp:spPr>
        <a:xfrm>
          <a:off x="0" y="41991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783-E20C-4E4F-A2E5-681E16DF6A61}">
      <dsp:nvSpPr>
        <dsp:cNvPr id="0" name=""/>
        <dsp:cNvSpPr/>
      </dsp:nvSpPr>
      <dsp:spPr>
        <a:xfrm>
          <a:off x="325680" y="3903913"/>
          <a:ext cx="455952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Visual Inspection of data</a:t>
          </a:r>
        </a:p>
      </dsp:txBody>
      <dsp:txXfrm>
        <a:off x="354501" y="3932734"/>
        <a:ext cx="450188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931-D592-42FC-B836-C38F45F4A267}">
      <dsp:nvSpPr>
        <dsp:cNvPr id="0" name=""/>
        <dsp:cNvSpPr/>
      </dsp:nvSpPr>
      <dsp:spPr>
        <a:xfrm>
          <a:off x="0" y="1111213"/>
          <a:ext cx="651360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783-E20C-4E4F-A2E5-681E16DF6A61}">
      <dsp:nvSpPr>
        <dsp:cNvPr id="0" name=""/>
        <dsp:cNvSpPr/>
      </dsp:nvSpPr>
      <dsp:spPr>
        <a:xfrm>
          <a:off x="325680" y="742213"/>
          <a:ext cx="455952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Visiting the Model Zoo</a:t>
          </a:r>
        </a:p>
      </dsp:txBody>
      <dsp:txXfrm>
        <a:off x="361706" y="778239"/>
        <a:ext cx="4487470" cy="665948"/>
      </dsp:txXfrm>
    </dsp:sp>
    <dsp:sp modelId="{2541BC71-5FB2-49A6-AB2D-35BA0F4556D3}">
      <dsp:nvSpPr>
        <dsp:cNvPr id="0" name=""/>
        <dsp:cNvSpPr/>
      </dsp:nvSpPr>
      <dsp:spPr>
        <a:xfrm>
          <a:off x="0" y="2245213"/>
          <a:ext cx="651360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EBD67-53A5-4336-A1AE-A7146249691D}">
      <dsp:nvSpPr>
        <dsp:cNvPr id="0" name=""/>
        <dsp:cNvSpPr/>
      </dsp:nvSpPr>
      <dsp:spPr>
        <a:xfrm>
          <a:off x="325680" y="1876213"/>
          <a:ext cx="4559522" cy="73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Selecting model for our use case</a:t>
          </a:r>
        </a:p>
      </dsp:txBody>
      <dsp:txXfrm>
        <a:off x="361706" y="1912239"/>
        <a:ext cx="4487470" cy="665948"/>
      </dsp:txXfrm>
    </dsp:sp>
    <dsp:sp modelId="{6C4752C0-ED78-4E6C-9C79-13667FF533E6}">
      <dsp:nvSpPr>
        <dsp:cNvPr id="0" name=""/>
        <dsp:cNvSpPr/>
      </dsp:nvSpPr>
      <dsp:spPr>
        <a:xfrm>
          <a:off x="0" y="3379213"/>
          <a:ext cx="651360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D5FC9-47FA-4590-9D4C-512294FB6708}">
      <dsp:nvSpPr>
        <dsp:cNvPr id="0" name=""/>
        <dsp:cNvSpPr/>
      </dsp:nvSpPr>
      <dsp:spPr>
        <a:xfrm>
          <a:off x="325680" y="3010213"/>
          <a:ext cx="4559522" cy="73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Downloading the model</a:t>
          </a:r>
        </a:p>
      </dsp:txBody>
      <dsp:txXfrm>
        <a:off x="361706" y="3046239"/>
        <a:ext cx="4487470" cy="665948"/>
      </dsp:txXfrm>
    </dsp:sp>
    <dsp:sp modelId="{613DB9C3-3F07-46CA-B005-0DE6B36FAC33}">
      <dsp:nvSpPr>
        <dsp:cNvPr id="0" name=""/>
        <dsp:cNvSpPr/>
      </dsp:nvSpPr>
      <dsp:spPr>
        <a:xfrm>
          <a:off x="0" y="4513213"/>
          <a:ext cx="651360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4EA06-1F91-4D62-9FA0-1556076A3DCA}">
      <dsp:nvSpPr>
        <dsp:cNvPr id="0" name=""/>
        <dsp:cNvSpPr/>
      </dsp:nvSpPr>
      <dsp:spPr>
        <a:xfrm>
          <a:off x="325680" y="4144213"/>
          <a:ext cx="4559522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Unzipping the tar file</a:t>
          </a:r>
        </a:p>
      </dsp:txBody>
      <dsp:txXfrm>
        <a:off x="361706" y="4180239"/>
        <a:ext cx="4487470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931-D592-42FC-B836-C38F45F4A267}">
      <dsp:nvSpPr>
        <dsp:cNvPr id="0" name=""/>
        <dsp:cNvSpPr/>
      </dsp:nvSpPr>
      <dsp:spPr>
        <a:xfrm>
          <a:off x="0" y="1374732"/>
          <a:ext cx="651360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783-E20C-4E4F-A2E5-681E16DF6A61}">
      <dsp:nvSpPr>
        <dsp:cNvPr id="0" name=""/>
        <dsp:cNvSpPr/>
      </dsp:nvSpPr>
      <dsp:spPr>
        <a:xfrm>
          <a:off x="325680" y="917172"/>
          <a:ext cx="455952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latin typeface="Calibri Light" panose="020F0302020204030204"/>
            </a:rPr>
            <a:t>Generate_tfrecords file</a:t>
          </a:r>
        </a:p>
      </dsp:txBody>
      <dsp:txXfrm>
        <a:off x="370352" y="961844"/>
        <a:ext cx="4470178" cy="825776"/>
      </dsp:txXfrm>
    </dsp:sp>
    <dsp:sp modelId="{2541BC71-5FB2-49A6-AB2D-35BA0F4556D3}">
      <dsp:nvSpPr>
        <dsp:cNvPr id="0" name=""/>
        <dsp:cNvSpPr/>
      </dsp:nvSpPr>
      <dsp:spPr>
        <a:xfrm>
          <a:off x="0" y="2780893"/>
          <a:ext cx="651360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EBD67-53A5-4336-A1AE-A7146249691D}">
      <dsp:nvSpPr>
        <dsp:cNvPr id="0" name=""/>
        <dsp:cNvSpPr/>
      </dsp:nvSpPr>
      <dsp:spPr>
        <a:xfrm>
          <a:off x="325680" y="2323333"/>
          <a:ext cx="4559522" cy="9151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err="1">
              <a:latin typeface="Calibri Light" panose="020F0302020204030204"/>
            </a:rPr>
            <a:t>Labelmap.pbtxt</a:t>
          </a:r>
          <a:r>
            <a:rPr lang="en-US" sz="3100" kern="1200">
              <a:latin typeface="Calibri Light" panose="020F0302020204030204"/>
            </a:rPr>
            <a:t> file</a:t>
          </a:r>
        </a:p>
      </dsp:txBody>
      <dsp:txXfrm>
        <a:off x="370352" y="2368005"/>
        <a:ext cx="4470178" cy="825776"/>
      </dsp:txXfrm>
    </dsp:sp>
    <dsp:sp modelId="{6C4752C0-ED78-4E6C-9C79-13667FF533E6}">
      <dsp:nvSpPr>
        <dsp:cNvPr id="0" name=""/>
        <dsp:cNvSpPr/>
      </dsp:nvSpPr>
      <dsp:spPr>
        <a:xfrm>
          <a:off x="0" y="4187053"/>
          <a:ext cx="651360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D5FC9-47FA-4590-9D4C-512294FB6708}">
      <dsp:nvSpPr>
        <dsp:cNvPr id="0" name=""/>
        <dsp:cNvSpPr/>
      </dsp:nvSpPr>
      <dsp:spPr>
        <a:xfrm>
          <a:off x="325680" y="3729493"/>
          <a:ext cx="4559522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latin typeface="Calibri Light" panose="020F0302020204030204"/>
            </a:rPr>
            <a:t>Configuration file changes</a:t>
          </a:r>
        </a:p>
      </dsp:txBody>
      <dsp:txXfrm>
        <a:off x="370352" y="3774165"/>
        <a:ext cx="4470178" cy="825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DB9C3-3F07-46CA-B005-0DE6B36FAC33}">
      <dsp:nvSpPr>
        <dsp:cNvPr id="0" name=""/>
        <dsp:cNvSpPr/>
      </dsp:nvSpPr>
      <dsp:spPr>
        <a:xfrm>
          <a:off x="0" y="1880532"/>
          <a:ext cx="651360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4EA06-1F91-4D62-9FA0-1556076A3DCA}">
      <dsp:nvSpPr>
        <dsp:cNvPr id="0" name=""/>
        <dsp:cNvSpPr/>
      </dsp:nvSpPr>
      <dsp:spPr>
        <a:xfrm>
          <a:off x="325680" y="1570572"/>
          <a:ext cx="455952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Using model_main_tf2.py for training</a:t>
          </a:r>
        </a:p>
      </dsp:txBody>
      <dsp:txXfrm>
        <a:off x="355942" y="1600834"/>
        <a:ext cx="4498998" cy="559396"/>
      </dsp:txXfrm>
    </dsp:sp>
    <dsp:sp modelId="{2DB40B1D-DD06-45BC-86B6-C7DFC6700197}">
      <dsp:nvSpPr>
        <dsp:cNvPr id="0" name=""/>
        <dsp:cNvSpPr/>
      </dsp:nvSpPr>
      <dsp:spPr>
        <a:xfrm>
          <a:off x="0" y="2833093"/>
          <a:ext cx="651360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7C589-5A9D-4536-A4B3-CFABE54F9BE5}">
      <dsp:nvSpPr>
        <dsp:cNvPr id="0" name=""/>
        <dsp:cNvSpPr/>
      </dsp:nvSpPr>
      <dsp:spPr>
        <a:xfrm>
          <a:off x="325680" y="2523132"/>
          <a:ext cx="4559522" cy="6199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Saving checkpoints in training folder</a:t>
          </a:r>
        </a:p>
      </dsp:txBody>
      <dsp:txXfrm>
        <a:off x="355942" y="2553394"/>
        <a:ext cx="4498998" cy="559396"/>
      </dsp:txXfrm>
    </dsp:sp>
    <dsp:sp modelId="{D6F13BEF-5A26-4CB0-8480-E05B5B2EAD74}">
      <dsp:nvSpPr>
        <dsp:cNvPr id="0" name=""/>
        <dsp:cNvSpPr/>
      </dsp:nvSpPr>
      <dsp:spPr>
        <a:xfrm>
          <a:off x="0" y="3785653"/>
          <a:ext cx="651360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73E7-3C90-4831-90C9-7972A6128488}">
      <dsp:nvSpPr>
        <dsp:cNvPr id="0" name=""/>
        <dsp:cNvSpPr/>
      </dsp:nvSpPr>
      <dsp:spPr>
        <a:xfrm>
          <a:off x="325680" y="3475693"/>
          <a:ext cx="4559522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Train for 25000 steps</a:t>
          </a:r>
        </a:p>
      </dsp:txBody>
      <dsp:txXfrm>
        <a:off x="355942" y="3505955"/>
        <a:ext cx="4498998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3BEF-5A26-4CB0-8480-E05B5B2EAD74}">
      <dsp:nvSpPr>
        <dsp:cNvPr id="0" name=""/>
        <dsp:cNvSpPr/>
      </dsp:nvSpPr>
      <dsp:spPr>
        <a:xfrm>
          <a:off x="0" y="1603513"/>
          <a:ext cx="651360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73E7-3C90-4831-90C9-7972A6128488}">
      <dsp:nvSpPr>
        <dsp:cNvPr id="0" name=""/>
        <dsp:cNvSpPr/>
      </dsp:nvSpPr>
      <dsp:spPr>
        <a:xfrm>
          <a:off x="325680" y="895033"/>
          <a:ext cx="4559522" cy="1416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>
              <a:latin typeface="Calibri Light" panose="020F0302020204030204"/>
            </a:rPr>
            <a:t>Stop Training</a:t>
          </a:r>
        </a:p>
      </dsp:txBody>
      <dsp:txXfrm>
        <a:off x="394850" y="964203"/>
        <a:ext cx="4421182" cy="1278620"/>
      </dsp:txXfrm>
    </dsp:sp>
    <dsp:sp modelId="{313086A9-4F13-432B-93C3-73155F4C77AA}">
      <dsp:nvSpPr>
        <dsp:cNvPr id="0" name=""/>
        <dsp:cNvSpPr/>
      </dsp:nvSpPr>
      <dsp:spPr>
        <a:xfrm>
          <a:off x="0" y="3780793"/>
          <a:ext cx="651360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A507-26E7-4A25-895C-31F03198DD14}">
      <dsp:nvSpPr>
        <dsp:cNvPr id="0" name=""/>
        <dsp:cNvSpPr/>
      </dsp:nvSpPr>
      <dsp:spPr>
        <a:xfrm>
          <a:off x="325680" y="3072313"/>
          <a:ext cx="4559522" cy="1416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>
              <a:latin typeface="Calibri Light" panose="020F0302020204030204"/>
            </a:rPr>
            <a:t>Resume Training</a:t>
          </a:r>
        </a:p>
      </dsp:txBody>
      <dsp:txXfrm>
        <a:off x="394850" y="3141483"/>
        <a:ext cx="4421182" cy="1278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80EC5-8D90-4FF1-9814-0116367A5C01}">
      <dsp:nvSpPr>
        <dsp:cNvPr id="0" name=""/>
        <dsp:cNvSpPr/>
      </dsp:nvSpPr>
      <dsp:spPr>
        <a:xfrm>
          <a:off x="0" y="19311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C52F5-5722-4423-9F79-923F0463B8BD}">
      <dsp:nvSpPr>
        <dsp:cNvPr id="0" name=""/>
        <dsp:cNvSpPr/>
      </dsp:nvSpPr>
      <dsp:spPr>
        <a:xfrm>
          <a:off x="325680" y="16359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exporter_main_v2.</a:t>
          </a:r>
          <a:r>
            <a:rPr lang="en-US" sz="2000" kern="1200">
              <a:latin typeface="Calibri Light" panose="020F0302020204030204"/>
            </a:rPr>
            <a:t>py</a:t>
          </a:r>
        </a:p>
      </dsp:txBody>
      <dsp:txXfrm>
        <a:off x="354501" y="1664733"/>
        <a:ext cx="4501880" cy="532758"/>
      </dsp:txXfrm>
    </dsp:sp>
    <dsp:sp modelId="{037FF4CA-3D61-4372-99C5-0475D0B22E05}">
      <dsp:nvSpPr>
        <dsp:cNvPr id="0" name=""/>
        <dsp:cNvSpPr/>
      </dsp:nvSpPr>
      <dsp:spPr>
        <a:xfrm>
          <a:off x="0" y="28383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EF090-C806-4F1F-89AC-85440827A4FD}">
      <dsp:nvSpPr>
        <dsp:cNvPr id="0" name=""/>
        <dsp:cNvSpPr/>
      </dsp:nvSpPr>
      <dsp:spPr>
        <a:xfrm>
          <a:off x="325680" y="2543112"/>
          <a:ext cx="4559522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Executing the file</a:t>
          </a:r>
        </a:p>
      </dsp:txBody>
      <dsp:txXfrm>
        <a:off x="354501" y="2571933"/>
        <a:ext cx="4501880" cy="532758"/>
      </dsp:txXfrm>
    </dsp:sp>
    <dsp:sp modelId="{D3AD38D2-8AB7-4A1A-A297-9DB89B8F3883}">
      <dsp:nvSpPr>
        <dsp:cNvPr id="0" name=""/>
        <dsp:cNvSpPr/>
      </dsp:nvSpPr>
      <dsp:spPr>
        <a:xfrm>
          <a:off x="0" y="3745513"/>
          <a:ext cx="651360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D019-7A67-4714-8B6B-BD8DE45816CD}">
      <dsp:nvSpPr>
        <dsp:cNvPr id="0" name=""/>
        <dsp:cNvSpPr/>
      </dsp:nvSpPr>
      <dsp:spPr>
        <a:xfrm>
          <a:off x="325680" y="3450313"/>
          <a:ext cx="455952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 Light" panose="020F0302020204030204"/>
            </a:rPr>
            <a:t>Finally converted to savedmodel format</a:t>
          </a:r>
        </a:p>
      </dsp:txBody>
      <dsp:txXfrm>
        <a:off x="354501" y="3479134"/>
        <a:ext cx="450188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4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0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9" descr="NEW Deep Learning Course: Advanced Computer Vision - Lazy ...">
            <a:extLst>
              <a:ext uri="{FF2B5EF4-FFF2-40B4-BE49-F238E27FC236}">
                <a16:creationId xmlns:a16="http://schemas.microsoft.com/office/drawing/2014/main" id="{83FFB55A-773E-47FD-8DB7-25FD8561E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382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20" name="Picture 21" descr="Object Detection: Accessible now in the dashboard">
            <a:extLst>
              <a:ext uri="{FF2B5EF4-FFF2-40B4-BE49-F238E27FC236}">
                <a16:creationId xmlns:a16="http://schemas.microsoft.com/office/drawing/2014/main" id="{183A79C5-F32B-416C-A27E-104D2AF7C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3" r="-1" b="8903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42" name="Rectangle 4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0FB04-F995-45CA-984B-C4C2E7342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End To End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Object Detection using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Deep Learning with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TensorFlow, Detectron &amp; Yolov5</a:t>
            </a:r>
            <a:endParaRPr lang="en-US" sz="40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468CE-2980-4B72-ABEE-C802232C6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200" b="1">
                <a:solidFill>
                  <a:schemeClr val="bg1"/>
                </a:solidFill>
                <a:ea typeface="+mn-lt"/>
                <a:cs typeface="+mn-lt"/>
              </a:rPr>
              <a:t>Training a Custom Chess Piece Detector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GB" sz="2200" b="1">
                <a:solidFill>
                  <a:schemeClr val="bg1"/>
                </a:solidFill>
                <a:ea typeface="+mn-lt"/>
                <a:cs typeface="+mn-lt"/>
              </a:rPr>
              <a:t>using Tensorflow2.x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0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Converting CKPT to Saved Model Format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67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Inferencing with our trained model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97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Inferencing in Local PC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09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Section 8 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7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Our Custom Dataset</a:t>
            </a:r>
            <a:endParaRPr lang="en-US" err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1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Doing Annotations or labeling data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3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Preparing the Dataset for Training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Selection of Pretrained Model from Model Zoo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8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Files Setup for Training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Let's start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15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Stop Training or resume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9600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End To End  Object Detection using  Deep Learning with  TensorFlow, Detectron &amp; Yolov5</vt:lpstr>
      <vt:lpstr>Section 8  Introduction</vt:lpstr>
      <vt:lpstr>Our Custom Dataset</vt:lpstr>
      <vt:lpstr>Doing Annotations or labeling data</vt:lpstr>
      <vt:lpstr>Preparing the Dataset for Training</vt:lpstr>
      <vt:lpstr>Selection of Pretrained Model from Model Zoo</vt:lpstr>
      <vt:lpstr>Files Setup for Training</vt:lpstr>
      <vt:lpstr>Let's start Training</vt:lpstr>
      <vt:lpstr>Stop Training or resume Training</vt:lpstr>
      <vt:lpstr>Converting CKPT to Saved Model Format</vt:lpstr>
      <vt:lpstr>Inferencing with our trained model</vt:lpstr>
      <vt:lpstr>Inferencing in Local 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  Object Detection using  Deep Learning with  TensorFlow, Detectron &amp; Yolov5</dc:title>
  <dc:creator>Paul</dc:creator>
  <cp:lastModifiedBy>Paul</cp:lastModifiedBy>
  <cp:revision>1</cp:revision>
  <dcterms:created xsi:type="dcterms:W3CDTF">2021-02-25T02:40:22Z</dcterms:created>
  <dcterms:modified xsi:type="dcterms:W3CDTF">2021-02-25T02:41:20Z</dcterms:modified>
</cp:coreProperties>
</file>