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svg"/><Relationship Id="rId1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9.svg"/><Relationship Id="rId1" Type="http://schemas.openxmlformats.org/officeDocument/2006/relationships/image" Target="../media/image6.png"/><Relationship Id="rId6" Type="http://schemas.openxmlformats.org/officeDocument/2006/relationships/image" Target="../media/image33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svg"/><Relationship Id="rId1" Type="http://schemas.openxmlformats.org/officeDocument/2006/relationships/image" Target="../media/image10.png"/><Relationship Id="rId6" Type="http://schemas.openxmlformats.org/officeDocument/2006/relationships/image" Target="../media/image41.svg"/><Relationship Id="rId5" Type="http://schemas.openxmlformats.org/officeDocument/2006/relationships/image" Target="../media/image12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svg"/><Relationship Id="rId1" Type="http://schemas.openxmlformats.org/officeDocument/2006/relationships/image" Target="../media/image13.png"/><Relationship Id="rId6" Type="http://schemas.openxmlformats.org/officeDocument/2006/relationships/image" Target="../media/image45.svg"/><Relationship Id="rId5" Type="http://schemas.openxmlformats.org/officeDocument/2006/relationships/image" Target="../media/image15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svg"/><Relationship Id="rId1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9.svg"/><Relationship Id="rId1" Type="http://schemas.openxmlformats.org/officeDocument/2006/relationships/image" Target="../media/image6.png"/><Relationship Id="rId6" Type="http://schemas.openxmlformats.org/officeDocument/2006/relationships/image" Target="../media/image33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svg"/><Relationship Id="rId1" Type="http://schemas.openxmlformats.org/officeDocument/2006/relationships/image" Target="../media/image10.png"/><Relationship Id="rId6" Type="http://schemas.openxmlformats.org/officeDocument/2006/relationships/image" Target="../media/image41.svg"/><Relationship Id="rId5" Type="http://schemas.openxmlformats.org/officeDocument/2006/relationships/image" Target="../media/image12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svg"/><Relationship Id="rId1" Type="http://schemas.openxmlformats.org/officeDocument/2006/relationships/image" Target="../media/image13.png"/><Relationship Id="rId6" Type="http://schemas.openxmlformats.org/officeDocument/2006/relationships/image" Target="../media/image45.svg"/><Relationship Id="rId5" Type="http://schemas.openxmlformats.org/officeDocument/2006/relationships/image" Target="../media/image15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BCFE7-9FA0-4304-B21D-8477A6DBB6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836C63-6F27-4FFF-B966-2795CC8DA578}">
      <dgm:prSet/>
      <dgm:spPr/>
      <dgm:t>
        <a:bodyPr/>
        <a:lstStyle/>
        <a:p>
          <a:pPr algn="l" rtl="0"/>
          <a:r>
            <a:rPr lang="en-US"/>
            <a:t>Introduction to TFOD</a:t>
          </a:r>
          <a:r>
            <a:rPr lang="en-US">
              <a:latin typeface="Calibri Light" panose="020F0302020204030204"/>
            </a:rPr>
            <a:t> 1.x    </a:t>
          </a:r>
          <a:r>
            <a:rPr lang="en-US"/>
            <a:t> 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 </a:t>
          </a:r>
        </a:p>
      </dgm:t>
    </dgm:pt>
    <dgm:pt modelId="{99234348-C8CE-4B5C-A1BF-37B5AB6AD97F}" type="parTrans" cxnId="{73D1F8FF-19AB-455F-A34B-515C32E8223B}">
      <dgm:prSet/>
      <dgm:spPr/>
      <dgm:t>
        <a:bodyPr/>
        <a:lstStyle/>
        <a:p>
          <a:endParaRPr lang="en-US"/>
        </a:p>
      </dgm:t>
    </dgm:pt>
    <dgm:pt modelId="{69FBDC8E-38B9-45E4-80ED-5ADB27CD7433}" type="sibTrans" cxnId="{73D1F8FF-19AB-455F-A34B-515C32E8223B}">
      <dgm:prSet/>
      <dgm:spPr/>
      <dgm:t>
        <a:bodyPr/>
        <a:lstStyle/>
        <a:p>
          <a:endParaRPr lang="en-US"/>
        </a:p>
      </dgm:t>
    </dgm:pt>
    <dgm:pt modelId="{B85E18C8-D65C-402F-A403-67B0025A39A3}">
      <dgm:prSet/>
      <dgm:spPr/>
      <dgm:t>
        <a:bodyPr/>
        <a:lstStyle/>
        <a:p>
          <a:pPr algn="l" rtl="0"/>
          <a:r>
            <a:rPr lang="en-US"/>
            <a:t>Using Google </a:t>
          </a:r>
          <a:r>
            <a:rPr lang="en-US" err="1"/>
            <a:t>Colab</a:t>
          </a:r>
          <a:r>
            <a:rPr lang="en-US"/>
            <a:t> with Google Drive       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BB56424D-EFF9-4356-BD89-7B522DCF4B2B}" type="parTrans" cxnId="{1ACA2EC7-1AA4-4840-B821-5D4558ACF53E}">
      <dgm:prSet/>
      <dgm:spPr/>
      <dgm:t>
        <a:bodyPr/>
        <a:lstStyle/>
        <a:p>
          <a:endParaRPr lang="en-US"/>
        </a:p>
      </dgm:t>
    </dgm:pt>
    <dgm:pt modelId="{40635217-5072-4092-9CB1-6B743428A351}" type="sibTrans" cxnId="{1ACA2EC7-1AA4-4840-B821-5D4558ACF53E}">
      <dgm:prSet/>
      <dgm:spPr/>
      <dgm:t>
        <a:bodyPr/>
        <a:lstStyle/>
        <a:p>
          <a:endParaRPr lang="en-US"/>
        </a:p>
      </dgm:t>
    </dgm:pt>
    <dgm:pt modelId="{966BA20B-4A4D-44BA-A75E-F31E73EE966D}">
      <dgm:prSet/>
      <dgm:spPr/>
      <dgm:t>
        <a:bodyPr/>
        <a:lstStyle/>
        <a:p>
          <a:pPr algn="l" rtl="0"/>
          <a:r>
            <a:rPr lang="en-US"/>
            <a:t>Installation of Libraries in </a:t>
          </a:r>
          <a:r>
            <a:rPr lang="en-US" err="1"/>
            <a:t>Colab</a:t>
          </a:r>
          <a:r>
            <a:rPr lang="en-US"/>
            <a:t>       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FC5A62A6-D9A5-49F2-B93C-BDC6FEF2B9F9}" type="parTrans" cxnId="{6B160932-F488-488C-9E17-D42459B5C5D4}">
      <dgm:prSet/>
      <dgm:spPr/>
      <dgm:t>
        <a:bodyPr/>
        <a:lstStyle/>
        <a:p>
          <a:endParaRPr lang="en-US"/>
        </a:p>
      </dgm:t>
    </dgm:pt>
    <dgm:pt modelId="{C0A1F8ED-A907-4C92-BE5F-6CBAF1F96748}" type="sibTrans" cxnId="{6B160932-F488-488C-9E17-D42459B5C5D4}">
      <dgm:prSet/>
      <dgm:spPr/>
      <dgm:t>
        <a:bodyPr/>
        <a:lstStyle/>
        <a:p>
          <a:endParaRPr lang="en-US"/>
        </a:p>
      </dgm:t>
    </dgm:pt>
    <dgm:pt modelId="{1CED3F48-9D16-4C25-BC85-40FDED2406AC}">
      <dgm:prSet/>
      <dgm:spPr/>
      <dgm:t>
        <a:bodyPr/>
        <a:lstStyle/>
        <a:p>
          <a:pPr algn="l" rtl="0"/>
          <a:r>
            <a:rPr lang="en-US">
              <a:latin typeface="Calibri Light" panose="020F0302020204030204"/>
            </a:rPr>
            <a:t>TFOD 1.x Environment</a:t>
          </a:r>
          <a:r>
            <a:rPr lang="en-US"/>
            <a:t> Setup in </a:t>
          </a:r>
          <a:r>
            <a:rPr lang="en-US" err="1"/>
            <a:t>Colab</a:t>
          </a:r>
          <a:r>
            <a:rPr lang="en-US"/>
            <a:t>       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0EEEF09B-0AE3-4A42-812E-F710233C35FF}" type="parTrans" cxnId="{D379C24D-5705-4A24-980C-57CA8A2861AA}">
      <dgm:prSet/>
      <dgm:spPr/>
      <dgm:t>
        <a:bodyPr/>
        <a:lstStyle/>
        <a:p>
          <a:endParaRPr lang="en-US"/>
        </a:p>
      </dgm:t>
    </dgm:pt>
    <dgm:pt modelId="{0ED2D525-72DA-497C-8A3D-4A0D34B8D543}" type="sibTrans" cxnId="{D379C24D-5705-4A24-980C-57CA8A2861AA}">
      <dgm:prSet/>
      <dgm:spPr/>
      <dgm:t>
        <a:bodyPr/>
        <a:lstStyle/>
        <a:p>
          <a:endParaRPr lang="en-US"/>
        </a:p>
      </dgm:t>
    </dgm:pt>
    <dgm:pt modelId="{B7596D2E-D856-4EE1-91DF-2973B29A2F32}">
      <dgm:prSet/>
      <dgm:spPr/>
      <dgm:t>
        <a:bodyPr/>
        <a:lstStyle/>
        <a:p>
          <a:pPr algn="l"/>
          <a:r>
            <a:rPr lang="en-US"/>
            <a:t>Important </a:t>
          </a:r>
          <a:r>
            <a:rPr lang="en-US" err="1"/>
            <a:t>Configuartion</a:t>
          </a:r>
          <a:r>
            <a:rPr lang="en-US"/>
            <a:t> Files</a:t>
          </a:r>
        </a:p>
      </dgm:t>
    </dgm:pt>
    <dgm:pt modelId="{A266D4BA-7E30-4D2E-9BA3-8843FB2142CA}" type="parTrans" cxnId="{B26C7862-41E4-4750-834D-B4034641E152}">
      <dgm:prSet/>
      <dgm:spPr/>
      <dgm:t>
        <a:bodyPr/>
        <a:lstStyle/>
        <a:p>
          <a:endParaRPr lang="en-US"/>
        </a:p>
      </dgm:t>
    </dgm:pt>
    <dgm:pt modelId="{8BC576AC-8DD6-4BBF-9B92-B6986A6E3398}" type="sibTrans" cxnId="{B26C7862-41E4-4750-834D-B4034641E152}">
      <dgm:prSet/>
      <dgm:spPr/>
      <dgm:t>
        <a:bodyPr/>
        <a:lstStyle/>
        <a:p>
          <a:endParaRPr lang="en-US"/>
        </a:p>
      </dgm:t>
    </dgm:pt>
    <dgm:pt modelId="{D20C9F01-27A6-4DEA-B292-3431D72DC9BF}">
      <dgm:prSet/>
      <dgm:spPr/>
      <dgm:t>
        <a:bodyPr/>
        <a:lstStyle/>
        <a:p>
          <a:pPr algn="l" rtl="0"/>
          <a:r>
            <a:rPr lang="en-US"/>
            <a:t>Visiting the Model zoo       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7432A6E8-8421-4B37-A5DC-04E7BD3741A5}" type="parTrans" cxnId="{8FBBB3DD-EE20-4BAD-9676-33413178D1B0}">
      <dgm:prSet/>
      <dgm:spPr/>
      <dgm:t>
        <a:bodyPr/>
        <a:lstStyle/>
        <a:p>
          <a:endParaRPr lang="en-US"/>
        </a:p>
      </dgm:t>
    </dgm:pt>
    <dgm:pt modelId="{0FEE1767-08F4-4905-BF1E-BC9F45B444B4}" type="sibTrans" cxnId="{8FBBB3DD-EE20-4BAD-9676-33413178D1B0}">
      <dgm:prSet/>
      <dgm:spPr/>
      <dgm:t>
        <a:bodyPr/>
        <a:lstStyle/>
        <a:p>
          <a:endParaRPr lang="en-US"/>
        </a:p>
      </dgm:t>
    </dgm:pt>
    <dgm:pt modelId="{01DDD30A-2DE1-4003-8B8E-A3EBE8559104}">
      <dgm:prSet/>
      <dgm:spPr/>
      <dgm:t>
        <a:bodyPr/>
        <a:lstStyle/>
        <a:p>
          <a:pPr algn="l"/>
          <a:r>
            <a:rPr lang="en-US"/>
            <a:t>Inference using Pretrained Model</a:t>
          </a:r>
        </a:p>
      </dgm:t>
    </dgm:pt>
    <dgm:pt modelId="{DCDC462E-CFB0-47AD-9C27-D7921A2B0614}" type="parTrans" cxnId="{536E33BA-B63F-49C9-A7D3-45BEB9047F29}">
      <dgm:prSet/>
      <dgm:spPr/>
      <dgm:t>
        <a:bodyPr/>
        <a:lstStyle/>
        <a:p>
          <a:endParaRPr lang="en-US"/>
        </a:p>
      </dgm:t>
    </dgm:pt>
    <dgm:pt modelId="{9EDDE838-4E7F-4DEC-81C7-8EB2F64F9208}" type="sibTrans" cxnId="{536E33BA-B63F-49C9-A7D3-45BEB9047F29}">
      <dgm:prSet/>
      <dgm:spPr/>
      <dgm:t>
        <a:bodyPr/>
        <a:lstStyle/>
        <a:p>
          <a:endParaRPr lang="en-US"/>
        </a:p>
      </dgm:t>
    </dgm:pt>
    <dgm:pt modelId="{DE8B944C-8CA5-481A-8A9B-72E857EFDF95}">
      <dgm:prSet phldr="0"/>
      <dgm:spPr/>
      <dgm:t>
        <a:bodyPr/>
        <a:lstStyle/>
        <a:p>
          <a:r>
            <a:rPr lang="en-US"/>
            <a:t>Project Setup in Local PC</a:t>
          </a:r>
        </a:p>
      </dgm:t>
    </dgm:pt>
    <dgm:pt modelId="{C07C0F5B-7BFD-44DB-B528-399254042588}" type="parTrans" cxnId="{BAB08FE7-778A-4998-A28E-B94F5532286D}">
      <dgm:prSet/>
      <dgm:spPr/>
    </dgm:pt>
    <dgm:pt modelId="{989F0EB6-3BCE-45A0-9F37-0154F2C0D5AE}" type="sibTrans" cxnId="{BAB08FE7-778A-4998-A28E-B94F5532286D}">
      <dgm:prSet/>
      <dgm:spPr/>
    </dgm:pt>
    <dgm:pt modelId="{4A38D096-B5CF-4B86-8FCD-AB46D301485E}" type="pres">
      <dgm:prSet presAssocID="{4D5BCFE7-9FA0-4304-B21D-8477A6DBB6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9B1FF-0990-41CF-AF98-24DBADAC9F28}" type="pres">
      <dgm:prSet presAssocID="{6A836C63-6F27-4FFF-B966-2795CC8DA578}" presName="parentLin" presStyleCnt="0"/>
      <dgm:spPr/>
    </dgm:pt>
    <dgm:pt modelId="{233B70ED-E78C-4789-B54D-40C8336FC633}" type="pres">
      <dgm:prSet presAssocID="{6A836C63-6F27-4FFF-B966-2795CC8DA578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0D6090E-29EA-4353-9B59-DA0224256191}" type="pres">
      <dgm:prSet presAssocID="{6A836C63-6F27-4FFF-B966-2795CC8DA578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0C958-6F9F-4861-99CF-4B8BC17AEBEC}" type="pres">
      <dgm:prSet presAssocID="{6A836C63-6F27-4FFF-B966-2795CC8DA578}" presName="negativeSpace" presStyleCnt="0"/>
      <dgm:spPr/>
    </dgm:pt>
    <dgm:pt modelId="{A76FC74D-A72F-417C-928B-F7FC0C9AB8F8}" type="pres">
      <dgm:prSet presAssocID="{6A836C63-6F27-4FFF-B966-2795CC8DA578}" presName="childText" presStyleLbl="conFgAcc1" presStyleIdx="0" presStyleCnt="8">
        <dgm:presLayoutVars>
          <dgm:bulletEnabled val="1"/>
        </dgm:presLayoutVars>
      </dgm:prSet>
      <dgm:spPr/>
    </dgm:pt>
    <dgm:pt modelId="{C46122E8-4A3B-4675-B78F-159702B093E0}" type="pres">
      <dgm:prSet presAssocID="{69FBDC8E-38B9-45E4-80ED-5ADB27CD7433}" presName="spaceBetweenRectangles" presStyleCnt="0"/>
      <dgm:spPr/>
    </dgm:pt>
    <dgm:pt modelId="{BC6F7E99-1FDF-4153-BB9E-43E962E26926}" type="pres">
      <dgm:prSet presAssocID="{B85E18C8-D65C-402F-A403-67B0025A39A3}" presName="parentLin" presStyleCnt="0"/>
      <dgm:spPr/>
    </dgm:pt>
    <dgm:pt modelId="{EA11B0A2-49DE-4DB8-A71A-2CCD8512B308}" type="pres">
      <dgm:prSet presAssocID="{B85E18C8-D65C-402F-A403-67B0025A39A3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335A6FC6-AF20-4270-8E78-F2E2A5783AE0}" type="pres">
      <dgm:prSet presAssocID="{B85E18C8-D65C-402F-A403-67B0025A39A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9E389-A0FD-479F-8A9E-DF10540445FB}" type="pres">
      <dgm:prSet presAssocID="{B85E18C8-D65C-402F-A403-67B0025A39A3}" presName="negativeSpace" presStyleCnt="0"/>
      <dgm:spPr/>
    </dgm:pt>
    <dgm:pt modelId="{73639CE9-BCD0-43A8-9021-260DBC7D71A8}" type="pres">
      <dgm:prSet presAssocID="{B85E18C8-D65C-402F-A403-67B0025A39A3}" presName="childText" presStyleLbl="conFgAcc1" presStyleIdx="1" presStyleCnt="8">
        <dgm:presLayoutVars>
          <dgm:bulletEnabled val="1"/>
        </dgm:presLayoutVars>
      </dgm:prSet>
      <dgm:spPr/>
    </dgm:pt>
    <dgm:pt modelId="{3E7B5E67-2A33-48A0-BB72-3DF2E98A433E}" type="pres">
      <dgm:prSet presAssocID="{40635217-5072-4092-9CB1-6B743428A351}" presName="spaceBetweenRectangles" presStyleCnt="0"/>
      <dgm:spPr/>
    </dgm:pt>
    <dgm:pt modelId="{44E75D71-BCCD-4751-9A3F-B6D6C5AE3718}" type="pres">
      <dgm:prSet presAssocID="{966BA20B-4A4D-44BA-A75E-F31E73EE966D}" presName="parentLin" presStyleCnt="0"/>
      <dgm:spPr/>
    </dgm:pt>
    <dgm:pt modelId="{63A02FE7-FC83-4046-AF4B-785F7ADB0550}" type="pres">
      <dgm:prSet presAssocID="{966BA20B-4A4D-44BA-A75E-F31E73EE966D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C0FC8E39-1F09-4C78-A85E-747703F4B19C}" type="pres">
      <dgm:prSet presAssocID="{966BA20B-4A4D-44BA-A75E-F31E73EE966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A61FA-4B7D-464B-BCE5-AA37A5A601C1}" type="pres">
      <dgm:prSet presAssocID="{966BA20B-4A4D-44BA-A75E-F31E73EE966D}" presName="negativeSpace" presStyleCnt="0"/>
      <dgm:spPr/>
    </dgm:pt>
    <dgm:pt modelId="{D18EED48-8665-403A-8AA5-66F8BA4F2F82}" type="pres">
      <dgm:prSet presAssocID="{966BA20B-4A4D-44BA-A75E-F31E73EE966D}" presName="childText" presStyleLbl="conFgAcc1" presStyleIdx="2" presStyleCnt="8">
        <dgm:presLayoutVars>
          <dgm:bulletEnabled val="1"/>
        </dgm:presLayoutVars>
      </dgm:prSet>
      <dgm:spPr/>
    </dgm:pt>
    <dgm:pt modelId="{E19AFCD8-FEB9-46E1-AF89-DF3CD7EA9E47}" type="pres">
      <dgm:prSet presAssocID="{C0A1F8ED-A907-4C92-BE5F-6CBAF1F96748}" presName="spaceBetweenRectangles" presStyleCnt="0"/>
      <dgm:spPr/>
    </dgm:pt>
    <dgm:pt modelId="{D581861D-B0A5-4745-93D5-EB73CFCA9A22}" type="pres">
      <dgm:prSet presAssocID="{1CED3F48-9D16-4C25-BC85-40FDED2406AC}" presName="parentLin" presStyleCnt="0"/>
      <dgm:spPr/>
    </dgm:pt>
    <dgm:pt modelId="{725FF30A-6F3A-4AE3-BD56-5756AFFB7418}" type="pres">
      <dgm:prSet presAssocID="{1CED3F48-9D16-4C25-BC85-40FDED2406AC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1E1A704C-6C11-431C-96E5-DA007C07E4C8}" type="pres">
      <dgm:prSet presAssocID="{1CED3F48-9D16-4C25-BC85-40FDED2406AC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2134D-425D-43E0-80C1-C708CD10F05A}" type="pres">
      <dgm:prSet presAssocID="{1CED3F48-9D16-4C25-BC85-40FDED2406AC}" presName="negativeSpace" presStyleCnt="0"/>
      <dgm:spPr/>
    </dgm:pt>
    <dgm:pt modelId="{38CCB6D9-2AA5-45C4-990A-EB7B91FE4DBD}" type="pres">
      <dgm:prSet presAssocID="{1CED3F48-9D16-4C25-BC85-40FDED2406AC}" presName="childText" presStyleLbl="conFgAcc1" presStyleIdx="3" presStyleCnt="8">
        <dgm:presLayoutVars>
          <dgm:bulletEnabled val="1"/>
        </dgm:presLayoutVars>
      </dgm:prSet>
      <dgm:spPr/>
    </dgm:pt>
    <dgm:pt modelId="{BC7EF344-2A32-47F4-97D9-BDB8205862E2}" type="pres">
      <dgm:prSet presAssocID="{0ED2D525-72DA-497C-8A3D-4A0D34B8D543}" presName="spaceBetweenRectangles" presStyleCnt="0"/>
      <dgm:spPr/>
    </dgm:pt>
    <dgm:pt modelId="{920D8E59-5934-46B3-88A8-42F5976A78A7}" type="pres">
      <dgm:prSet presAssocID="{B7596D2E-D856-4EE1-91DF-2973B29A2F32}" presName="parentLin" presStyleCnt="0"/>
      <dgm:spPr/>
    </dgm:pt>
    <dgm:pt modelId="{D9A4D265-8549-4199-8A68-CD7977BB3473}" type="pres">
      <dgm:prSet presAssocID="{B7596D2E-D856-4EE1-91DF-2973B29A2F32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AAA9F550-E408-46FC-9BD5-F2AA5BF3B079}" type="pres">
      <dgm:prSet presAssocID="{B7596D2E-D856-4EE1-91DF-2973B29A2F3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75FB2-3D0D-4668-A922-75E5020E007C}" type="pres">
      <dgm:prSet presAssocID="{B7596D2E-D856-4EE1-91DF-2973B29A2F32}" presName="negativeSpace" presStyleCnt="0"/>
      <dgm:spPr/>
    </dgm:pt>
    <dgm:pt modelId="{8601C5E7-9C98-461A-B5B3-DFAF5B57F537}" type="pres">
      <dgm:prSet presAssocID="{B7596D2E-D856-4EE1-91DF-2973B29A2F32}" presName="childText" presStyleLbl="conFgAcc1" presStyleIdx="4" presStyleCnt="8">
        <dgm:presLayoutVars>
          <dgm:bulletEnabled val="1"/>
        </dgm:presLayoutVars>
      </dgm:prSet>
      <dgm:spPr/>
    </dgm:pt>
    <dgm:pt modelId="{18DD3332-B29C-4AF7-B261-C877E952FE12}" type="pres">
      <dgm:prSet presAssocID="{8BC576AC-8DD6-4BBF-9B92-B6986A6E3398}" presName="spaceBetweenRectangles" presStyleCnt="0"/>
      <dgm:spPr/>
    </dgm:pt>
    <dgm:pt modelId="{90EA4B41-2D95-4FF1-81F0-1056B2B6519B}" type="pres">
      <dgm:prSet presAssocID="{D20C9F01-27A6-4DEA-B292-3431D72DC9BF}" presName="parentLin" presStyleCnt="0"/>
      <dgm:spPr/>
    </dgm:pt>
    <dgm:pt modelId="{363308C0-FB90-4D3C-A147-5A00BC426C79}" type="pres">
      <dgm:prSet presAssocID="{D20C9F01-27A6-4DEA-B292-3431D72DC9BF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E3656B20-F0DA-4B75-BDB6-AD07AF6D614F}" type="pres">
      <dgm:prSet presAssocID="{D20C9F01-27A6-4DEA-B292-3431D72DC9B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3B71F-C2FD-415F-831C-3F248B21AD5F}" type="pres">
      <dgm:prSet presAssocID="{D20C9F01-27A6-4DEA-B292-3431D72DC9BF}" presName="negativeSpace" presStyleCnt="0"/>
      <dgm:spPr/>
    </dgm:pt>
    <dgm:pt modelId="{06F1A81C-9D17-49B4-A1B6-8A01CB2163A6}" type="pres">
      <dgm:prSet presAssocID="{D20C9F01-27A6-4DEA-B292-3431D72DC9BF}" presName="childText" presStyleLbl="conFgAcc1" presStyleIdx="5" presStyleCnt="8">
        <dgm:presLayoutVars>
          <dgm:bulletEnabled val="1"/>
        </dgm:presLayoutVars>
      </dgm:prSet>
      <dgm:spPr/>
    </dgm:pt>
    <dgm:pt modelId="{25D7B933-8D43-47DF-8CB3-07382F16982C}" type="pres">
      <dgm:prSet presAssocID="{0FEE1767-08F4-4905-BF1E-BC9F45B444B4}" presName="spaceBetweenRectangles" presStyleCnt="0"/>
      <dgm:spPr/>
    </dgm:pt>
    <dgm:pt modelId="{708DB1E8-357B-48DF-9692-AD11EA53CE17}" type="pres">
      <dgm:prSet presAssocID="{01DDD30A-2DE1-4003-8B8E-A3EBE8559104}" presName="parentLin" presStyleCnt="0"/>
      <dgm:spPr/>
    </dgm:pt>
    <dgm:pt modelId="{85EE403B-533C-4F55-B75F-B2530CE4FB0A}" type="pres">
      <dgm:prSet presAssocID="{01DDD30A-2DE1-4003-8B8E-A3EBE8559104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A3F6BF7A-D53E-425D-B4D8-4B0D3C8EB6CD}" type="pres">
      <dgm:prSet presAssocID="{01DDD30A-2DE1-4003-8B8E-A3EBE855910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6210-999D-44C1-BB80-91BA796C2AF3}" type="pres">
      <dgm:prSet presAssocID="{01DDD30A-2DE1-4003-8B8E-A3EBE8559104}" presName="negativeSpace" presStyleCnt="0"/>
      <dgm:spPr/>
    </dgm:pt>
    <dgm:pt modelId="{03395038-8966-495A-8C51-0EF3AC345F22}" type="pres">
      <dgm:prSet presAssocID="{01DDD30A-2DE1-4003-8B8E-A3EBE8559104}" presName="childText" presStyleLbl="conFgAcc1" presStyleIdx="6" presStyleCnt="8">
        <dgm:presLayoutVars>
          <dgm:bulletEnabled val="1"/>
        </dgm:presLayoutVars>
      </dgm:prSet>
      <dgm:spPr/>
    </dgm:pt>
    <dgm:pt modelId="{088CDCC9-AF81-47BF-A63C-4E0ECD6489C2}" type="pres">
      <dgm:prSet presAssocID="{9EDDE838-4E7F-4DEC-81C7-8EB2F64F9208}" presName="spaceBetweenRectangles" presStyleCnt="0"/>
      <dgm:spPr/>
    </dgm:pt>
    <dgm:pt modelId="{86343BD4-F2FF-4ADE-B94E-0B67EC7C3EC8}" type="pres">
      <dgm:prSet presAssocID="{DE8B944C-8CA5-481A-8A9B-72E857EFDF95}" presName="parentLin" presStyleCnt="0"/>
      <dgm:spPr/>
    </dgm:pt>
    <dgm:pt modelId="{7AB7DDF1-FD7F-432D-A6F9-75332C3FDE7A}" type="pres">
      <dgm:prSet presAssocID="{DE8B944C-8CA5-481A-8A9B-72E857EFDF95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62F75ED7-82FD-47A3-9DE7-BD209B4EBF0E}" type="pres">
      <dgm:prSet presAssocID="{DE8B944C-8CA5-481A-8A9B-72E857EFDF95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3C827-2E15-4996-83CE-8861C5B4EA6C}" type="pres">
      <dgm:prSet presAssocID="{DE8B944C-8CA5-481A-8A9B-72E857EFDF95}" presName="negativeSpace" presStyleCnt="0"/>
      <dgm:spPr/>
    </dgm:pt>
    <dgm:pt modelId="{7C363DAF-CCE5-406B-B75A-C79FAAB89AC2}" type="pres">
      <dgm:prSet presAssocID="{DE8B944C-8CA5-481A-8A9B-72E857EFDF9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8FBBB3DD-EE20-4BAD-9676-33413178D1B0}" srcId="{4D5BCFE7-9FA0-4304-B21D-8477A6DBB66F}" destId="{D20C9F01-27A6-4DEA-B292-3431D72DC9BF}" srcOrd="5" destOrd="0" parTransId="{7432A6E8-8421-4B37-A5DC-04E7BD3741A5}" sibTransId="{0FEE1767-08F4-4905-BF1E-BC9F45B444B4}"/>
    <dgm:cxn modelId="{6221C3F0-6C7F-4FD8-BE45-FC176515DFD6}" type="presOf" srcId="{B85E18C8-D65C-402F-A403-67B0025A39A3}" destId="{335A6FC6-AF20-4270-8E78-F2E2A5783AE0}" srcOrd="1" destOrd="0" presId="urn:microsoft.com/office/officeart/2005/8/layout/list1"/>
    <dgm:cxn modelId="{6B37060A-7060-446E-A08B-0A4BB8633463}" type="presOf" srcId="{966BA20B-4A4D-44BA-A75E-F31E73EE966D}" destId="{63A02FE7-FC83-4046-AF4B-785F7ADB0550}" srcOrd="0" destOrd="0" presId="urn:microsoft.com/office/officeart/2005/8/layout/list1"/>
    <dgm:cxn modelId="{C775CD04-1C89-411A-9891-A64EAE906872}" type="presOf" srcId="{DE8B944C-8CA5-481A-8A9B-72E857EFDF95}" destId="{62F75ED7-82FD-47A3-9DE7-BD209B4EBF0E}" srcOrd="1" destOrd="0" presId="urn:microsoft.com/office/officeart/2005/8/layout/list1"/>
    <dgm:cxn modelId="{436FF827-2ED4-45F0-AF7E-3A6A6B82BFD0}" type="presOf" srcId="{B85E18C8-D65C-402F-A403-67B0025A39A3}" destId="{EA11B0A2-49DE-4DB8-A71A-2CCD8512B308}" srcOrd="0" destOrd="0" presId="urn:microsoft.com/office/officeart/2005/8/layout/list1"/>
    <dgm:cxn modelId="{BAB08FE7-778A-4998-A28E-B94F5532286D}" srcId="{4D5BCFE7-9FA0-4304-B21D-8477A6DBB66F}" destId="{DE8B944C-8CA5-481A-8A9B-72E857EFDF95}" srcOrd="7" destOrd="0" parTransId="{C07C0F5B-7BFD-44DB-B528-399254042588}" sibTransId="{989F0EB6-3BCE-45A0-9F37-0154F2C0D5AE}"/>
    <dgm:cxn modelId="{536E33BA-B63F-49C9-A7D3-45BEB9047F29}" srcId="{4D5BCFE7-9FA0-4304-B21D-8477A6DBB66F}" destId="{01DDD30A-2DE1-4003-8B8E-A3EBE8559104}" srcOrd="6" destOrd="0" parTransId="{DCDC462E-CFB0-47AD-9C27-D7921A2B0614}" sibTransId="{9EDDE838-4E7F-4DEC-81C7-8EB2F64F9208}"/>
    <dgm:cxn modelId="{9427D137-423A-48CE-A0E2-A3A92243DE33}" type="presOf" srcId="{6A836C63-6F27-4FFF-B966-2795CC8DA578}" destId="{10D6090E-29EA-4353-9B59-DA0224256191}" srcOrd="1" destOrd="0" presId="urn:microsoft.com/office/officeart/2005/8/layout/list1"/>
    <dgm:cxn modelId="{7B1651F6-B794-4961-BEAA-71C4F24C5A43}" type="presOf" srcId="{966BA20B-4A4D-44BA-A75E-F31E73EE966D}" destId="{C0FC8E39-1F09-4C78-A85E-747703F4B19C}" srcOrd="1" destOrd="0" presId="urn:microsoft.com/office/officeart/2005/8/layout/list1"/>
    <dgm:cxn modelId="{C5C02E70-703C-4D47-9F24-C948EF69A992}" type="presOf" srcId="{1CED3F48-9D16-4C25-BC85-40FDED2406AC}" destId="{1E1A704C-6C11-431C-96E5-DA007C07E4C8}" srcOrd="1" destOrd="0" presId="urn:microsoft.com/office/officeart/2005/8/layout/list1"/>
    <dgm:cxn modelId="{D379C24D-5705-4A24-980C-57CA8A2861AA}" srcId="{4D5BCFE7-9FA0-4304-B21D-8477A6DBB66F}" destId="{1CED3F48-9D16-4C25-BC85-40FDED2406AC}" srcOrd="3" destOrd="0" parTransId="{0EEEF09B-0AE3-4A42-812E-F710233C35FF}" sibTransId="{0ED2D525-72DA-497C-8A3D-4A0D34B8D543}"/>
    <dgm:cxn modelId="{3B60F73F-87D5-45D5-9008-1A44262781A6}" type="presOf" srcId="{6A836C63-6F27-4FFF-B966-2795CC8DA578}" destId="{233B70ED-E78C-4789-B54D-40C8336FC633}" srcOrd="0" destOrd="0" presId="urn:microsoft.com/office/officeart/2005/8/layout/list1"/>
    <dgm:cxn modelId="{F236CFA8-A5D1-413B-9B5F-879860759B3C}" type="presOf" srcId="{01DDD30A-2DE1-4003-8B8E-A3EBE8559104}" destId="{85EE403B-533C-4F55-B75F-B2530CE4FB0A}" srcOrd="0" destOrd="0" presId="urn:microsoft.com/office/officeart/2005/8/layout/list1"/>
    <dgm:cxn modelId="{73D1F8FF-19AB-455F-A34B-515C32E8223B}" srcId="{4D5BCFE7-9FA0-4304-B21D-8477A6DBB66F}" destId="{6A836C63-6F27-4FFF-B966-2795CC8DA578}" srcOrd="0" destOrd="0" parTransId="{99234348-C8CE-4B5C-A1BF-37B5AB6AD97F}" sibTransId="{69FBDC8E-38B9-45E4-80ED-5ADB27CD7433}"/>
    <dgm:cxn modelId="{49DDF42D-E22A-426C-B838-D14AC168DB0B}" type="presOf" srcId="{1CED3F48-9D16-4C25-BC85-40FDED2406AC}" destId="{725FF30A-6F3A-4AE3-BD56-5756AFFB7418}" srcOrd="0" destOrd="0" presId="urn:microsoft.com/office/officeart/2005/8/layout/list1"/>
    <dgm:cxn modelId="{5E3138EB-D709-4365-8F4D-19F65C02875E}" type="presOf" srcId="{B7596D2E-D856-4EE1-91DF-2973B29A2F32}" destId="{AAA9F550-E408-46FC-9BD5-F2AA5BF3B079}" srcOrd="1" destOrd="0" presId="urn:microsoft.com/office/officeart/2005/8/layout/list1"/>
    <dgm:cxn modelId="{D9BFF241-EE14-4467-A9A3-A36955C3FC46}" type="presOf" srcId="{D20C9F01-27A6-4DEA-B292-3431D72DC9BF}" destId="{E3656B20-F0DA-4B75-BDB6-AD07AF6D614F}" srcOrd="1" destOrd="0" presId="urn:microsoft.com/office/officeart/2005/8/layout/list1"/>
    <dgm:cxn modelId="{3B40D762-2331-4DE3-98E8-88A09AAC40A1}" type="presOf" srcId="{D20C9F01-27A6-4DEA-B292-3431D72DC9BF}" destId="{363308C0-FB90-4D3C-A147-5A00BC426C79}" srcOrd="0" destOrd="0" presId="urn:microsoft.com/office/officeart/2005/8/layout/list1"/>
    <dgm:cxn modelId="{6B160932-F488-488C-9E17-D42459B5C5D4}" srcId="{4D5BCFE7-9FA0-4304-B21D-8477A6DBB66F}" destId="{966BA20B-4A4D-44BA-A75E-F31E73EE966D}" srcOrd="2" destOrd="0" parTransId="{FC5A62A6-D9A5-49F2-B93C-BDC6FEF2B9F9}" sibTransId="{C0A1F8ED-A907-4C92-BE5F-6CBAF1F96748}"/>
    <dgm:cxn modelId="{B26C7862-41E4-4750-834D-B4034641E152}" srcId="{4D5BCFE7-9FA0-4304-B21D-8477A6DBB66F}" destId="{B7596D2E-D856-4EE1-91DF-2973B29A2F32}" srcOrd="4" destOrd="0" parTransId="{A266D4BA-7E30-4D2E-9BA3-8843FB2142CA}" sibTransId="{8BC576AC-8DD6-4BBF-9B92-B6986A6E3398}"/>
    <dgm:cxn modelId="{1ACA2EC7-1AA4-4840-B821-5D4558ACF53E}" srcId="{4D5BCFE7-9FA0-4304-B21D-8477A6DBB66F}" destId="{B85E18C8-D65C-402F-A403-67B0025A39A3}" srcOrd="1" destOrd="0" parTransId="{BB56424D-EFF9-4356-BD89-7B522DCF4B2B}" sibTransId="{40635217-5072-4092-9CB1-6B743428A351}"/>
    <dgm:cxn modelId="{8E4AED2D-5DE3-43D0-97AD-A629DC4E85D8}" type="presOf" srcId="{4D5BCFE7-9FA0-4304-B21D-8477A6DBB66F}" destId="{4A38D096-B5CF-4B86-8FCD-AB46D301485E}" srcOrd="0" destOrd="0" presId="urn:microsoft.com/office/officeart/2005/8/layout/list1"/>
    <dgm:cxn modelId="{5FC99B88-9DBC-402B-BA4B-9DF9AC7D68AB}" type="presOf" srcId="{01DDD30A-2DE1-4003-8B8E-A3EBE8559104}" destId="{A3F6BF7A-D53E-425D-B4D8-4B0D3C8EB6CD}" srcOrd="1" destOrd="0" presId="urn:microsoft.com/office/officeart/2005/8/layout/list1"/>
    <dgm:cxn modelId="{BDA1B708-C6F9-45DE-9857-73160A1F2FE0}" type="presOf" srcId="{DE8B944C-8CA5-481A-8A9B-72E857EFDF95}" destId="{7AB7DDF1-FD7F-432D-A6F9-75332C3FDE7A}" srcOrd="0" destOrd="0" presId="urn:microsoft.com/office/officeart/2005/8/layout/list1"/>
    <dgm:cxn modelId="{F429DC26-C915-47BB-AA81-7477623D49FE}" type="presOf" srcId="{B7596D2E-D856-4EE1-91DF-2973B29A2F32}" destId="{D9A4D265-8549-4199-8A68-CD7977BB3473}" srcOrd="0" destOrd="0" presId="urn:microsoft.com/office/officeart/2005/8/layout/list1"/>
    <dgm:cxn modelId="{C539AF4A-AAB6-4E82-9C38-2A2E2F5672F6}" type="presParOf" srcId="{4A38D096-B5CF-4B86-8FCD-AB46D301485E}" destId="{7DB9B1FF-0990-41CF-AF98-24DBADAC9F28}" srcOrd="0" destOrd="0" presId="urn:microsoft.com/office/officeart/2005/8/layout/list1"/>
    <dgm:cxn modelId="{6F4E13A0-BFF3-4F64-90F5-B7EF9397351A}" type="presParOf" srcId="{7DB9B1FF-0990-41CF-AF98-24DBADAC9F28}" destId="{233B70ED-E78C-4789-B54D-40C8336FC633}" srcOrd="0" destOrd="0" presId="urn:microsoft.com/office/officeart/2005/8/layout/list1"/>
    <dgm:cxn modelId="{70D2E1E9-A5CD-49B5-923F-4860EE341637}" type="presParOf" srcId="{7DB9B1FF-0990-41CF-AF98-24DBADAC9F28}" destId="{10D6090E-29EA-4353-9B59-DA0224256191}" srcOrd="1" destOrd="0" presId="urn:microsoft.com/office/officeart/2005/8/layout/list1"/>
    <dgm:cxn modelId="{CB6ADEF0-420D-4886-849D-B084DFF6B6F5}" type="presParOf" srcId="{4A38D096-B5CF-4B86-8FCD-AB46D301485E}" destId="{EAC0C958-6F9F-4861-99CF-4B8BC17AEBEC}" srcOrd="1" destOrd="0" presId="urn:microsoft.com/office/officeart/2005/8/layout/list1"/>
    <dgm:cxn modelId="{FF34504F-18D7-4271-A391-22926A641817}" type="presParOf" srcId="{4A38D096-B5CF-4B86-8FCD-AB46D301485E}" destId="{A76FC74D-A72F-417C-928B-F7FC0C9AB8F8}" srcOrd="2" destOrd="0" presId="urn:microsoft.com/office/officeart/2005/8/layout/list1"/>
    <dgm:cxn modelId="{48BED7A3-6F91-4C43-B828-514FC0CB7A75}" type="presParOf" srcId="{4A38D096-B5CF-4B86-8FCD-AB46D301485E}" destId="{C46122E8-4A3B-4675-B78F-159702B093E0}" srcOrd="3" destOrd="0" presId="urn:microsoft.com/office/officeart/2005/8/layout/list1"/>
    <dgm:cxn modelId="{EE2C707C-A264-49FF-8C4E-2399E9BEAFDA}" type="presParOf" srcId="{4A38D096-B5CF-4B86-8FCD-AB46D301485E}" destId="{BC6F7E99-1FDF-4153-BB9E-43E962E26926}" srcOrd="4" destOrd="0" presId="urn:microsoft.com/office/officeart/2005/8/layout/list1"/>
    <dgm:cxn modelId="{50EB8F62-4570-4DC3-92C4-07451A16FADE}" type="presParOf" srcId="{BC6F7E99-1FDF-4153-BB9E-43E962E26926}" destId="{EA11B0A2-49DE-4DB8-A71A-2CCD8512B308}" srcOrd="0" destOrd="0" presId="urn:microsoft.com/office/officeart/2005/8/layout/list1"/>
    <dgm:cxn modelId="{63917DA8-E8DD-4F62-840E-C868F566EAD5}" type="presParOf" srcId="{BC6F7E99-1FDF-4153-BB9E-43E962E26926}" destId="{335A6FC6-AF20-4270-8E78-F2E2A5783AE0}" srcOrd="1" destOrd="0" presId="urn:microsoft.com/office/officeart/2005/8/layout/list1"/>
    <dgm:cxn modelId="{1007BAE7-346F-41ED-9FBA-33F2248214A8}" type="presParOf" srcId="{4A38D096-B5CF-4B86-8FCD-AB46D301485E}" destId="{15E9E389-A0FD-479F-8A9E-DF10540445FB}" srcOrd="5" destOrd="0" presId="urn:microsoft.com/office/officeart/2005/8/layout/list1"/>
    <dgm:cxn modelId="{C9635D5A-8C09-4D85-B801-0881B4E21587}" type="presParOf" srcId="{4A38D096-B5CF-4B86-8FCD-AB46D301485E}" destId="{73639CE9-BCD0-43A8-9021-260DBC7D71A8}" srcOrd="6" destOrd="0" presId="urn:microsoft.com/office/officeart/2005/8/layout/list1"/>
    <dgm:cxn modelId="{D5918FFA-81C9-4811-A82D-1F600B54AB28}" type="presParOf" srcId="{4A38D096-B5CF-4B86-8FCD-AB46D301485E}" destId="{3E7B5E67-2A33-48A0-BB72-3DF2E98A433E}" srcOrd="7" destOrd="0" presId="urn:microsoft.com/office/officeart/2005/8/layout/list1"/>
    <dgm:cxn modelId="{FE18ED1F-F3EB-4B33-BD93-21BCC575D30F}" type="presParOf" srcId="{4A38D096-B5CF-4B86-8FCD-AB46D301485E}" destId="{44E75D71-BCCD-4751-9A3F-B6D6C5AE3718}" srcOrd="8" destOrd="0" presId="urn:microsoft.com/office/officeart/2005/8/layout/list1"/>
    <dgm:cxn modelId="{2F15ACC1-BF7C-4A7C-BCAC-01D2826F70B3}" type="presParOf" srcId="{44E75D71-BCCD-4751-9A3F-B6D6C5AE3718}" destId="{63A02FE7-FC83-4046-AF4B-785F7ADB0550}" srcOrd="0" destOrd="0" presId="urn:microsoft.com/office/officeart/2005/8/layout/list1"/>
    <dgm:cxn modelId="{983D4605-8721-4393-9312-5E76C2F138BA}" type="presParOf" srcId="{44E75D71-BCCD-4751-9A3F-B6D6C5AE3718}" destId="{C0FC8E39-1F09-4C78-A85E-747703F4B19C}" srcOrd="1" destOrd="0" presId="urn:microsoft.com/office/officeart/2005/8/layout/list1"/>
    <dgm:cxn modelId="{6C7A0233-33BE-4718-BA29-AB29932602AB}" type="presParOf" srcId="{4A38D096-B5CF-4B86-8FCD-AB46D301485E}" destId="{53EA61FA-4B7D-464B-BCE5-AA37A5A601C1}" srcOrd="9" destOrd="0" presId="urn:microsoft.com/office/officeart/2005/8/layout/list1"/>
    <dgm:cxn modelId="{6A993399-3B84-4658-82CA-89BFD3982C60}" type="presParOf" srcId="{4A38D096-B5CF-4B86-8FCD-AB46D301485E}" destId="{D18EED48-8665-403A-8AA5-66F8BA4F2F82}" srcOrd="10" destOrd="0" presId="urn:microsoft.com/office/officeart/2005/8/layout/list1"/>
    <dgm:cxn modelId="{B3E43A3D-5BA2-46C2-BCFB-E2333DF6FA96}" type="presParOf" srcId="{4A38D096-B5CF-4B86-8FCD-AB46D301485E}" destId="{E19AFCD8-FEB9-46E1-AF89-DF3CD7EA9E47}" srcOrd="11" destOrd="0" presId="urn:microsoft.com/office/officeart/2005/8/layout/list1"/>
    <dgm:cxn modelId="{88C20307-CEC6-4E61-B444-C3F8AB99A889}" type="presParOf" srcId="{4A38D096-B5CF-4B86-8FCD-AB46D301485E}" destId="{D581861D-B0A5-4745-93D5-EB73CFCA9A22}" srcOrd="12" destOrd="0" presId="urn:microsoft.com/office/officeart/2005/8/layout/list1"/>
    <dgm:cxn modelId="{F90B5BB3-8E9A-463E-8CF8-2391B46662AD}" type="presParOf" srcId="{D581861D-B0A5-4745-93D5-EB73CFCA9A22}" destId="{725FF30A-6F3A-4AE3-BD56-5756AFFB7418}" srcOrd="0" destOrd="0" presId="urn:microsoft.com/office/officeart/2005/8/layout/list1"/>
    <dgm:cxn modelId="{59DB17F3-3C6C-49D6-AACF-23B063D47614}" type="presParOf" srcId="{D581861D-B0A5-4745-93D5-EB73CFCA9A22}" destId="{1E1A704C-6C11-431C-96E5-DA007C07E4C8}" srcOrd="1" destOrd="0" presId="urn:microsoft.com/office/officeart/2005/8/layout/list1"/>
    <dgm:cxn modelId="{216E9DD5-4D90-4B27-AB84-D55E065D8E43}" type="presParOf" srcId="{4A38D096-B5CF-4B86-8FCD-AB46D301485E}" destId="{C082134D-425D-43E0-80C1-C708CD10F05A}" srcOrd="13" destOrd="0" presId="urn:microsoft.com/office/officeart/2005/8/layout/list1"/>
    <dgm:cxn modelId="{4F0AD5BF-D2EC-490D-887C-A46E7905AA8A}" type="presParOf" srcId="{4A38D096-B5CF-4B86-8FCD-AB46D301485E}" destId="{38CCB6D9-2AA5-45C4-990A-EB7B91FE4DBD}" srcOrd="14" destOrd="0" presId="urn:microsoft.com/office/officeart/2005/8/layout/list1"/>
    <dgm:cxn modelId="{89B103C4-6279-4462-93E5-E7292124CD36}" type="presParOf" srcId="{4A38D096-B5CF-4B86-8FCD-AB46D301485E}" destId="{BC7EF344-2A32-47F4-97D9-BDB8205862E2}" srcOrd="15" destOrd="0" presId="urn:microsoft.com/office/officeart/2005/8/layout/list1"/>
    <dgm:cxn modelId="{8BB3C593-0A5C-4FE8-AD13-F7FF40C39C2A}" type="presParOf" srcId="{4A38D096-B5CF-4B86-8FCD-AB46D301485E}" destId="{920D8E59-5934-46B3-88A8-42F5976A78A7}" srcOrd="16" destOrd="0" presId="urn:microsoft.com/office/officeart/2005/8/layout/list1"/>
    <dgm:cxn modelId="{41F17E74-48BE-499D-928E-C9EDFDB177F4}" type="presParOf" srcId="{920D8E59-5934-46B3-88A8-42F5976A78A7}" destId="{D9A4D265-8549-4199-8A68-CD7977BB3473}" srcOrd="0" destOrd="0" presId="urn:microsoft.com/office/officeart/2005/8/layout/list1"/>
    <dgm:cxn modelId="{0C4363C6-DF77-4694-AF9F-02F4E666EA8A}" type="presParOf" srcId="{920D8E59-5934-46B3-88A8-42F5976A78A7}" destId="{AAA9F550-E408-46FC-9BD5-F2AA5BF3B079}" srcOrd="1" destOrd="0" presId="urn:microsoft.com/office/officeart/2005/8/layout/list1"/>
    <dgm:cxn modelId="{8D9F9F63-DB2A-4BF5-9577-77B5BC59032B}" type="presParOf" srcId="{4A38D096-B5CF-4B86-8FCD-AB46D301485E}" destId="{44775FB2-3D0D-4668-A922-75E5020E007C}" srcOrd="17" destOrd="0" presId="urn:microsoft.com/office/officeart/2005/8/layout/list1"/>
    <dgm:cxn modelId="{3E1C5932-6F41-4977-ADC6-A190AED2122D}" type="presParOf" srcId="{4A38D096-B5CF-4B86-8FCD-AB46D301485E}" destId="{8601C5E7-9C98-461A-B5B3-DFAF5B57F537}" srcOrd="18" destOrd="0" presId="urn:microsoft.com/office/officeart/2005/8/layout/list1"/>
    <dgm:cxn modelId="{61DB2B9F-B7A3-4FDA-9959-1C6F8F557037}" type="presParOf" srcId="{4A38D096-B5CF-4B86-8FCD-AB46D301485E}" destId="{18DD3332-B29C-4AF7-B261-C877E952FE12}" srcOrd="19" destOrd="0" presId="urn:microsoft.com/office/officeart/2005/8/layout/list1"/>
    <dgm:cxn modelId="{33265DE1-AABE-47E9-AD19-FB484CACA4AF}" type="presParOf" srcId="{4A38D096-B5CF-4B86-8FCD-AB46D301485E}" destId="{90EA4B41-2D95-4FF1-81F0-1056B2B6519B}" srcOrd="20" destOrd="0" presId="urn:microsoft.com/office/officeart/2005/8/layout/list1"/>
    <dgm:cxn modelId="{E2CBB29A-B85E-4B0F-B02B-276DA6045E58}" type="presParOf" srcId="{90EA4B41-2D95-4FF1-81F0-1056B2B6519B}" destId="{363308C0-FB90-4D3C-A147-5A00BC426C79}" srcOrd="0" destOrd="0" presId="urn:microsoft.com/office/officeart/2005/8/layout/list1"/>
    <dgm:cxn modelId="{E62B76C4-71AA-456F-91CC-DD10324BD246}" type="presParOf" srcId="{90EA4B41-2D95-4FF1-81F0-1056B2B6519B}" destId="{E3656B20-F0DA-4B75-BDB6-AD07AF6D614F}" srcOrd="1" destOrd="0" presId="urn:microsoft.com/office/officeart/2005/8/layout/list1"/>
    <dgm:cxn modelId="{8332D163-3ABF-4968-87E7-79098BD43530}" type="presParOf" srcId="{4A38D096-B5CF-4B86-8FCD-AB46D301485E}" destId="{2B63B71F-C2FD-415F-831C-3F248B21AD5F}" srcOrd="21" destOrd="0" presId="urn:microsoft.com/office/officeart/2005/8/layout/list1"/>
    <dgm:cxn modelId="{68C80BD6-B4C6-4518-AC96-7E287157A130}" type="presParOf" srcId="{4A38D096-B5CF-4B86-8FCD-AB46D301485E}" destId="{06F1A81C-9D17-49B4-A1B6-8A01CB2163A6}" srcOrd="22" destOrd="0" presId="urn:microsoft.com/office/officeart/2005/8/layout/list1"/>
    <dgm:cxn modelId="{D085A4F4-CB02-4D70-B5A0-4A4BCA733216}" type="presParOf" srcId="{4A38D096-B5CF-4B86-8FCD-AB46D301485E}" destId="{25D7B933-8D43-47DF-8CB3-07382F16982C}" srcOrd="23" destOrd="0" presId="urn:microsoft.com/office/officeart/2005/8/layout/list1"/>
    <dgm:cxn modelId="{B2CF0B7A-C33F-478C-9C69-DB60AAB3FD1F}" type="presParOf" srcId="{4A38D096-B5CF-4B86-8FCD-AB46D301485E}" destId="{708DB1E8-357B-48DF-9692-AD11EA53CE17}" srcOrd="24" destOrd="0" presId="urn:microsoft.com/office/officeart/2005/8/layout/list1"/>
    <dgm:cxn modelId="{68BD2A74-798F-4443-AC1E-E97836874900}" type="presParOf" srcId="{708DB1E8-357B-48DF-9692-AD11EA53CE17}" destId="{85EE403B-533C-4F55-B75F-B2530CE4FB0A}" srcOrd="0" destOrd="0" presId="urn:microsoft.com/office/officeart/2005/8/layout/list1"/>
    <dgm:cxn modelId="{67400DA2-76A0-4479-BC4F-FFBD9DF72DF8}" type="presParOf" srcId="{708DB1E8-357B-48DF-9692-AD11EA53CE17}" destId="{A3F6BF7A-D53E-425D-B4D8-4B0D3C8EB6CD}" srcOrd="1" destOrd="0" presId="urn:microsoft.com/office/officeart/2005/8/layout/list1"/>
    <dgm:cxn modelId="{8F17902C-5BAB-427C-858C-DF70FC70A82E}" type="presParOf" srcId="{4A38D096-B5CF-4B86-8FCD-AB46D301485E}" destId="{EF596210-999D-44C1-BB80-91BA796C2AF3}" srcOrd="25" destOrd="0" presId="urn:microsoft.com/office/officeart/2005/8/layout/list1"/>
    <dgm:cxn modelId="{0D919A31-C815-4C14-B808-A885ECC458EC}" type="presParOf" srcId="{4A38D096-B5CF-4B86-8FCD-AB46D301485E}" destId="{03395038-8966-495A-8C51-0EF3AC345F22}" srcOrd="26" destOrd="0" presId="urn:microsoft.com/office/officeart/2005/8/layout/list1"/>
    <dgm:cxn modelId="{A7A9C6E3-5F9C-4DCB-B32A-7D15AD6C0319}" type="presParOf" srcId="{4A38D096-B5CF-4B86-8FCD-AB46D301485E}" destId="{088CDCC9-AF81-47BF-A63C-4E0ECD6489C2}" srcOrd="27" destOrd="0" presId="urn:microsoft.com/office/officeart/2005/8/layout/list1"/>
    <dgm:cxn modelId="{36AC3C87-821E-4CE4-AEE7-95EE3FB11315}" type="presParOf" srcId="{4A38D096-B5CF-4B86-8FCD-AB46D301485E}" destId="{86343BD4-F2FF-4ADE-B94E-0B67EC7C3EC8}" srcOrd="28" destOrd="0" presId="urn:microsoft.com/office/officeart/2005/8/layout/list1"/>
    <dgm:cxn modelId="{6EFD0145-BDF1-4944-8E7D-91EA13103240}" type="presParOf" srcId="{86343BD4-F2FF-4ADE-B94E-0B67EC7C3EC8}" destId="{7AB7DDF1-FD7F-432D-A6F9-75332C3FDE7A}" srcOrd="0" destOrd="0" presId="urn:microsoft.com/office/officeart/2005/8/layout/list1"/>
    <dgm:cxn modelId="{A7CDA690-ACAD-49C2-AA01-54E09B2983C6}" type="presParOf" srcId="{86343BD4-F2FF-4ADE-B94E-0B67EC7C3EC8}" destId="{62F75ED7-82FD-47A3-9DE7-BD209B4EBF0E}" srcOrd="1" destOrd="0" presId="urn:microsoft.com/office/officeart/2005/8/layout/list1"/>
    <dgm:cxn modelId="{C46FD8B9-29F4-4E73-9269-E0EDE3CDAFDF}" type="presParOf" srcId="{4A38D096-B5CF-4B86-8FCD-AB46D301485E}" destId="{5AF3C827-2E15-4996-83CE-8861C5B4EA6C}" srcOrd="29" destOrd="0" presId="urn:microsoft.com/office/officeart/2005/8/layout/list1"/>
    <dgm:cxn modelId="{0103A9FC-9A33-45A0-B27F-EEB0628CFEAC}" type="presParOf" srcId="{4A38D096-B5CF-4B86-8FCD-AB46D301485E}" destId="{7C363DAF-CCE5-406B-B75A-C79FAAB89AC2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C6588E-8D46-4408-A670-E15027FD2D74}">
      <dgm:prSet/>
      <dgm:spPr/>
      <dgm:t>
        <a:bodyPr/>
        <a:lstStyle/>
        <a:p>
          <a:r>
            <a:rPr lang="en-US"/>
            <a:t>Object Detection Notebook</a:t>
          </a:r>
        </a:p>
      </dgm:t>
    </dgm:pt>
    <dgm:pt modelId="{24124F05-E946-4F69-A820-FAD432E3647B}" type="parTrans" cxnId="{7985B2E4-E7CE-4CD9-AFF4-169CCEA48F07}">
      <dgm:prSet/>
      <dgm:spPr/>
      <dgm:t>
        <a:bodyPr/>
        <a:lstStyle/>
        <a:p>
          <a:endParaRPr lang="en-US"/>
        </a:p>
      </dgm:t>
    </dgm:pt>
    <dgm:pt modelId="{0D8B73A0-A175-4A32-BC9F-172DD96A8EE0}" type="sibTrans" cxnId="{7985B2E4-E7CE-4CD9-AFF4-169CCEA48F07}">
      <dgm:prSet/>
      <dgm:spPr/>
      <dgm:t>
        <a:bodyPr/>
        <a:lstStyle/>
        <a:p>
          <a:endParaRPr lang="en-US"/>
        </a:p>
      </dgm:t>
    </dgm:pt>
    <dgm:pt modelId="{7AE8FEB4-C08E-44C7-8AB6-A0361D6D1B19}">
      <dgm:prSet/>
      <dgm:spPr/>
      <dgm:t>
        <a:bodyPr/>
        <a:lstStyle/>
        <a:p>
          <a:r>
            <a:rPr lang="en-US"/>
            <a:t>Frozen inference grapgh</a:t>
          </a:r>
        </a:p>
      </dgm:t>
    </dgm:pt>
    <dgm:pt modelId="{C3603DD2-4072-42AF-8D94-046DA446BEDE}" type="parTrans" cxnId="{BC60D979-DBC3-4664-A001-D4CDAF626A89}">
      <dgm:prSet/>
      <dgm:spPr/>
      <dgm:t>
        <a:bodyPr/>
        <a:lstStyle/>
        <a:p>
          <a:endParaRPr lang="en-US"/>
        </a:p>
      </dgm:t>
    </dgm:pt>
    <dgm:pt modelId="{5D614D6A-6ABA-47F5-A20D-B52C33CB3F18}" type="sibTrans" cxnId="{BC60D979-DBC3-4664-A001-D4CDAF626A89}">
      <dgm:prSet/>
      <dgm:spPr/>
      <dgm:t>
        <a:bodyPr/>
        <a:lstStyle/>
        <a:p>
          <a:endParaRPr lang="en-US"/>
        </a:p>
      </dgm:t>
    </dgm:pt>
    <dgm:pt modelId="{6E8501C0-AB88-4C2E-B035-5BA6A244A410}">
      <dgm:prSet/>
      <dgm:spPr/>
      <dgm:t>
        <a:bodyPr/>
        <a:lstStyle/>
        <a:p>
          <a:r>
            <a:rPr lang="en-US"/>
            <a:t>Labelmap.pbtxt</a:t>
          </a:r>
        </a:p>
      </dgm:t>
    </dgm:pt>
    <dgm:pt modelId="{45084E55-6228-40F3-B054-A360CCC50A69}" type="parTrans" cxnId="{D6CEF783-0D92-48E4-89BB-C66E794C90D6}">
      <dgm:prSet/>
      <dgm:spPr/>
      <dgm:t>
        <a:bodyPr/>
        <a:lstStyle/>
        <a:p>
          <a:endParaRPr lang="en-US"/>
        </a:p>
      </dgm:t>
    </dgm:pt>
    <dgm:pt modelId="{B239D21D-154E-4CCA-B080-2FEBA6BB138C}" type="sibTrans" cxnId="{D6CEF783-0D92-48E4-89BB-C66E794C90D6}">
      <dgm:prSet/>
      <dgm:spPr/>
      <dgm:t>
        <a:bodyPr/>
        <a:lstStyle/>
        <a:p>
          <a:endParaRPr lang="en-US"/>
        </a:p>
      </dgm:t>
    </dgm:pt>
    <dgm:pt modelId="{38D4FA5E-E3C0-45A7-AF9F-3D09CE033057}">
      <dgm:prSet/>
      <dgm:spPr/>
      <dgm:t>
        <a:bodyPr/>
        <a:lstStyle/>
        <a:p>
          <a:r>
            <a:rPr lang="en-US"/>
            <a:t>Config file for pretrained models</a:t>
          </a:r>
        </a:p>
      </dgm:t>
    </dgm:pt>
    <dgm:pt modelId="{A445BCC8-77DE-4376-9AAC-1DA36BABFC45}" type="parTrans" cxnId="{C4C1129F-BE09-4DD7-BE46-40981B4766F8}">
      <dgm:prSet/>
      <dgm:spPr/>
      <dgm:t>
        <a:bodyPr/>
        <a:lstStyle/>
        <a:p>
          <a:endParaRPr lang="en-US"/>
        </a:p>
      </dgm:t>
    </dgm:pt>
    <dgm:pt modelId="{5DA75C8D-8B14-4804-8069-287BE5136CC3}" type="sibTrans" cxnId="{C4C1129F-BE09-4DD7-BE46-40981B4766F8}">
      <dgm:prSet/>
      <dgm:spPr/>
      <dgm:t>
        <a:bodyPr/>
        <a:lstStyle/>
        <a:p>
          <a:endParaRPr lang="en-US"/>
        </a:p>
      </dgm:t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7077A-CE24-42BD-937B-DB3AF0D1E785}" type="pres">
      <dgm:prSet presAssocID="{53C6588E-8D46-4408-A670-E15027FD2D74}" presName="parentLin" presStyleCnt="0"/>
      <dgm:spPr/>
    </dgm:pt>
    <dgm:pt modelId="{71FEE38B-108A-4107-B298-30157D3178AA}" type="pres">
      <dgm:prSet presAssocID="{53C6588E-8D46-4408-A670-E15027FD2D7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C8CFE9D-E2C7-42EE-BFB5-1D489A01C519}" type="pres">
      <dgm:prSet presAssocID="{53C6588E-8D46-4408-A670-E15027FD2D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C247C-21D2-4970-97D7-E64FD038BA25}" type="pres">
      <dgm:prSet presAssocID="{53C6588E-8D46-4408-A670-E15027FD2D74}" presName="negativeSpace" presStyleCnt="0"/>
      <dgm:spPr/>
    </dgm:pt>
    <dgm:pt modelId="{662A9A25-B353-4652-A076-A750C2ED4693}" type="pres">
      <dgm:prSet presAssocID="{53C6588E-8D46-4408-A670-E15027FD2D74}" presName="childText" presStyleLbl="conFgAcc1" presStyleIdx="0" presStyleCnt="4">
        <dgm:presLayoutVars>
          <dgm:bulletEnabled val="1"/>
        </dgm:presLayoutVars>
      </dgm:prSet>
      <dgm:spPr/>
    </dgm:pt>
    <dgm:pt modelId="{24820C68-3CAA-4D0F-82F1-0D314D9AEEBF}" type="pres">
      <dgm:prSet presAssocID="{0D8B73A0-A175-4A32-BC9F-172DD96A8EE0}" presName="spaceBetweenRectangles" presStyleCnt="0"/>
      <dgm:spPr/>
    </dgm:pt>
    <dgm:pt modelId="{52047C0F-29B5-4509-AC7E-D95C23918FD5}" type="pres">
      <dgm:prSet presAssocID="{7AE8FEB4-C08E-44C7-8AB6-A0361D6D1B19}" presName="parentLin" presStyleCnt="0"/>
      <dgm:spPr/>
    </dgm:pt>
    <dgm:pt modelId="{7DF3E7DA-FBA3-426B-88F5-6A6B3A1BEB5F}" type="pres">
      <dgm:prSet presAssocID="{7AE8FEB4-C08E-44C7-8AB6-A0361D6D1B1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C43F250-2202-4893-8784-737D0B0B8641}" type="pres">
      <dgm:prSet presAssocID="{7AE8FEB4-C08E-44C7-8AB6-A0361D6D1B1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EB4C5-9D54-441C-AACE-671726BB5DEC}" type="pres">
      <dgm:prSet presAssocID="{7AE8FEB4-C08E-44C7-8AB6-A0361D6D1B19}" presName="negativeSpace" presStyleCnt="0"/>
      <dgm:spPr/>
    </dgm:pt>
    <dgm:pt modelId="{2175448D-9FD5-4D15-A9FB-EDFF0942D937}" type="pres">
      <dgm:prSet presAssocID="{7AE8FEB4-C08E-44C7-8AB6-A0361D6D1B19}" presName="childText" presStyleLbl="conFgAcc1" presStyleIdx="1" presStyleCnt="4">
        <dgm:presLayoutVars>
          <dgm:bulletEnabled val="1"/>
        </dgm:presLayoutVars>
      </dgm:prSet>
      <dgm:spPr/>
    </dgm:pt>
    <dgm:pt modelId="{C1984499-1D59-41D1-B416-179CCEF0DF32}" type="pres">
      <dgm:prSet presAssocID="{5D614D6A-6ABA-47F5-A20D-B52C33CB3F18}" presName="spaceBetweenRectangles" presStyleCnt="0"/>
      <dgm:spPr/>
    </dgm:pt>
    <dgm:pt modelId="{6F30CC76-7FCA-4E87-BFC9-7717FE1F3EA8}" type="pres">
      <dgm:prSet presAssocID="{6E8501C0-AB88-4C2E-B035-5BA6A244A410}" presName="parentLin" presStyleCnt="0"/>
      <dgm:spPr/>
    </dgm:pt>
    <dgm:pt modelId="{54A97724-6923-4F62-9FCA-B699A880C065}" type="pres">
      <dgm:prSet presAssocID="{6E8501C0-AB88-4C2E-B035-5BA6A244A41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44581D3-7004-4B5B-A5B3-BEB7D0A2DD64}" type="pres">
      <dgm:prSet presAssocID="{6E8501C0-AB88-4C2E-B035-5BA6A244A41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1DD17-D102-4E30-9248-21875831B38A}" type="pres">
      <dgm:prSet presAssocID="{6E8501C0-AB88-4C2E-B035-5BA6A244A410}" presName="negativeSpace" presStyleCnt="0"/>
      <dgm:spPr/>
    </dgm:pt>
    <dgm:pt modelId="{C59BCBB7-17B5-4A5A-B936-5414ECAF0DED}" type="pres">
      <dgm:prSet presAssocID="{6E8501C0-AB88-4C2E-B035-5BA6A244A410}" presName="childText" presStyleLbl="conFgAcc1" presStyleIdx="2" presStyleCnt="4">
        <dgm:presLayoutVars>
          <dgm:bulletEnabled val="1"/>
        </dgm:presLayoutVars>
      </dgm:prSet>
      <dgm:spPr/>
    </dgm:pt>
    <dgm:pt modelId="{988971F1-21D4-418C-91C5-4D92A9E7E20B}" type="pres">
      <dgm:prSet presAssocID="{B239D21D-154E-4CCA-B080-2FEBA6BB138C}" presName="spaceBetweenRectangles" presStyleCnt="0"/>
      <dgm:spPr/>
    </dgm:pt>
    <dgm:pt modelId="{D8EAD7DB-B565-46B3-97DC-5C61F1BEF6C4}" type="pres">
      <dgm:prSet presAssocID="{38D4FA5E-E3C0-45A7-AF9F-3D09CE033057}" presName="parentLin" presStyleCnt="0"/>
      <dgm:spPr/>
    </dgm:pt>
    <dgm:pt modelId="{D9876F60-F79A-4A19-8D69-BB876AAB406A}" type="pres">
      <dgm:prSet presAssocID="{38D4FA5E-E3C0-45A7-AF9F-3D09CE03305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912B281-A8D3-4827-9877-5A6D7677CB0B}" type="pres">
      <dgm:prSet presAssocID="{38D4FA5E-E3C0-45A7-AF9F-3D09CE03305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C8E8C-5C84-4D6F-A0D4-B921A589A876}" type="pres">
      <dgm:prSet presAssocID="{38D4FA5E-E3C0-45A7-AF9F-3D09CE033057}" presName="negativeSpace" presStyleCnt="0"/>
      <dgm:spPr/>
    </dgm:pt>
    <dgm:pt modelId="{01D81403-6E69-4CC0-8072-CE2D5B68D815}" type="pres">
      <dgm:prSet presAssocID="{38D4FA5E-E3C0-45A7-AF9F-3D09CE03305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925FAA0-005F-40FB-BE96-684B9F19B8AC}" type="presOf" srcId="{53C6588E-8D46-4408-A670-E15027FD2D74}" destId="{6C8CFE9D-E2C7-42EE-BFB5-1D489A01C519}" srcOrd="1" destOrd="0" presId="urn:microsoft.com/office/officeart/2005/8/layout/list1"/>
    <dgm:cxn modelId="{C6FAB0FA-5471-404D-8171-AD9E05D3C847}" type="presOf" srcId="{38D4FA5E-E3C0-45A7-AF9F-3D09CE033057}" destId="{E912B281-A8D3-4827-9877-5A6D7677CB0B}" srcOrd="1" destOrd="0" presId="urn:microsoft.com/office/officeart/2005/8/layout/list1"/>
    <dgm:cxn modelId="{31B4FE63-E156-4D4E-9BCB-3C6552B91116}" type="presOf" srcId="{38D4FA5E-E3C0-45A7-AF9F-3D09CE033057}" destId="{D9876F60-F79A-4A19-8D69-BB876AAB406A}" srcOrd="0" destOrd="0" presId="urn:microsoft.com/office/officeart/2005/8/layout/list1"/>
    <dgm:cxn modelId="{0BBE2B4A-BC05-476A-A0E8-1F4973F62F3C}" type="presOf" srcId="{6E8501C0-AB88-4C2E-B035-5BA6A244A410}" destId="{54A97724-6923-4F62-9FCA-B699A880C065}" srcOrd="0" destOrd="0" presId="urn:microsoft.com/office/officeart/2005/8/layout/list1"/>
    <dgm:cxn modelId="{C4C1129F-BE09-4DD7-BE46-40981B4766F8}" srcId="{13803047-9DA6-46A8-AC04-C3A6117ACAE0}" destId="{38D4FA5E-E3C0-45A7-AF9F-3D09CE033057}" srcOrd="3" destOrd="0" parTransId="{A445BCC8-77DE-4376-9AAC-1DA36BABFC45}" sibTransId="{5DA75C8D-8B14-4804-8069-287BE5136CC3}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ADBEA1EF-A6C7-4EA5-B9FE-466600359BAD}" type="presOf" srcId="{6E8501C0-AB88-4C2E-B035-5BA6A244A410}" destId="{044581D3-7004-4B5B-A5B3-BEB7D0A2DD64}" srcOrd="1" destOrd="0" presId="urn:microsoft.com/office/officeart/2005/8/layout/list1"/>
    <dgm:cxn modelId="{573A4DAB-C394-4F2E-9B5F-349003B3A00B}" type="presOf" srcId="{7AE8FEB4-C08E-44C7-8AB6-A0361D6D1B19}" destId="{1C43F250-2202-4893-8784-737D0B0B8641}" srcOrd="1" destOrd="0" presId="urn:microsoft.com/office/officeart/2005/8/layout/list1"/>
    <dgm:cxn modelId="{BC60D979-DBC3-4664-A001-D4CDAF626A89}" srcId="{13803047-9DA6-46A8-AC04-C3A6117ACAE0}" destId="{7AE8FEB4-C08E-44C7-8AB6-A0361D6D1B19}" srcOrd="1" destOrd="0" parTransId="{C3603DD2-4072-42AF-8D94-046DA446BEDE}" sibTransId="{5D614D6A-6ABA-47F5-A20D-B52C33CB3F18}"/>
    <dgm:cxn modelId="{53B6ECB6-B519-4A6E-BEC1-45E1C8C51F77}" type="presOf" srcId="{53C6588E-8D46-4408-A670-E15027FD2D74}" destId="{71FEE38B-108A-4107-B298-30157D3178AA}" srcOrd="0" destOrd="0" presId="urn:microsoft.com/office/officeart/2005/8/layout/list1"/>
    <dgm:cxn modelId="{DA96AF43-D101-4542-BAC9-0E5A9DA5A92D}" type="presOf" srcId="{7AE8FEB4-C08E-44C7-8AB6-A0361D6D1B19}" destId="{7DF3E7DA-FBA3-426B-88F5-6A6B3A1BEB5F}" srcOrd="0" destOrd="0" presId="urn:microsoft.com/office/officeart/2005/8/layout/list1"/>
    <dgm:cxn modelId="{7985B2E4-E7CE-4CD9-AFF4-169CCEA48F07}" srcId="{13803047-9DA6-46A8-AC04-C3A6117ACAE0}" destId="{53C6588E-8D46-4408-A670-E15027FD2D74}" srcOrd="0" destOrd="0" parTransId="{24124F05-E946-4F69-A820-FAD432E3647B}" sibTransId="{0D8B73A0-A175-4A32-BC9F-172DD96A8EE0}"/>
    <dgm:cxn modelId="{D6CEF783-0D92-48E4-89BB-C66E794C90D6}" srcId="{13803047-9DA6-46A8-AC04-C3A6117ACAE0}" destId="{6E8501C0-AB88-4C2E-B035-5BA6A244A410}" srcOrd="2" destOrd="0" parTransId="{45084E55-6228-40F3-B054-A360CCC50A69}" sibTransId="{B239D21D-154E-4CCA-B080-2FEBA6BB138C}"/>
    <dgm:cxn modelId="{72FCCBAB-0074-409B-BDDA-AC62C066D87A}" type="presParOf" srcId="{50FB72C6-91AA-47B5-BEE7-FCEA67B8A852}" destId="{8327077A-CE24-42BD-937B-DB3AF0D1E785}" srcOrd="0" destOrd="0" presId="urn:microsoft.com/office/officeart/2005/8/layout/list1"/>
    <dgm:cxn modelId="{CC816F2F-9024-46A8-B46F-D15129CE2B62}" type="presParOf" srcId="{8327077A-CE24-42BD-937B-DB3AF0D1E785}" destId="{71FEE38B-108A-4107-B298-30157D3178AA}" srcOrd="0" destOrd="0" presId="urn:microsoft.com/office/officeart/2005/8/layout/list1"/>
    <dgm:cxn modelId="{03D9AAA4-E18A-46C5-A682-9998C50CF5DE}" type="presParOf" srcId="{8327077A-CE24-42BD-937B-DB3AF0D1E785}" destId="{6C8CFE9D-E2C7-42EE-BFB5-1D489A01C519}" srcOrd="1" destOrd="0" presId="urn:microsoft.com/office/officeart/2005/8/layout/list1"/>
    <dgm:cxn modelId="{6A5F0F33-25FC-4E7F-9918-826C198C9D76}" type="presParOf" srcId="{50FB72C6-91AA-47B5-BEE7-FCEA67B8A852}" destId="{13AC247C-21D2-4970-97D7-E64FD038BA25}" srcOrd="1" destOrd="0" presId="urn:microsoft.com/office/officeart/2005/8/layout/list1"/>
    <dgm:cxn modelId="{CD3DB9E2-16C6-4FE3-BF1F-5F7629CB231C}" type="presParOf" srcId="{50FB72C6-91AA-47B5-BEE7-FCEA67B8A852}" destId="{662A9A25-B353-4652-A076-A750C2ED4693}" srcOrd="2" destOrd="0" presId="urn:microsoft.com/office/officeart/2005/8/layout/list1"/>
    <dgm:cxn modelId="{FE56CB09-62B6-4574-91DD-41DDFE83BE17}" type="presParOf" srcId="{50FB72C6-91AA-47B5-BEE7-FCEA67B8A852}" destId="{24820C68-3CAA-4D0F-82F1-0D314D9AEEBF}" srcOrd="3" destOrd="0" presId="urn:microsoft.com/office/officeart/2005/8/layout/list1"/>
    <dgm:cxn modelId="{18E37A00-9DA6-4B33-9EA5-7C7225A18C39}" type="presParOf" srcId="{50FB72C6-91AA-47B5-BEE7-FCEA67B8A852}" destId="{52047C0F-29B5-4509-AC7E-D95C23918FD5}" srcOrd="4" destOrd="0" presId="urn:microsoft.com/office/officeart/2005/8/layout/list1"/>
    <dgm:cxn modelId="{24621BAC-D299-49E5-818F-11166A202D07}" type="presParOf" srcId="{52047C0F-29B5-4509-AC7E-D95C23918FD5}" destId="{7DF3E7DA-FBA3-426B-88F5-6A6B3A1BEB5F}" srcOrd="0" destOrd="0" presId="urn:microsoft.com/office/officeart/2005/8/layout/list1"/>
    <dgm:cxn modelId="{E125D4D0-0AF3-41B1-81B3-63AAD0FCF277}" type="presParOf" srcId="{52047C0F-29B5-4509-AC7E-D95C23918FD5}" destId="{1C43F250-2202-4893-8784-737D0B0B8641}" srcOrd="1" destOrd="0" presId="urn:microsoft.com/office/officeart/2005/8/layout/list1"/>
    <dgm:cxn modelId="{1F95DF8F-43F1-45DB-8BFF-67A8C1534C16}" type="presParOf" srcId="{50FB72C6-91AA-47B5-BEE7-FCEA67B8A852}" destId="{8AEEB4C5-9D54-441C-AACE-671726BB5DEC}" srcOrd="5" destOrd="0" presId="urn:microsoft.com/office/officeart/2005/8/layout/list1"/>
    <dgm:cxn modelId="{6CD9E676-A137-4D74-88AB-B1648471DF41}" type="presParOf" srcId="{50FB72C6-91AA-47B5-BEE7-FCEA67B8A852}" destId="{2175448D-9FD5-4D15-A9FB-EDFF0942D937}" srcOrd="6" destOrd="0" presId="urn:microsoft.com/office/officeart/2005/8/layout/list1"/>
    <dgm:cxn modelId="{24AD26E7-1640-446A-B200-EB328F6FC8EE}" type="presParOf" srcId="{50FB72C6-91AA-47B5-BEE7-FCEA67B8A852}" destId="{C1984499-1D59-41D1-B416-179CCEF0DF32}" srcOrd="7" destOrd="0" presId="urn:microsoft.com/office/officeart/2005/8/layout/list1"/>
    <dgm:cxn modelId="{FDA34804-E01A-418C-98B2-7A66E935F45D}" type="presParOf" srcId="{50FB72C6-91AA-47B5-BEE7-FCEA67B8A852}" destId="{6F30CC76-7FCA-4E87-BFC9-7717FE1F3EA8}" srcOrd="8" destOrd="0" presId="urn:microsoft.com/office/officeart/2005/8/layout/list1"/>
    <dgm:cxn modelId="{FBA4560D-CF70-4900-8D0F-2F0D9E5081C3}" type="presParOf" srcId="{6F30CC76-7FCA-4E87-BFC9-7717FE1F3EA8}" destId="{54A97724-6923-4F62-9FCA-B699A880C065}" srcOrd="0" destOrd="0" presId="urn:microsoft.com/office/officeart/2005/8/layout/list1"/>
    <dgm:cxn modelId="{5109988D-2007-4245-9330-C51FC0B194DC}" type="presParOf" srcId="{6F30CC76-7FCA-4E87-BFC9-7717FE1F3EA8}" destId="{044581D3-7004-4B5B-A5B3-BEB7D0A2DD64}" srcOrd="1" destOrd="0" presId="urn:microsoft.com/office/officeart/2005/8/layout/list1"/>
    <dgm:cxn modelId="{284531B7-6B5F-4BC5-9C1D-BB0EF65BA4B1}" type="presParOf" srcId="{50FB72C6-91AA-47B5-BEE7-FCEA67B8A852}" destId="{5331DD17-D102-4E30-9248-21875831B38A}" srcOrd="9" destOrd="0" presId="urn:microsoft.com/office/officeart/2005/8/layout/list1"/>
    <dgm:cxn modelId="{9B35BF93-7FE2-4C28-85C5-0333105E1EBA}" type="presParOf" srcId="{50FB72C6-91AA-47B5-BEE7-FCEA67B8A852}" destId="{C59BCBB7-17B5-4A5A-B936-5414ECAF0DED}" srcOrd="10" destOrd="0" presId="urn:microsoft.com/office/officeart/2005/8/layout/list1"/>
    <dgm:cxn modelId="{CB7ED3D3-7EFC-4DC8-88BD-B3E7268443F1}" type="presParOf" srcId="{50FB72C6-91AA-47B5-BEE7-FCEA67B8A852}" destId="{988971F1-21D4-418C-91C5-4D92A9E7E20B}" srcOrd="11" destOrd="0" presId="urn:microsoft.com/office/officeart/2005/8/layout/list1"/>
    <dgm:cxn modelId="{6746DAD6-C329-44BD-8256-85F5B806D639}" type="presParOf" srcId="{50FB72C6-91AA-47B5-BEE7-FCEA67B8A852}" destId="{D8EAD7DB-B565-46B3-97DC-5C61F1BEF6C4}" srcOrd="12" destOrd="0" presId="urn:microsoft.com/office/officeart/2005/8/layout/list1"/>
    <dgm:cxn modelId="{2A468A9D-E9EE-4181-9E8C-54FA738A813B}" type="presParOf" srcId="{D8EAD7DB-B565-46B3-97DC-5C61F1BEF6C4}" destId="{D9876F60-F79A-4A19-8D69-BB876AAB406A}" srcOrd="0" destOrd="0" presId="urn:microsoft.com/office/officeart/2005/8/layout/list1"/>
    <dgm:cxn modelId="{F78C8046-1A95-40FC-8FA9-639E7302EF22}" type="presParOf" srcId="{D8EAD7DB-B565-46B3-97DC-5C61F1BEF6C4}" destId="{E912B281-A8D3-4827-9877-5A6D7677CB0B}" srcOrd="1" destOrd="0" presId="urn:microsoft.com/office/officeart/2005/8/layout/list1"/>
    <dgm:cxn modelId="{A1E748F7-DDED-4F11-8995-20757929FE2F}" type="presParOf" srcId="{50FB72C6-91AA-47B5-BEE7-FCEA67B8A852}" destId="{3A3C8E8C-5C84-4D6F-A0D4-B921A589A876}" srcOrd="13" destOrd="0" presId="urn:microsoft.com/office/officeart/2005/8/layout/list1"/>
    <dgm:cxn modelId="{FD2FA66E-80AF-441D-90CC-AE20EEA83D35}" type="presParOf" srcId="{50FB72C6-91AA-47B5-BEE7-FCEA67B8A852}" destId="{01D81403-6E69-4CC0-8072-CE2D5B68D81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27207-C988-4DA2-87D8-8164352626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72775-B82C-405E-A26E-638353D6264E}">
      <dgm:prSet/>
      <dgm:spPr/>
      <dgm:t>
        <a:bodyPr/>
        <a:lstStyle/>
        <a:p>
          <a:r>
            <a:rPr lang="en-US"/>
            <a:t>Introduction to Tensorflow Models Repository</a:t>
          </a:r>
        </a:p>
      </dgm:t>
    </dgm:pt>
    <dgm:pt modelId="{6DA47C35-B1F1-45A5-8B07-9B368E1FBD4D}" type="parTrans" cxnId="{4A58164E-6A43-4FD4-96CB-9F155944105D}">
      <dgm:prSet/>
      <dgm:spPr/>
      <dgm:t>
        <a:bodyPr/>
        <a:lstStyle/>
        <a:p>
          <a:endParaRPr lang="en-US"/>
        </a:p>
      </dgm:t>
    </dgm:pt>
    <dgm:pt modelId="{A007808C-3A4B-423F-88FE-D0BAE44CAAEE}" type="sibTrans" cxnId="{4A58164E-6A43-4FD4-96CB-9F155944105D}">
      <dgm:prSet/>
      <dgm:spPr/>
      <dgm:t>
        <a:bodyPr/>
        <a:lstStyle/>
        <a:p>
          <a:endParaRPr lang="en-US"/>
        </a:p>
      </dgm:t>
    </dgm:pt>
    <dgm:pt modelId="{98512E27-B26F-4E12-835A-F2909DBC42ED}">
      <dgm:prSet/>
      <dgm:spPr/>
      <dgm:t>
        <a:bodyPr/>
        <a:lstStyle/>
        <a:p>
          <a:r>
            <a:rPr lang="en-US"/>
            <a:t>Going through Object Detection research</a:t>
          </a:r>
        </a:p>
      </dgm:t>
    </dgm:pt>
    <dgm:pt modelId="{C8AB6010-B875-4492-915D-D75B628F9B09}" type="parTrans" cxnId="{0EB431F2-433D-47F4-9358-DADCEC9D1E4E}">
      <dgm:prSet/>
      <dgm:spPr/>
      <dgm:t>
        <a:bodyPr/>
        <a:lstStyle/>
        <a:p>
          <a:endParaRPr lang="en-US"/>
        </a:p>
      </dgm:t>
    </dgm:pt>
    <dgm:pt modelId="{049964CD-6203-421F-AD8A-19B05F0BD466}" type="sibTrans" cxnId="{0EB431F2-433D-47F4-9358-DADCEC9D1E4E}">
      <dgm:prSet/>
      <dgm:spPr/>
      <dgm:t>
        <a:bodyPr/>
        <a:lstStyle/>
        <a:p>
          <a:endParaRPr lang="en-US"/>
        </a:p>
      </dgm:t>
    </dgm:pt>
    <dgm:pt modelId="{C38452AD-8094-4F6A-B5EB-0FD42C129DF4}">
      <dgm:prSet/>
      <dgm:spPr/>
      <dgm:t>
        <a:bodyPr/>
        <a:lstStyle/>
        <a:p>
          <a:r>
            <a:rPr lang="en-US"/>
            <a:t>Sample Output Image</a:t>
          </a:r>
        </a:p>
      </dgm:t>
    </dgm:pt>
    <dgm:pt modelId="{AC068FE9-E013-4114-8548-0DC75B2FCCA0}" type="parTrans" cxnId="{1D804417-3277-4B40-9D4F-4688511436C7}">
      <dgm:prSet/>
      <dgm:spPr/>
      <dgm:t>
        <a:bodyPr/>
        <a:lstStyle/>
        <a:p>
          <a:endParaRPr lang="en-US"/>
        </a:p>
      </dgm:t>
    </dgm:pt>
    <dgm:pt modelId="{9F2AF069-AECC-4D8A-8F5E-D94FDDD83A3A}" type="sibTrans" cxnId="{1D804417-3277-4B40-9D4F-4688511436C7}">
      <dgm:prSet/>
      <dgm:spPr/>
      <dgm:t>
        <a:bodyPr/>
        <a:lstStyle/>
        <a:p>
          <a:endParaRPr lang="en-US"/>
        </a:p>
      </dgm:t>
    </dgm:pt>
    <dgm:pt modelId="{333A6D23-511A-4E2B-86E5-F6F7A1B74319}" type="pres">
      <dgm:prSet presAssocID="{BD627207-C988-4DA2-87D8-8164352626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1E0F60-BE49-47CC-A7B5-A30C5D28B416}" type="pres">
      <dgm:prSet presAssocID="{7C572775-B82C-405E-A26E-638353D6264E}" presName="compNode" presStyleCnt="0"/>
      <dgm:spPr/>
    </dgm:pt>
    <dgm:pt modelId="{C8B6124E-91EE-4EDB-B48D-9F764C3ED3B9}" type="pres">
      <dgm:prSet presAssocID="{7C572775-B82C-405E-A26E-638353D6264E}" presName="bgRect" presStyleLbl="bgShp" presStyleIdx="0" presStyleCnt="3"/>
      <dgm:spPr/>
    </dgm:pt>
    <dgm:pt modelId="{9B737A45-E4DA-46C4-91DB-F1164C0D53D5}" type="pres">
      <dgm:prSet presAssocID="{7C572775-B82C-405E-A26E-638353D6264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8540A0-6E5D-4640-8290-1BB483875E66}" type="pres">
      <dgm:prSet presAssocID="{7C572775-B82C-405E-A26E-638353D6264E}" presName="spaceRect" presStyleCnt="0"/>
      <dgm:spPr/>
    </dgm:pt>
    <dgm:pt modelId="{28F6FB1A-B007-483C-95F7-20C541BC7136}" type="pres">
      <dgm:prSet presAssocID="{7C572775-B82C-405E-A26E-638353D6264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277C65-9F48-4745-BC20-83D996433C89}" type="pres">
      <dgm:prSet presAssocID="{A007808C-3A4B-423F-88FE-D0BAE44CAAEE}" presName="sibTrans" presStyleCnt="0"/>
      <dgm:spPr/>
    </dgm:pt>
    <dgm:pt modelId="{D7A7CA9C-E29F-458C-B8F8-4B4D3B3EFD2F}" type="pres">
      <dgm:prSet presAssocID="{98512E27-B26F-4E12-835A-F2909DBC42ED}" presName="compNode" presStyleCnt="0"/>
      <dgm:spPr/>
    </dgm:pt>
    <dgm:pt modelId="{2F2F7973-CF47-44F3-8C22-AAE5E968A161}" type="pres">
      <dgm:prSet presAssocID="{98512E27-B26F-4E12-835A-F2909DBC42ED}" presName="bgRect" presStyleLbl="bgShp" presStyleIdx="1" presStyleCnt="3"/>
      <dgm:spPr/>
    </dgm:pt>
    <dgm:pt modelId="{BA0DC65D-2A75-43AF-A519-4A738B6B8AE6}" type="pres">
      <dgm:prSet presAssocID="{98512E27-B26F-4E12-835A-F2909DBC42ED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3D3CF6-0E7C-4CFC-A257-6C790717C1D4}" type="pres">
      <dgm:prSet presAssocID="{98512E27-B26F-4E12-835A-F2909DBC42ED}" presName="spaceRect" presStyleCnt="0"/>
      <dgm:spPr/>
    </dgm:pt>
    <dgm:pt modelId="{FA3413A5-EDFE-4164-B50F-94CACB36474A}" type="pres">
      <dgm:prSet presAssocID="{98512E27-B26F-4E12-835A-F2909DBC42ED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DD6AD99-99CF-418E-AB27-3B5220344D60}" type="pres">
      <dgm:prSet presAssocID="{049964CD-6203-421F-AD8A-19B05F0BD466}" presName="sibTrans" presStyleCnt="0"/>
      <dgm:spPr/>
    </dgm:pt>
    <dgm:pt modelId="{2B0E5C60-8885-4DC1-931A-E8EDF3908FD2}" type="pres">
      <dgm:prSet presAssocID="{C38452AD-8094-4F6A-B5EB-0FD42C129DF4}" presName="compNode" presStyleCnt="0"/>
      <dgm:spPr/>
    </dgm:pt>
    <dgm:pt modelId="{0E02B0E1-B900-4177-B8A5-A7097B050443}" type="pres">
      <dgm:prSet presAssocID="{C38452AD-8094-4F6A-B5EB-0FD42C129DF4}" presName="bgRect" presStyleLbl="bgShp" presStyleIdx="2" presStyleCnt="3"/>
      <dgm:spPr/>
    </dgm:pt>
    <dgm:pt modelId="{E36C1569-7154-4032-B979-CF5E149B42B5}" type="pres">
      <dgm:prSet presAssocID="{C38452AD-8094-4F6A-B5EB-0FD42C129DF4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999D7BE-24E6-4190-9A43-053811F347ED}" type="pres">
      <dgm:prSet presAssocID="{C38452AD-8094-4F6A-B5EB-0FD42C129DF4}" presName="spaceRect" presStyleCnt="0"/>
      <dgm:spPr/>
    </dgm:pt>
    <dgm:pt modelId="{74BB962D-7A77-45E7-9D9C-2A2BACC10CCC}" type="pres">
      <dgm:prSet presAssocID="{C38452AD-8094-4F6A-B5EB-0FD42C129DF4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FA2BEBC-E87A-4160-8B0E-024206E67EEB}" type="presOf" srcId="{BD627207-C988-4DA2-87D8-81643526264A}" destId="{333A6D23-511A-4E2B-86E5-F6F7A1B74319}" srcOrd="0" destOrd="0" presId="urn:microsoft.com/office/officeart/2018/2/layout/IconVerticalSolidList"/>
    <dgm:cxn modelId="{3814E740-021A-406D-A580-383DDD6FC815}" type="presOf" srcId="{7C572775-B82C-405E-A26E-638353D6264E}" destId="{28F6FB1A-B007-483C-95F7-20C541BC7136}" srcOrd="0" destOrd="0" presId="urn:microsoft.com/office/officeart/2018/2/layout/IconVerticalSolidList"/>
    <dgm:cxn modelId="{4A58164E-6A43-4FD4-96CB-9F155944105D}" srcId="{BD627207-C988-4DA2-87D8-81643526264A}" destId="{7C572775-B82C-405E-A26E-638353D6264E}" srcOrd="0" destOrd="0" parTransId="{6DA47C35-B1F1-45A5-8B07-9B368E1FBD4D}" sibTransId="{A007808C-3A4B-423F-88FE-D0BAE44CAAEE}"/>
    <dgm:cxn modelId="{0EB431F2-433D-47F4-9358-DADCEC9D1E4E}" srcId="{BD627207-C988-4DA2-87D8-81643526264A}" destId="{98512E27-B26F-4E12-835A-F2909DBC42ED}" srcOrd="1" destOrd="0" parTransId="{C8AB6010-B875-4492-915D-D75B628F9B09}" sibTransId="{049964CD-6203-421F-AD8A-19B05F0BD466}"/>
    <dgm:cxn modelId="{1D804417-3277-4B40-9D4F-4688511436C7}" srcId="{BD627207-C988-4DA2-87D8-81643526264A}" destId="{C38452AD-8094-4F6A-B5EB-0FD42C129DF4}" srcOrd="2" destOrd="0" parTransId="{AC068FE9-E013-4114-8548-0DC75B2FCCA0}" sibTransId="{9F2AF069-AECC-4D8A-8F5E-D94FDDD83A3A}"/>
    <dgm:cxn modelId="{8F9F8CE3-5370-4FC9-95FC-3C608DAF5607}" type="presOf" srcId="{C38452AD-8094-4F6A-B5EB-0FD42C129DF4}" destId="{74BB962D-7A77-45E7-9D9C-2A2BACC10CCC}" srcOrd="0" destOrd="0" presId="urn:microsoft.com/office/officeart/2018/2/layout/IconVerticalSolidList"/>
    <dgm:cxn modelId="{62FCACCD-56B0-492A-80E3-BE086556469A}" type="presOf" srcId="{98512E27-B26F-4E12-835A-F2909DBC42ED}" destId="{FA3413A5-EDFE-4164-B50F-94CACB36474A}" srcOrd="0" destOrd="0" presId="urn:microsoft.com/office/officeart/2018/2/layout/IconVerticalSolidList"/>
    <dgm:cxn modelId="{C1951C62-FEAD-4C9C-9F6B-642EFFB2A9C9}" type="presParOf" srcId="{333A6D23-511A-4E2B-86E5-F6F7A1B74319}" destId="{001E0F60-BE49-47CC-A7B5-A30C5D28B416}" srcOrd="0" destOrd="0" presId="urn:microsoft.com/office/officeart/2018/2/layout/IconVerticalSolidList"/>
    <dgm:cxn modelId="{5C4DE5D6-B962-41BD-A931-8BE129EA3AB7}" type="presParOf" srcId="{001E0F60-BE49-47CC-A7B5-A30C5D28B416}" destId="{C8B6124E-91EE-4EDB-B48D-9F764C3ED3B9}" srcOrd="0" destOrd="0" presId="urn:microsoft.com/office/officeart/2018/2/layout/IconVerticalSolidList"/>
    <dgm:cxn modelId="{A06FD3FF-808E-44B6-8EBB-742474E2CEF7}" type="presParOf" srcId="{001E0F60-BE49-47CC-A7B5-A30C5D28B416}" destId="{9B737A45-E4DA-46C4-91DB-F1164C0D53D5}" srcOrd="1" destOrd="0" presId="urn:microsoft.com/office/officeart/2018/2/layout/IconVerticalSolidList"/>
    <dgm:cxn modelId="{DE906166-E58E-4135-A7A3-FDE6EC4171AC}" type="presParOf" srcId="{001E0F60-BE49-47CC-A7B5-A30C5D28B416}" destId="{EB8540A0-6E5D-4640-8290-1BB483875E66}" srcOrd="2" destOrd="0" presId="urn:microsoft.com/office/officeart/2018/2/layout/IconVerticalSolidList"/>
    <dgm:cxn modelId="{965E6C2E-99C1-4CDE-AD91-A63926128D8A}" type="presParOf" srcId="{001E0F60-BE49-47CC-A7B5-A30C5D28B416}" destId="{28F6FB1A-B007-483C-95F7-20C541BC7136}" srcOrd="3" destOrd="0" presId="urn:microsoft.com/office/officeart/2018/2/layout/IconVerticalSolidList"/>
    <dgm:cxn modelId="{56487E26-B849-4FDA-AF5F-844F4024CFB0}" type="presParOf" srcId="{333A6D23-511A-4E2B-86E5-F6F7A1B74319}" destId="{64277C65-9F48-4745-BC20-83D996433C89}" srcOrd="1" destOrd="0" presId="urn:microsoft.com/office/officeart/2018/2/layout/IconVerticalSolidList"/>
    <dgm:cxn modelId="{6B57B56F-8157-4A66-8A1A-84D58A334FEA}" type="presParOf" srcId="{333A6D23-511A-4E2B-86E5-F6F7A1B74319}" destId="{D7A7CA9C-E29F-458C-B8F8-4B4D3B3EFD2F}" srcOrd="2" destOrd="0" presId="urn:microsoft.com/office/officeart/2018/2/layout/IconVerticalSolidList"/>
    <dgm:cxn modelId="{43A080F8-DAE9-4996-BF5F-413A614AF1A5}" type="presParOf" srcId="{D7A7CA9C-E29F-458C-B8F8-4B4D3B3EFD2F}" destId="{2F2F7973-CF47-44F3-8C22-AAE5E968A161}" srcOrd="0" destOrd="0" presId="urn:microsoft.com/office/officeart/2018/2/layout/IconVerticalSolidList"/>
    <dgm:cxn modelId="{13F23450-328F-4342-8D6E-A25E15923ED2}" type="presParOf" srcId="{D7A7CA9C-E29F-458C-B8F8-4B4D3B3EFD2F}" destId="{BA0DC65D-2A75-43AF-A519-4A738B6B8AE6}" srcOrd="1" destOrd="0" presId="urn:microsoft.com/office/officeart/2018/2/layout/IconVerticalSolidList"/>
    <dgm:cxn modelId="{3F4A2220-7D3D-43F9-8F9F-2DCCC4379DDA}" type="presParOf" srcId="{D7A7CA9C-E29F-458C-B8F8-4B4D3B3EFD2F}" destId="{A03D3CF6-0E7C-4CFC-A257-6C790717C1D4}" srcOrd="2" destOrd="0" presId="urn:microsoft.com/office/officeart/2018/2/layout/IconVerticalSolidList"/>
    <dgm:cxn modelId="{8A99A014-9316-475B-8B98-FCE6F3EBBC24}" type="presParOf" srcId="{D7A7CA9C-E29F-458C-B8F8-4B4D3B3EFD2F}" destId="{FA3413A5-EDFE-4164-B50F-94CACB36474A}" srcOrd="3" destOrd="0" presId="urn:microsoft.com/office/officeart/2018/2/layout/IconVerticalSolidList"/>
    <dgm:cxn modelId="{44F63664-7CDB-4F5C-812E-F8452E9DA47D}" type="presParOf" srcId="{333A6D23-511A-4E2B-86E5-F6F7A1B74319}" destId="{ADD6AD99-99CF-418E-AB27-3B5220344D60}" srcOrd="3" destOrd="0" presId="urn:microsoft.com/office/officeart/2018/2/layout/IconVerticalSolidList"/>
    <dgm:cxn modelId="{6BFD3705-78D1-49DC-AD06-C0180061BCE5}" type="presParOf" srcId="{333A6D23-511A-4E2B-86E5-F6F7A1B74319}" destId="{2B0E5C60-8885-4DC1-931A-E8EDF3908FD2}" srcOrd="4" destOrd="0" presId="urn:microsoft.com/office/officeart/2018/2/layout/IconVerticalSolidList"/>
    <dgm:cxn modelId="{15D9328E-4E42-4B5E-9348-AC087FB120DB}" type="presParOf" srcId="{2B0E5C60-8885-4DC1-931A-E8EDF3908FD2}" destId="{0E02B0E1-B900-4177-B8A5-A7097B050443}" srcOrd="0" destOrd="0" presId="urn:microsoft.com/office/officeart/2018/2/layout/IconVerticalSolidList"/>
    <dgm:cxn modelId="{BECAB630-249D-4BC6-893E-F7BAB60DBE25}" type="presParOf" srcId="{2B0E5C60-8885-4DC1-931A-E8EDF3908FD2}" destId="{E36C1569-7154-4032-B979-CF5E149B42B5}" srcOrd="1" destOrd="0" presId="urn:microsoft.com/office/officeart/2018/2/layout/IconVerticalSolidList"/>
    <dgm:cxn modelId="{9AE8854A-EB63-4762-99D2-CEE0F0865E38}" type="presParOf" srcId="{2B0E5C60-8885-4DC1-931A-E8EDF3908FD2}" destId="{3999D7BE-24E6-4190-9A43-053811F347ED}" srcOrd="2" destOrd="0" presId="urn:microsoft.com/office/officeart/2018/2/layout/IconVerticalSolidList"/>
    <dgm:cxn modelId="{FF26D12B-C6AB-4DE1-9005-A19F30FEFFBF}" type="presParOf" srcId="{2B0E5C60-8885-4DC1-931A-E8EDF3908FD2}" destId="{74BB962D-7A77-45E7-9D9C-2A2BACC10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A206A-DBD9-4711-B26A-B49BEC0211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A131E3-BC27-434F-A6FC-A0F3DDDA9EB3}">
      <dgm:prSet/>
      <dgm:spPr/>
      <dgm:t>
        <a:bodyPr/>
        <a:lstStyle/>
        <a:p>
          <a:r>
            <a:rPr lang="en-US"/>
            <a:t>Google Colab Introduction</a:t>
          </a:r>
        </a:p>
      </dgm:t>
    </dgm:pt>
    <dgm:pt modelId="{FC5BB56B-C091-47D3-9CF7-F9ACA66C6AB1}" type="parTrans" cxnId="{A320579D-D707-472D-B5B2-F07BFB06D878}">
      <dgm:prSet/>
      <dgm:spPr/>
      <dgm:t>
        <a:bodyPr/>
        <a:lstStyle/>
        <a:p>
          <a:endParaRPr lang="en-US"/>
        </a:p>
      </dgm:t>
    </dgm:pt>
    <dgm:pt modelId="{F0E7C613-E16C-4444-8E3D-945E1BF951EF}" type="sibTrans" cxnId="{A320579D-D707-472D-B5B2-F07BFB06D878}">
      <dgm:prSet/>
      <dgm:spPr/>
      <dgm:t>
        <a:bodyPr/>
        <a:lstStyle/>
        <a:p>
          <a:endParaRPr lang="en-US"/>
        </a:p>
      </dgm:t>
    </dgm:pt>
    <dgm:pt modelId="{2CF5059C-130F-4511-9DD5-3A7C7A674B07}">
      <dgm:prSet/>
      <dgm:spPr/>
      <dgm:t>
        <a:bodyPr/>
        <a:lstStyle/>
        <a:p>
          <a:r>
            <a:rPr lang="en-US"/>
            <a:t>Similar to Jupyter Notebook</a:t>
          </a:r>
        </a:p>
      </dgm:t>
    </dgm:pt>
    <dgm:pt modelId="{FFB31713-CD64-4A9E-B227-A8EF6EF1F86F}" type="parTrans" cxnId="{5D151577-94E6-436D-BA27-8908253614FC}">
      <dgm:prSet/>
      <dgm:spPr/>
      <dgm:t>
        <a:bodyPr/>
        <a:lstStyle/>
        <a:p>
          <a:endParaRPr lang="en-US"/>
        </a:p>
      </dgm:t>
    </dgm:pt>
    <dgm:pt modelId="{0D90D765-3F69-42FE-9397-C5B4B5913737}" type="sibTrans" cxnId="{5D151577-94E6-436D-BA27-8908253614FC}">
      <dgm:prSet/>
      <dgm:spPr/>
      <dgm:t>
        <a:bodyPr/>
        <a:lstStyle/>
        <a:p>
          <a:endParaRPr lang="en-US"/>
        </a:p>
      </dgm:t>
    </dgm:pt>
    <dgm:pt modelId="{1C884A18-6B25-4348-B66E-607B6E9BBF9B}">
      <dgm:prSet/>
      <dgm:spPr/>
      <dgm:t>
        <a:bodyPr/>
        <a:lstStyle/>
        <a:p>
          <a:r>
            <a:rPr lang="en-US"/>
            <a:t>System Specs</a:t>
          </a:r>
        </a:p>
      </dgm:t>
    </dgm:pt>
    <dgm:pt modelId="{E623BA81-6DE3-4C62-AC11-DF6EAFF88789}" type="parTrans" cxnId="{381D17EA-E5C1-4E4F-8320-E19CED92A67D}">
      <dgm:prSet/>
      <dgm:spPr/>
      <dgm:t>
        <a:bodyPr/>
        <a:lstStyle/>
        <a:p>
          <a:endParaRPr lang="en-US"/>
        </a:p>
      </dgm:t>
    </dgm:pt>
    <dgm:pt modelId="{1566D83F-3527-4426-94EC-1121745E9F60}" type="sibTrans" cxnId="{381D17EA-E5C1-4E4F-8320-E19CED92A67D}">
      <dgm:prSet/>
      <dgm:spPr/>
      <dgm:t>
        <a:bodyPr/>
        <a:lstStyle/>
        <a:p>
          <a:endParaRPr lang="en-US"/>
        </a:p>
      </dgm:t>
    </dgm:pt>
    <dgm:pt modelId="{731924CD-5861-4D55-A8E7-A292772D3317}">
      <dgm:prSet/>
      <dgm:spPr/>
      <dgm:t>
        <a:bodyPr/>
        <a:lstStyle/>
        <a:p>
          <a:r>
            <a:rPr lang="en-US"/>
            <a:t>Connecting to Google Drive</a:t>
          </a:r>
        </a:p>
      </dgm:t>
    </dgm:pt>
    <dgm:pt modelId="{4FFB7BB7-1CA5-4CEA-8D2F-218235B9F227}" type="parTrans" cxnId="{0590F397-FE22-4BAF-9BBD-D228DF7DCE57}">
      <dgm:prSet/>
      <dgm:spPr/>
      <dgm:t>
        <a:bodyPr/>
        <a:lstStyle/>
        <a:p>
          <a:endParaRPr lang="en-US"/>
        </a:p>
      </dgm:t>
    </dgm:pt>
    <dgm:pt modelId="{E521DD5D-8998-43B4-9DF0-1D5A13719E2A}" type="sibTrans" cxnId="{0590F397-FE22-4BAF-9BBD-D228DF7DCE57}">
      <dgm:prSet/>
      <dgm:spPr/>
      <dgm:t>
        <a:bodyPr/>
        <a:lstStyle/>
        <a:p>
          <a:endParaRPr lang="en-US"/>
        </a:p>
      </dgm:t>
    </dgm:pt>
    <dgm:pt modelId="{48D18A90-0F88-4362-8959-0182869E7B98}" type="pres">
      <dgm:prSet presAssocID="{2A0A206A-DBD9-4711-B26A-B49BEC02110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0536C7-4209-455F-A5FC-0F77204A9577}" type="pres">
      <dgm:prSet presAssocID="{74A131E3-BC27-434F-A6FC-A0F3DDDA9EB3}" presName="compNode" presStyleCnt="0"/>
      <dgm:spPr/>
    </dgm:pt>
    <dgm:pt modelId="{09D7812D-26F0-49B8-9718-CA220AC4FF85}" type="pres">
      <dgm:prSet presAssocID="{74A131E3-BC27-434F-A6FC-A0F3DDDA9EB3}" presName="bgRect" presStyleLbl="bgShp" presStyleIdx="0" presStyleCnt="4"/>
      <dgm:spPr/>
    </dgm:pt>
    <dgm:pt modelId="{2CDDFF8B-D2C7-499B-BED9-0FD47FA00F5C}" type="pres">
      <dgm:prSet presAssocID="{74A131E3-BC27-434F-A6FC-A0F3DDDA9EB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F3DE2F3-831B-4206-83CE-FCAA8FCAC921}" type="pres">
      <dgm:prSet presAssocID="{74A131E3-BC27-434F-A6FC-A0F3DDDA9EB3}" presName="spaceRect" presStyleCnt="0"/>
      <dgm:spPr/>
    </dgm:pt>
    <dgm:pt modelId="{D153CB86-074D-4687-B498-FEC96C1E69F2}" type="pres">
      <dgm:prSet presAssocID="{74A131E3-BC27-434F-A6FC-A0F3DDDA9EB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199799-951D-4F53-BC4D-5E116B2338A5}" type="pres">
      <dgm:prSet presAssocID="{F0E7C613-E16C-4444-8E3D-945E1BF951EF}" presName="sibTrans" presStyleCnt="0"/>
      <dgm:spPr/>
    </dgm:pt>
    <dgm:pt modelId="{145E2D08-31AA-4B0A-B5C7-090106EC3A93}" type="pres">
      <dgm:prSet presAssocID="{2CF5059C-130F-4511-9DD5-3A7C7A674B07}" presName="compNode" presStyleCnt="0"/>
      <dgm:spPr/>
    </dgm:pt>
    <dgm:pt modelId="{352D8DC3-3111-47F4-9DA4-9D0F365A750B}" type="pres">
      <dgm:prSet presAssocID="{2CF5059C-130F-4511-9DD5-3A7C7A674B07}" presName="bgRect" presStyleLbl="bgShp" presStyleIdx="1" presStyleCnt="4"/>
      <dgm:spPr/>
    </dgm:pt>
    <dgm:pt modelId="{5A2F2114-312F-460A-BFB5-00C580D8519A}" type="pres">
      <dgm:prSet presAssocID="{2CF5059C-130F-4511-9DD5-3A7C7A674B0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F8017EF-246B-4156-BEEC-ABABADC54913}" type="pres">
      <dgm:prSet presAssocID="{2CF5059C-130F-4511-9DD5-3A7C7A674B07}" presName="spaceRect" presStyleCnt="0"/>
      <dgm:spPr/>
    </dgm:pt>
    <dgm:pt modelId="{D08196AA-087E-4EE2-8512-F4C6107C2900}" type="pres">
      <dgm:prSet presAssocID="{2CF5059C-130F-4511-9DD5-3A7C7A674B0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E6D789-5A10-4D35-ABC0-44FC526AF846}" type="pres">
      <dgm:prSet presAssocID="{0D90D765-3F69-42FE-9397-C5B4B5913737}" presName="sibTrans" presStyleCnt="0"/>
      <dgm:spPr/>
    </dgm:pt>
    <dgm:pt modelId="{CDB1CCA7-2EF7-4607-B951-163BDBA80AFF}" type="pres">
      <dgm:prSet presAssocID="{1C884A18-6B25-4348-B66E-607B6E9BBF9B}" presName="compNode" presStyleCnt="0"/>
      <dgm:spPr/>
    </dgm:pt>
    <dgm:pt modelId="{428CD1E4-9025-4562-A306-9ECE35D95AD1}" type="pres">
      <dgm:prSet presAssocID="{1C884A18-6B25-4348-B66E-607B6E9BBF9B}" presName="bgRect" presStyleLbl="bgShp" presStyleIdx="2" presStyleCnt="4"/>
      <dgm:spPr/>
    </dgm:pt>
    <dgm:pt modelId="{50EA3EEA-F547-4EE5-8068-4DFFDA206703}" type="pres">
      <dgm:prSet presAssocID="{1C884A18-6B25-4348-B66E-607B6E9BBF9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15A456-6125-480D-992F-04DF9EF7A131}" type="pres">
      <dgm:prSet presAssocID="{1C884A18-6B25-4348-B66E-607B6E9BBF9B}" presName="spaceRect" presStyleCnt="0"/>
      <dgm:spPr/>
    </dgm:pt>
    <dgm:pt modelId="{4354B171-146C-40A1-AE78-859BE62B2D12}" type="pres">
      <dgm:prSet presAssocID="{1C884A18-6B25-4348-B66E-607B6E9BBF9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348AF69-8D03-423E-A40F-E4C989068A08}" type="pres">
      <dgm:prSet presAssocID="{1566D83F-3527-4426-94EC-1121745E9F60}" presName="sibTrans" presStyleCnt="0"/>
      <dgm:spPr/>
    </dgm:pt>
    <dgm:pt modelId="{DEE718AD-28D8-47E0-AA10-1D156F2D243F}" type="pres">
      <dgm:prSet presAssocID="{731924CD-5861-4D55-A8E7-A292772D3317}" presName="compNode" presStyleCnt="0"/>
      <dgm:spPr/>
    </dgm:pt>
    <dgm:pt modelId="{3E092801-0FF1-4A12-8A9B-AA606578AC43}" type="pres">
      <dgm:prSet presAssocID="{731924CD-5861-4D55-A8E7-A292772D3317}" presName="bgRect" presStyleLbl="bgShp" presStyleIdx="3" presStyleCnt="4"/>
      <dgm:spPr/>
    </dgm:pt>
    <dgm:pt modelId="{871AC501-1AFE-4E2C-A57A-E68ED7441FAF}" type="pres">
      <dgm:prSet presAssocID="{731924CD-5861-4D55-A8E7-A292772D331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CA36BDE-3C42-4F29-8F69-EEA96C38C6B6}" type="pres">
      <dgm:prSet presAssocID="{731924CD-5861-4D55-A8E7-A292772D3317}" presName="spaceRect" presStyleCnt="0"/>
      <dgm:spPr/>
    </dgm:pt>
    <dgm:pt modelId="{FB20EAEE-9616-491B-8524-AC7412E96675}" type="pres">
      <dgm:prSet presAssocID="{731924CD-5861-4D55-A8E7-A292772D3317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807DED6-615D-42EC-AD90-75A89818F977}" type="presOf" srcId="{731924CD-5861-4D55-A8E7-A292772D3317}" destId="{FB20EAEE-9616-491B-8524-AC7412E96675}" srcOrd="0" destOrd="0" presId="urn:microsoft.com/office/officeart/2018/2/layout/IconVerticalSolidList"/>
    <dgm:cxn modelId="{8251FF1D-C8FA-4FDC-999E-F94E005D65D3}" type="presOf" srcId="{2A0A206A-DBD9-4711-B26A-B49BEC021102}" destId="{48D18A90-0F88-4362-8959-0182869E7B98}" srcOrd="0" destOrd="0" presId="urn:microsoft.com/office/officeart/2018/2/layout/IconVerticalSolidList"/>
    <dgm:cxn modelId="{A320579D-D707-472D-B5B2-F07BFB06D878}" srcId="{2A0A206A-DBD9-4711-B26A-B49BEC021102}" destId="{74A131E3-BC27-434F-A6FC-A0F3DDDA9EB3}" srcOrd="0" destOrd="0" parTransId="{FC5BB56B-C091-47D3-9CF7-F9ACA66C6AB1}" sibTransId="{F0E7C613-E16C-4444-8E3D-945E1BF951EF}"/>
    <dgm:cxn modelId="{5D151577-94E6-436D-BA27-8908253614FC}" srcId="{2A0A206A-DBD9-4711-B26A-B49BEC021102}" destId="{2CF5059C-130F-4511-9DD5-3A7C7A674B07}" srcOrd="1" destOrd="0" parTransId="{FFB31713-CD64-4A9E-B227-A8EF6EF1F86F}" sibTransId="{0D90D765-3F69-42FE-9397-C5B4B5913737}"/>
    <dgm:cxn modelId="{A4B2B906-7EA7-4860-8BDD-09580ECE072A}" type="presOf" srcId="{2CF5059C-130F-4511-9DD5-3A7C7A674B07}" destId="{D08196AA-087E-4EE2-8512-F4C6107C2900}" srcOrd="0" destOrd="0" presId="urn:microsoft.com/office/officeart/2018/2/layout/IconVerticalSolidList"/>
    <dgm:cxn modelId="{F0E66268-36EC-4370-B229-112BDB2B7813}" type="presOf" srcId="{1C884A18-6B25-4348-B66E-607B6E9BBF9B}" destId="{4354B171-146C-40A1-AE78-859BE62B2D12}" srcOrd="0" destOrd="0" presId="urn:microsoft.com/office/officeart/2018/2/layout/IconVerticalSolidList"/>
    <dgm:cxn modelId="{381D17EA-E5C1-4E4F-8320-E19CED92A67D}" srcId="{2A0A206A-DBD9-4711-B26A-B49BEC021102}" destId="{1C884A18-6B25-4348-B66E-607B6E9BBF9B}" srcOrd="2" destOrd="0" parTransId="{E623BA81-6DE3-4C62-AC11-DF6EAFF88789}" sibTransId="{1566D83F-3527-4426-94EC-1121745E9F60}"/>
    <dgm:cxn modelId="{0590F397-FE22-4BAF-9BBD-D228DF7DCE57}" srcId="{2A0A206A-DBD9-4711-B26A-B49BEC021102}" destId="{731924CD-5861-4D55-A8E7-A292772D3317}" srcOrd="3" destOrd="0" parTransId="{4FFB7BB7-1CA5-4CEA-8D2F-218235B9F227}" sibTransId="{E521DD5D-8998-43B4-9DF0-1D5A13719E2A}"/>
    <dgm:cxn modelId="{491CCC89-4B86-40E0-AF9F-9A2BBEBF6544}" type="presOf" srcId="{74A131E3-BC27-434F-A6FC-A0F3DDDA9EB3}" destId="{D153CB86-074D-4687-B498-FEC96C1E69F2}" srcOrd="0" destOrd="0" presId="urn:microsoft.com/office/officeart/2018/2/layout/IconVerticalSolidList"/>
    <dgm:cxn modelId="{263FD0F1-E2DE-4139-8430-A288C2108740}" type="presParOf" srcId="{48D18A90-0F88-4362-8959-0182869E7B98}" destId="{0D0536C7-4209-455F-A5FC-0F77204A9577}" srcOrd="0" destOrd="0" presId="urn:microsoft.com/office/officeart/2018/2/layout/IconVerticalSolidList"/>
    <dgm:cxn modelId="{E585EB85-5780-4215-867A-F631EC418267}" type="presParOf" srcId="{0D0536C7-4209-455F-A5FC-0F77204A9577}" destId="{09D7812D-26F0-49B8-9718-CA220AC4FF85}" srcOrd="0" destOrd="0" presId="urn:microsoft.com/office/officeart/2018/2/layout/IconVerticalSolidList"/>
    <dgm:cxn modelId="{AF95FC6E-6370-45F5-AD39-B675438D43BE}" type="presParOf" srcId="{0D0536C7-4209-455F-A5FC-0F77204A9577}" destId="{2CDDFF8B-D2C7-499B-BED9-0FD47FA00F5C}" srcOrd="1" destOrd="0" presId="urn:microsoft.com/office/officeart/2018/2/layout/IconVerticalSolidList"/>
    <dgm:cxn modelId="{9F7D29F3-2E23-453C-BD17-9ACDBBF659BA}" type="presParOf" srcId="{0D0536C7-4209-455F-A5FC-0F77204A9577}" destId="{2F3DE2F3-831B-4206-83CE-FCAA8FCAC921}" srcOrd="2" destOrd="0" presId="urn:microsoft.com/office/officeart/2018/2/layout/IconVerticalSolidList"/>
    <dgm:cxn modelId="{C719A768-1829-4407-8693-986803D8A9A8}" type="presParOf" srcId="{0D0536C7-4209-455F-A5FC-0F77204A9577}" destId="{D153CB86-074D-4687-B498-FEC96C1E69F2}" srcOrd="3" destOrd="0" presId="urn:microsoft.com/office/officeart/2018/2/layout/IconVerticalSolidList"/>
    <dgm:cxn modelId="{38965750-65AB-4A13-9145-A7A609285E77}" type="presParOf" srcId="{48D18A90-0F88-4362-8959-0182869E7B98}" destId="{4F199799-951D-4F53-BC4D-5E116B2338A5}" srcOrd="1" destOrd="0" presId="urn:microsoft.com/office/officeart/2018/2/layout/IconVerticalSolidList"/>
    <dgm:cxn modelId="{6BE8A89C-16FB-42B7-A349-95083DF5BB54}" type="presParOf" srcId="{48D18A90-0F88-4362-8959-0182869E7B98}" destId="{145E2D08-31AA-4B0A-B5C7-090106EC3A93}" srcOrd="2" destOrd="0" presId="urn:microsoft.com/office/officeart/2018/2/layout/IconVerticalSolidList"/>
    <dgm:cxn modelId="{9C29DAE1-F18D-49B1-834E-F963E84E8824}" type="presParOf" srcId="{145E2D08-31AA-4B0A-B5C7-090106EC3A93}" destId="{352D8DC3-3111-47F4-9DA4-9D0F365A750B}" srcOrd="0" destOrd="0" presId="urn:microsoft.com/office/officeart/2018/2/layout/IconVerticalSolidList"/>
    <dgm:cxn modelId="{C5399C51-4CC2-4884-AE12-60DD48B774FD}" type="presParOf" srcId="{145E2D08-31AA-4B0A-B5C7-090106EC3A93}" destId="{5A2F2114-312F-460A-BFB5-00C580D8519A}" srcOrd="1" destOrd="0" presId="urn:microsoft.com/office/officeart/2018/2/layout/IconVerticalSolidList"/>
    <dgm:cxn modelId="{4F4BCAFA-3AFF-45C9-B25B-A14D7A1AD496}" type="presParOf" srcId="{145E2D08-31AA-4B0A-B5C7-090106EC3A93}" destId="{5F8017EF-246B-4156-BEEC-ABABADC54913}" srcOrd="2" destOrd="0" presId="urn:microsoft.com/office/officeart/2018/2/layout/IconVerticalSolidList"/>
    <dgm:cxn modelId="{2E3FDDAD-C018-47E0-AC02-2F6F32261074}" type="presParOf" srcId="{145E2D08-31AA-4B0A-B5C7-090106EC3A93}" destId="{D08196AA-087E-4EE2-8512-F4C6107C2900}" srcOrd="3" destOrd="0" presId="urn:microsoft.com/office/officeart/2018/2/layout/IconVerticalSolidList"/>
    <dgm:cxn modelId="{EFE5290A-6B2C-4C93-BC29-64A3D4DC5CA4}" type="presParOf" srcId="{48D18A90-0F88-4362-8959-0182869E7B98}" destId="{3BE6D789-5A10-4D35-ABC0-44FC526AF846}" srcOrd="3" destOrd="0" presId="urn:microsoft.com/office/officeart/2018/2/layout/IconVerticalSolidList"/>
    <dgm:cxn modelId="{7CEBA793-6620-40D2-9B1D-43B910BD1D84}" type="presParOf" srcId="{48D18A90-0F88-4362-8959-0182869E7B98}" destId="{CDB1CCA7-2EF7-4607-B951-163BDBA80AFF}" srcOrd="4" destOrd="0" presId="urn:microsoft.com/office/officeart/2018/2/layout/IconVerticalSolidList"/>
    <dgm:cxn modelId="{B4BBB610-C7B0-426A-962F-75FFF5848D9C}" type="presParOf" srcId="{CDB1CCA7-2EF7-4607-B951-163BDBA80AFF}" destId="{428CD1E4-9025-4562-A306-9ECE35D95AD1}" srcOrd="0" destOrd="0" presId="urn:microsoft.com/office/officeart/2018/2/layout/IconVerticalSolidList"/>
    <dgm:cxn modelId="{8DE58DD1-D92A-49E7-813B-A2FE5442F4C7}" type="presParOf" srcId="{CDB1CCA7-2EF7-4607-B951-163BDBA80AFF}" destId="{50EA3EEA-F547-4EE5-8068-4DFFDA206703}" srcOrd="1" destOrd="0" presId="urn:microsoft.com/office/officeart/2018/2/layout/IconVerticalSolidList"/>
    <dgm:cxn modelId="{1CD53668-0672-4D6A-A5E5-4E2A80BFD351}" type="presParOf" srcId="{CDB1CCA7-2EF7-4607-B951-163BDBA80AFF}" destId="{3E15A456-6125-480D-992F-04DF9EF7A131}" srcOrd="2" destOrd="0" presId="urn:microsoft.com/office/officeart/2018/2/layout/IconVerticalSolidList"/>
    <dgm:cxn modelId="{CCE141DD-8651-47A8-9058-635E819DEDB8}" type="presParOf" srcId="{CDB1CCA7-2EF7-4607-B951-163BDBA80AFF}" destId="{4354B171-146C-40A1-AE78-859BE62B2D12}" srcOrd="3" destOrd="0" presId="urn:microsoft.com/office/officeart/2018/2/layout/IconVerticalSolidList"/>
    <dgm:cxn modelId="{D3D76A1F-ED91-4575-ADE6-69CF0ED0E975}" type="presParOf" srcId="{48D18A90-0F88-4362-8959-0182869E7B98}" destId="{B348AF69-8D03-423E-A40F-E4C989068A08}" srcOrd="5" destOrd="0" presId="urn:microsoft.com/office/officeart/2018/2/layout/IconVerticalSolidList"/>
    <dgm:cxn modelId="{6085384D-873A-4514-96D6-586DCA22B23E}" type="presParOf" srcId="{48D18A90-0F88-4362-8959-0182869E7B98}" destId="{DEE718AD-28D8-47E0-AA10-1D156F2D243F}" srcOrd="6" destOrd="0" presId="urn:microsoft.com/office/officeart/2018/2/layout/IconVerticalSolidList"/>
    <dgm:cxn modelId="{6100AF08-578F-4FC4-BF9C-06F5ABEF4650}" type="presParOf" srcId="{DEE718AD-28D8-47E0-AA10-1D156F2D243F}" destId="{3E092801-0FF1-4A12-8A9B-AA606578AC43}" srcOrd="0" destOrd="0" presId="urn:microsoft.com/office/officeart/2018/2/layout/IconVerticalSolidList"/>
    <dgm:cxn modelId="{AACC8610-1FF9-4E3A-8540-5B6DAA68E426}" type="presParOf" srcId="{DEE718AD-28D8-47E0-AA10-1D156F2D243F}" destId="{871AC501-1AFE-4E2C-A57A-E68ED7441FAF}" srcOrd="1" destOrd="0" presId="urn:microsoft.com/office/officeart/2018/2/layout/IconVerticalSolidList"/>
    <dgm:cxn modelId="{8385AC68-1A79-4F8B-A706-151F3CB1D5CA}" type="presParOf" srcId="{DEE718AD-28D8-47E0-AA10-1D156F2D243F}" destId="{3CA36BDE-3C42-4F29-8F69-EEA96C38C6B6}" srcOrd="2" destOrd="0" presId="urn:microsoft.com/office/officeart/2018/2/layout/IconVerticalSolidList"/>
    <dgm:cxn modelId="{FBF34B18-208B-455F-A2BA-50B8D43E90AD}" type="presParOf" srcId="{DEE718AD-28D8-47E0-AA10-1D156F2D243F}" destId="{FB20EAEE-9616-491B-8524-AC7412E96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6E3673-23CB-4B6B-9232-FD434F11A7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1A8A3D-5F90-4844-AA8A-B24EB6CD4A6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Google </a:t>
          </a:r>
          <a:r>
            <a:rPr lang="en-US" err="1">
              <a:latin typeface="Calibri Light" panose="020F0302020204030204"/>
            </a:rPr>
            <a:t>Colab</a:t>
          </a:r>
          <a:r>
            <a:rPr lang="en-US"/>
            <a:t> comes with preinstalled packages</a:t>
          </a:r>
        </a:p>
      </dgm:t>
    </dgm:pt>
    <dgm:pt modelId="{F57BA4F7-0A57-4054-81E2-A421E969DAC1}" type="parTrans" cxnId="{F677B6DF-E293-4C71-AC91-8C0F65ED4D2B}">
      <dgm:prSet/>
      <dgm:spPr/>
      <dgm:t>
        <a:bodyPr/>
        <a:lstStyle/>
        <a:p>
          <a:endParaRPr lang="en-US"/>
        </a:p>
      </dgm:t>
    </dgm:pt>
    <dgm:pt modelId="{D1748F67-AD5E-415A-846A-B0AB31C07CB7}" type="sibTrans" cxnId="{F677B6DF-E293-4C71-AC91-8C0F65ED4D2B}">
      <dgm:prSet/>
      <dgm:spPr/>
      <dgm:t>
        <a:bodyPr/>
        <a:lstStyle/>
        <a:p>
          <a:endParaRPr lang="en-US"/>
        </a:p>
      </dgm:t>
    </dgm:pt>
    <dgm:pt modelId="{C2091FE0-43C5-4504-80EE-6287E707B41E}">
      <dgm:prSet/>
      <dgm:spPr/>
      <dgm:t>
        <a:bodyPr/>
        <a:lstStyle/>
        <a:p>
          <a:r>
            <a:rPr lang="en-US">
              <a:latin typeface="Calibri Light" panose="020F0302020204030204"/>
            </a:rPr>
            <a:t>Uninstalling</a:t>
          </a:r>
          <a:r>
            <a:rPr lang="en-US"/>
            <a:t> few packages</a:t>
          </a:r>
        </a:p>
      </dgm:t>
    </dgm:pt>
    <dgm:pt modelId="{95100F02-EA9F-4929-9474-573AAC962478}" type="parTrans" cxnId="{C97725BA-F303-4CE8-9E0D-0F6786A9ED19}">
      <dgm:prSet/>
      <dgm:spPr/>
      <dgm:t>
        <a:bodyPr/>
        <a:lstStyle/>
        <a:p>
          <a:endParaRPr lang="en-US"/>
        </a:p>
      </dgm:t>
    </dgm:pt>
    <dgm:pt modelId="{825585F6-C437-4D4B-92AA-AB37315688A6}" type="sibTrans" cxnId="{C97725BA-F303-4CE8-9E0D-0F6786A9ED19}">
      <dgm:prSet/>
      <dgm:spPr/>
      <dgm:t>
        <a:bodyPr/>
        <a:lstStyle/>
        <a:p>
          <a:endParaRPr lang="en-US"/>
        </a:p>
      </dgm:t>
    </dgm:pt>
    <dgm:pt modelId="{D699589B-6CC2-40A7-9005-5B6D1A08C27F}">
      <dgm:prSet/>
      <dgm:spPr/>
      <dgm:t>
        <a:bodyPr/>
        <a:lstStyle/>
        <a:p>
          <a:r>
            <a:rPr lang="en-US"/>
            <a:t>Installing packages for our setup</a:t>
          </a:r>
        </a:p>
      </dgm:t>
    </dgm:pt>
    <dgm:pt modelId="{0D82C040-0363-499B-BEB5-67BE9FABE2EC}" type="parTrans" cxnId="{64DD2322-0DE8-435F-B1C2-F938F5D24837}">
      <dgm:prSet/>
      <dgm:spPr/>
      <dgm:t>
        <a:bodyPr/>
        <a:lstStyle/>
        <a:p>
          <a:endParaRPr lang="en-US"/>
        </a:p>
      </dgm:t>
    </dgm:pt>
    <dgm:pt modelId="{6DDB718A-9A32-418A-8913-30794740271C}" type="sibTrans" cxnId="{64DD2322-0DE8-435F-B1C2-F938F5D24837}">
      <dgm:prSet/>
      <dgm:spPr/>
      <dgm:t>
        <a:bodyPr/>
        <a:lstStyle/>
        <a:p>
          <a:endParaRPr lang="en-US"/>
        </a:p>
      </dgm:t>
    </dgm:pt>
    <dgm:pt modelId="{EC9530E6-B92C-4D52-965A-6771A297C27A}" type="pres">
      <dgm:prSet presAssocID="{4C6E3673-23CB-4B6B-9232-FD434F11A7D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4F960E-0FEA-46D9-B9E6-E55668972D5D}" type="pres">
      <dgm:prSet presAssocID="{D01A8A3D-5F90-4844-AA8A-B24EB6CD4A64}" presName="compNode" presStyleCnt="0"/>
      <dgm:spPr/>
    </dgm:pt>
    <dgm:pt modelId="{AB0D23E0-2B6E-4D3F-8C19-A9E45369485F}" type="pres">
      <dgm:prSet presAssocID="{D01A8A3D-5F90-4844-AA8A-B24EB6CD4A64}" presName="bgRect" presStyleLbl="bgShp" presStyleIdx="0" presStyleCnt="3"/>
      <dgm:spPr/>
    </dgm:pt>
    <dgm:pt modelId="{19EE366B-FE0F-4C13-B16D-A78FBC3F82B1}" type="pres">
      <dgm:prSet presAssocID="{D01A8A3D-5F90-4844-AA8A-B24EB6CD4A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657450-54BE-44B0-8538-54A1E1F50A6E}" type="pres">
      <dgm:prSet presAssocID="{D01A8A3D-5F90-4844-AA8A-B24EB6CD4A64}" presName="spaceRect" presStyleCnt="0"/>
      <dgm:spPr/>
    </dgm:pt>
    <dgm:pt modelId="{66652EE5-8E5E-4502-8616-10FB13AD96D7}" type="pres">
      <dgm:prSet presAssocID="{D01A8A3D-5F90-4844-AA8A-B24EB6CD4A6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5B8BB-CD76-4935-8B1C-B8AA9FC28AD6}" type="pres">
      <dgm:prSet presAssocID="{D1748F67-AD5E-415A-846A-B0AB31C07CB7}" presName="sibTrans" presStyleCnt="0"/>
      <dgm:spPr/>
    </dgm:pt>
    <dgm:pt modelId="{57A3FD17-644B-41E3-AFDF-A5220A03888E}" type="pres">
      <dgm:prSet presAssocID="{C2091FE0-43C5-4504-80EE-6287E707B41E}" presName="compNode" presStyleCnt="0"/>
      <dgm:spPr/>
    </dgm:pt>
    <dgm:pt modelId="{680E74D0-8E4B-46FC-8C9B-927AE049A4B8}" type="pres">
      <dgm:prSet presAssocID="{C2091FE0-43C5-4504-80EE-6287E707B41E}" presName="bgRect" presStyleLbl="bgShp" presStyleIdx="1" presStyleCnt="3"/>
      <dgm:spPr/>
    </dgm:pt>
    <dgm:pt modelId="{6FDA63C5-7D8B-420B-BBFF-B01538FA7A3B}" type="pres">
      <dgm:prSet presAssocID="{C2091FE0-43C5-4504-80EE-6287E707B41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951DEAA-9611-437F-8F25-58E2E14BE1F8}" type="pres">
      <dgm:prSet presAssocID="{C2091FE0-43C5-4504-80EE-6287E707B41E}" presName="spaceRect" presStyleCnt="0"/>
      <dgm:spPr/>
    </dgm:pt>
    <dgm:pt modelId="{FA016D4E-E5FB-4312-BA98-BD2805839EE8}" type="pres">
      <dgm:prSet presAssocID="{C2091FE0-43C5-4504-80EE-6287E707B4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89D70B-EAE4-47F2-981F-6C33216CE9DE}" type="pres">
      <dgm:prSet presAssocID="{825585F6-C437-4D4B-92AA-AB37315688A6}" presName="sibTrans" presStyleCnt="0"/>
      <dgm:spPr/>
    </dgm:pt>
    <dgm:pt modelId="{4C3A1587-1FEB-4BA1-AD19-A5CBDBA67CD8}" type="pres">
      <dgm:prSet presAssocID="{D699589B-6CC2-40A7-9005-5B6D1A08C27F}" presName="compNode" presStyleCnt="0"/>
      <dgm:spPr/>
    </dgm:pt>
    <dgm:pt modelId="{27DC89C2-3D1E-4784-AEF8-653A946524C2}" type="pres">
      <dgm:prSet presAssocID="{D699589B-6CC2-40A7-9005-5B6D1A08C27F}" presName="bgRect" presStyleLbl="bgShp" presStyleIdx="2" presStyleCnt="3"/>
      <dgm:spPr/>
    </dgm:pt>
    <dgm:pt modelId="{806217A3-8DB7-4B7F-996A-E53103C448D5}" type="pres">
      <dgm:prSet presAssocID="{D699589B-6CC2-40A7-9005-5B6D1A08C2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4E30A80-52AC-4447-8317-1E6E8908157E}" type="pres">
      <dgm:prSet presAssocID="{D699589B-6CC2-40A7-9005-5B6D1A08C27F}" presName="spaceRect" presStyleCnt="0"/>
      <dgm:spPr/>
    </dgm:pt>
    <dgm:pt modelId="{9C9ADE8E-6593-4304-9A07-BA7D253082A7}" type="pres">
      <dgm:prSet presAssocID="{D699589B-6CC2-40A7-9005-5B6D1A08C27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677B6DF-E293-4C71-AC91-8C0F65ED4D2B}" srcId="{4C6E3673-23CB-4B6B-9232-FD434F11A7D4}" destId="{D01A8A3D-5F90-4844-AA8A-B24EB6CD4A64}" srcOrd="0" destOrd="0" parTransId="{F57BA4F7-0A57-4054-81E2-A421E969DAC1}" sibTransId="{D1748F67-AD5E-415A-846A-B0AB31C07CB7}"/>
    <dgm:cxn modelId="{64DD2322-0DE8-435F-B1C2-F938F5D24837}" srcId="{4C6E3673-23CB-4B6B-9232-FD434F11A7D4}" destId="{D699589B-6CC2-40A7-9005-5B6D1A08C27F}" srcOrd="2" destOrd="0" parTransId="{0D82C040-0363-499B-BEB5-67BE9FABE2EC}" sibTransId="{6DDB718A-9A32-418A-8913-30794740271C}"/>
    <dgm:cxn modelId="{C97725BA-F303-4CE8-9E0D-0F6786A9ED19}" srcId="{4C6E3673-23CB-4B6B-9232-FD434F11A7D4}" destId="{C2091FE0-43C5-4504-80EE-6287E707B41E}" srcOrd="1" destOrd="0" parTransId="{95100F02-EA9F-4929-9474-573AAC962478}" sibTransId="{825585F6-C437-4D4B-92AA-AB37315688A6}"/>
    <dgm:cxn modelId="{BFEE6A1F-F873-459E-80AA-C43ACA7CEB52}" type="presOf" srcId="{D699589B-6CC2-40A7-9005-5B6D1A08C27F}" destId="{9C9ADE8E-6593-4304-9A07-BA7D253082A7}" srcOrd="0" destOrd="0" presId="urn:microsoft.com/office/officeart/2018/2/layout/IconVerticalSolidList"/>
    <dgm:cxn modelId="{8071F3AE-EE8C-4803-85D3-ED1389C3BA37}" type="presOf" srcId="{D01A8A3D-5F90-4844-AA8A-B24EB6CD4A64}" destId="{66652EE5-8E5E-4502-8616-10FB13AD96D7}" srcOrd="0" destOrd="0" presId="urn:microsoft.com/office/officeart/2018/2/layout/IconVerticalSolidList"/>
    <dgm:cxn modelId="{75A5D4B0-3AE0-4128-B51B-C5A729FA976F}" type="presOf" srcId="{4C6E3673-23CB-4B6B-9232-FD434F11A7D4}" destId="{EC9530E6-B92C-4D52-965A-6771A297C27A}" srcOrd="0" destOrd="0" presId="urn:microsoft.com/office/officeart/2018/2/layout/IconVerticalSolidList"/>
    <dgm:cxn modelId="{4A75B861-7208-4C66-A852-D9DA2F8151B8}" type="presOf" srcId="{C2091FE0-43C5-4504-80EE-6287E707B41E}" destId="{FA016D4E-E5FB-4312-BA98-BD2805839EE8}" srcOrd="0" destOrd="0" presId="urn:microsoft.com/office/officeart/2018/2/layout/IconVerticalSolidList"/>
    <dgm:cxn modelId="{E3A4E85C-3D5F-4D0F-B121-B16CAA9794A8}" type="presParOf" srcId="{EC9530E6-B92C-4D52-965A-6771A297C27A}" destId="{404F960E-0FEA-46D9-B9E6-E55668972D5D}" srcOrd="0" destOrd="0" presId="urn:microsoft.com/office/officeart/2018/2/layout/IconVerticalSolidList"/>
    <dgm:cxn modelId="{ED3F0F2B-BFA6-4121-939B-CE88A5E55B24}" type="presParOf" srcId="{404F960E-0FEA-46D9-B9E6-E55668972D5D}" destId="{AB0D23E0-2B6E-4D3F-8C19-A9E45369485F}" srcOrd="0" destOrd="0" presId="urn:microsoft.com/office/officeart/2018/2/layout/IconVerticalSolidList"/>
    <dgm:cxn modelId="{E6647F3E-3D1E-4043-A5F5-B692E1F784BD}" type="presParOf" srcId="{404F960E-0FEA-46D9-B9E6-E55668972D5D}" destId="{19EE366B-FE0F-4C13-B16D-A78FBC3F82B1}" srcOrd="1" destOrd="0" presId="urn:microsoft.com/office/officeart/2018/2/layout/IconVerticalSolidList"/>
    <dgm:cxn modelId="{2F9A47CB-F430-476C-A558-4552BE06EBB3}" type="presParOf" srcId="{404F960E-0FEA-46D9-B9E6-E55668972D5D}" destId="{D4657450-54BE-44B0-8538-54A1E1F50A6E}" srcOrd="2" destOrd="0" presId="urn:microsoft.com/office/officeart/2018/2/layout/IconVerticalSolidList"/>
    <dgm:cxn modelId="{5E47CE2B-39EC-41CC-8E43-1985A606F1BA}" type="presParOf" srcId="{404F960E-0FEA-46D9-B9E6-E55668972D5D}" destId="{66652EE5-8E5E-4502-8616-10FB13AD96D7}" srcOrd="3" destOrd="0" presId="urn:microsoft.com/office/officeart/2018/2/layout/IconVerticalSolidList"/>
    <dgm:cxn modelId="{BC524523-C2FA-48CE-ACCD-6E0E66AC2362}" type="presParOf" srcId="{EC9530E6-B92C-4D52-965A-6771A297C27A}" destId="{3855B8BB-CD76-4935-8B1C-B8AA9FC28AD6}" srcOrd="1" destOrd="0" presId="urn:microsoft.com/office/officeart/2018/2/layout/IconVerticalSolidList"/>
    <dgm:cxn modelId="{FC15CEAE-88D8-4E5A-809C-25EEFFD8670E}" type="presParOf" srcId="{EC9530E6-B92C-4D52-965A-6771A297C27A}" destId="{57A3FD17-644B-41E3-AFDF-A5220A03888E}" srcOrd="2" destOrd="0" presId="urn:microsoft.com/office/officeart/2018/2/layout/IconVerticalSolidList"/>
    <dgm:cxn modelId="{BD99EA1D-C7D5-4E47-AA3A-0D45396039FD}" type="presParOf" srcId="{57A3FD17-644B-41E3-AFDF-A5220A03888E}" destId="{680E74D0-8E4B-46FC-8C9B-927AE049A4B8}" srcOrd="0" destOrd="0" presId="urn:microsoft.com/office/officeart/2018/2/layout/IconVerticalSolidList"/>
    <dgm:cxn modelId="{341951C9-DFCF-462F-A78C-B8696F442B91}" type="presParOf" srcId="{57A3FD17-644B-41E3-AFDF-A5220A03888E}" destId="{6FDA63C5-7D8B-420B-BBFF-B01538FA7A3B}" srcOrd="1" destOrd="0" presId="urn:microsoft.com/office/officeart/2018/2/layout/IconVerticalSolidList"/>
    <dgm:cxn modelId="{E85B348B-BA71-4657-98E9-606877ABC073}" type="presParOf" srcId="{57A3FD17-644B-41E3-AFDF-A5220A03888E}" destId="{9951DEAA-9611-437F-8F25-58E2E14BE1F8}" srcOrd="2" destOrd="0" presId="urn:microsoft.com/office/officeart/2018/2/layout/IconVerticalSolidList"/>
    <dgm:cxn modelId="{1D8CE535-C96D-4433-85CC-29B3CA1FA649}" type="presParOf" srcId="{57A3FD17-644B-41E3-AFDF-A5220A03888E}" destId="{FA016D4E-E5FB-4312-BA98-BD2805839EE8}" srcOrd="3" destOrd="0" presId="urn:microsoft.com/office/officeart/2018/2/layout/IconVerticalSolidList"/>
    <dgm:cxn modelId="{E2989FE0-2C38-4CF4-B6B2-76D78210124C}" type="presParOf" srcId="{EC9530E6-B92C-4D52-965A-6771A297C27A}" destId="{8689D70B-EAE4-47F2-981F-6C33216CE9DE}" srcOrd="3" destOrd="0" presId="urn:microsoft.com/office/officeart/2018/2/layout/IconVerticalSolidList"/>
    <dgm:cxn modelId="{C2596B10-FA3A-4402-9801-4D96CE0E307C}" type="presParOf" srcId="{EC9530E6-B92C-4D52-965A-6771A297C27A}" destId="{4C3A1587-1FEB-4BA1-AD19-A5CBDBA67CD8}" srcOrd="4" destOrd="0" presId="urn:microsoft.com/office/officeart/2018/2/layout/IconVerticalSolidList"/>
    <dgm:cxn modelId="{5C837B17-FFEC-4F20-9D56-E8B8062CA60A}" type="presParOf" srcId="{4C3A1587-1FEB-4BA1-AD19-A5CBDBA67CD8}" destId="{27DC89C2-3D1E-4784-AEF8-653A946524C2}" srcOrd="0" destOrd="0" presId="urn:microsoft.com/office/officeart/2018/2/layout/IconVerticalSolidList"/>
    <dgm:cxn modelId="{131C1412-9BC6-45E6-B784-A2D34E35DB31}" type="presParOf" srcId="{4C3A1587-1FEB-4BA1-AD19-A5CBDBA67CD8}" destId="{806217A3-8DB7-4B7F-996A-E53103C448D5}" srcOrd="1" destOrd="0" presId="urn:microsoft.com/office/officeart/2018/2/layout/IconVerticalSolidList"/>
    <dgm:cxn modelId="{843FCE20-FA1C-4AC6-8132-85FC641FAC75}" type="presParOf" srcId="{4C3A1587-1FEB-4BA1-AD19-A5CBDBA67CD8}" destId="{64E30A80-52AC-4447-8317-1E6E8908157E}" srcOrd="2" destOrd="0" presId="urn:microsoft.com/office/officeart/2018/2/layout/IconVerticalSolidList"/>
    <dgm:cxn modelId="{9692D390-3556-417C-BC9D-99075B2059E7}" type="presParOf" srcId="{4C3A1587-1FEB-4BA1-AD19-A5CBDBA67CD8}" destId="{9C9ADE8E-6593-4304-9A07-BA7D253082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26A43C-22E5-4E84-B46E-90766B2009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F3C909-A946-4B67-8A63-E6D4009315B3}">
      <dgm:prSet/>
      <dgm:spPr/>
      <dgm:t>
        <a:bodyPr/>
        <a:lstStyle/>
        <a:p>
          <a:r>
            <a:rPr lang="en-US"/>
            <a:t>Connect to Google Drive</a:t>
          </a:r>
        </a:p>
      </dgm:t>
    </dgm:pt>
    <dgm:pt modelId="{46C72868-A18E-446C-B1F1-53193E2A95A0}" type="parTrans" cxnId="{3A32E63B-32AF-4C66-AF28-4FBF965F8365}">
      <dgm:prSet/>
      <dgm:spPr/>
      <dgm:t>
        <a:bodyPr/>
        <a:lstStyle/>
        <a:p>
          <a:endParaRPr lang="en-US"/>
        </a:p>
      </dgm:t>
    </dgm:pt>
    <dgm:pt modelId="{D13EBEEE-70A9-422D-AE4B-488EF0A0D2B3}" type="sibTrans" cxnId="{3A32E63B-32AF-4C66-AF28-4FBF965F8365}">
      <dgm:prSet/>
      <dgm:spPr/>
      <dgm:t>
        <a:bodyPr/>
        <a:lstStyle/>
        <a:p>
          <a:endParaRPr lang="en-US"/>
        </a:p>
      </dgm:t>
    </dgm:pt>
    <dgm:pt modelId="{B0A4DAD1-62DD-450E-AF42-9CFDF491D80B}">
      <dgm:prSet/>
      <dgm:spPr/>
      <dgm:t>
        <a:bodyPr/>
        <a:lstStyle/>
        <a:p>
          <a:r>
            <a:rPr lang="en-US"/>
            <a:t>Setting up Google Drive</a:t>
          </a:r>
        </a:p>
      </dgm:t>
    </dgm:pt>
    <dgm:pt modelId="{45239D02-F5A6-4DDF-A06F-EA9E6EFCAFAE}" type="parTrans" cxnId="{5E7A5219-2332-410D-9A07-CB2B50B985AF}">
      <dgm:prSet/>
      <dgm:spPr/>
      <dgm:t>
        <a:bodyPr/>
        <a:lstStyle/>
        <a:p>
          <a:endParaRPr lang="en-US"/>
        </a:p>
      </dgm:t>
    </dgm:pt>
    <dgm:pt modelId="{58F3E988-2BCC-4A79-9D07-7949AE930B88}" type="sibTrans" cxnId="{5E7A5219-2332-410D-9A07-CB2B50B985AF}">
      <dgm:prSet/>
      <dgm:spPr/>
      <dgm:t>
        <a:bodyPr/>
        <a:lstStyle/>
        <a:p>
          <a:endParaRPr lang="en-US"/>
        </a:p>
      </dgm:t>
    </dgm:pt>
    <dgm:pt modelId="{7F4712EB-3A2E-4576-9582-F93280B08C88}">
      <dgm:prSet/>
      <dgm:spPr/>
      <dgm:t>
        <a:bodyPr/>
        <a:lstStyle/>
        <a:p>
          <a:r>
            <a:rPr lang="en-US"/>
            <a:t>Keeping project files in Drive</a:t>
          </a:r>
        </a:p>
      </dgm:t>
    </dgm:pt>
    <dgm:pt modelId="{30BEBBB7-9509-48EE-ADD4-7A966EA38B27}" type="parTrans" cxnId="{303821C8-DA32-4366-9094-EA8610447D66}">
      <dgm:prSet/>
      <dgm:spPr/>
      <dgm:t>
        <a:bodyPr/>
        <a:lstStyle/>
        <a:p>
          <a:endParaRPr lang="en-US"/>
        </a:p>
      </dgm:t>
    </dgm:pt>
    <dgm:pt modelId="{C6A7BB9C-4018-4546-81A6-D39BD8334A2B}" type="sibTrans" cxnId="{303821C8-DA32-4366-9094-EA8610447D66}">
      <dgm:prSet/>
      <dgm:spPr/>
      <dgm:t>
        <a:bodyPr/>
        <a:lstStyle/>
        <a:p>
          <a:endParaRPr lang="en-US"/>
        </a:p>
      </dgm:t>
    </dgm:pt>
    <dgm:pt modelId="{BF7BF873-A63C-4DE0-885F-2E85797A793A}" type="pres">
      <dgm:prSet presAssocID="{5F26A43C-22E5-4E84-B46E-90766B2009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1FBE9-57A8-47AF-AE98-AD799939D6D8}" type="pres">
      <dgm:prSet presAssocID="{4BF3C909-A946-4B67-8A63-E6D4009315B3}" presName="compNode" presStyleCnt="0"/>
      <dgm:spPr/>
    </dgm:pt>
    <dgm:pt modelId="{27F55372-E6BC-497D-AF53-74232E787630}" type="pres">
      <dgm:prSet presAssocID="{4BF3C909-A946-4B67-8A63-E6D4009315B3}" presName="bgRect" presStyleLbl="bgShp" presStyleIdx="0" presStyleCnt="3"/>
      <dgm:spPr/>
    </dgm:pt>
    <dgm:pt modelId="{4648627B-3B3E-48BE-AEB2-7AF38369DA4D}" type="pres">
      <dgm:prSet presAssocID="{4BF3C909-A946-4B67-8A63-E6D4009315B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42FA164-C6CE-4C0E-94FB-591A01DF55CB}" type="pres">
      <dgm:prSet presAssocID="{4BF3C909-A946-4B67-8A63-E6D4009315B3}" presName="spaceRect" presStyleCnt="0"/>
      <dgm:spPr/>
    </dgm:pt>
    <dgm:pt modelId="{88F523A4-267E-4408-A1BC-B47331591A8C}" type="pres">
      <dgm:prSet presAssocID="{4BF3C909-A946-4B67-8A63-E6D4009315B3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CF64DD-5046-4717-89E1-D5865EE1E847}" type="pres">
      <dgm:prSet presAssocID="{D13EBEEE-70A9-422D-AE4B-488EF0A0D2B3}" presName="sibTrans" presStyleCnt="0"/>
      <dgm:spPr/>
    </dgm:pt>
    <dgm:pt modelId="{95C1BDA8-0819-4F32-80FC-B686EA45EB71}" type="pres">
      <dgm:prSet presAssocID="{B0A4DAD1-62DD-450E-AF42-9CFDF491D80B}" presName="compNode" presStyleCnt="0"/>
      <dgm:spPr/>
    </dgm:pt>
    <dgm:pt modelId="{3CB9F79F-7723-427F-904A-7A7D13CE5843}" type="pres">
      <dgm:prSet presAssocID="{B0A4DAD1-62DD-450E-AF42-9CFDF491D80B}" presName="bgRect" presStyleLbl="bgShp" presStyleIdx="1" presStyleCnt="3"/>
      <dgm:spPr/>
    </dgm:pt>
    <dgm:pt modelId="{8C833741-8A6B-44EF-9E39-8E0ABC86D1C1}" type="pres">
      <dgm:prSet presAssocID="{B0A4DAD1-62DD-450E-AF42-9CFDF491D80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E567E40-4F4D-47EC-9D99-0513AB023785}" type="pres">
      <dgm:prSet presAssocID="{B0A4DAD1-62DD-450E-AF42-9CFDF491D80B}" presName="spaceRect" presStyleCnt="0"/>
      <dgm:spPr/>
    </dgm:pt>
    <dgm:pt modelId="{10C1F599-4F52-48A5-A5C8-CAAD85C5F65D}" type="pres">
      <dgm:prSet presAssocID="{B0A4DAD1-62DD-450E-AF42-9CFDF491D80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2BBD2B-BDE0-4280-A13C-328DB81246B7}" type="pres">
      <dgm:prSet presAssocID="{58F3E988-2BCC-4A79-9D07-7949AE930B88}" presName="sibTrans" presStyleCnt="0"/>
      <dgm:spPr/>
    </dgm:pt>
    <dgm:pt modelId="{EC81D30B-78BA-415B-BD10-7CD55D26DB38}" type="pres">
      <dgm:prSet presAssocID="{7F4712EB-3A2E-4576-9582-F93280B08C88}" presName="compNode" presStyleCnt="0"/>
      <dgm:spPr/>
    </dgm:pt>
    <dgm:pt modelId="{93E3C9E2-8BDA-42C3-A9F9-1C5E192E2ED8}" type="pres">
      <dgm:prSet presAssocID="{7F4712EB-3A2E-4576-9582-F93280B08C88}" presName="bgRect" presStyleLbl="bgShp" presStyleIdx="2" presStyleCnt="3"/>
      <dgm:spPr/>
    </dgm:pt>
    <dgm:pt modelId="{A52CD83C-AA07-4236-8CA7-AD19D1BE6EB1}" type="pres">
      <dgm:prSet presAssocID="{7F4712EB-3A2E-4576-9582-F93280B08C8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5CED12E-8A91-4DE6-8E58-53EBD6CA77B5}" type="pres">
      <dgm:prSet presAssocID="{7F4712EB-3A2E-4576-9582-F93280B08C88}" presName="spaceRect" presStyleCnt="0"/>
      <dgm:spPr/>
    </dgm:pt>
    <dgm:pt modelId="{A1E325B9-7A92-443C-868A-7A913430D234}" type="pres">
      <dgm:prSet presAssocID="{7F4712EB-3A2E-4576-9582-F93280B08C8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6A37B45-0320-4041-BAF4-A4642589C26D}" type="presOf" srcId="{B0A4DAD1-62DD-450E-AF42-9CFDF491D80B}" destId="{10C1F599-4F52-48A5-A5C8-CAAD85C5F65D}" srcOrd="0" destOrd="0" presId="urn:microsoft.com/office/officeart/2018/2/layout/IconVerticalSolidList"/>
    <dgm:cxn modelId="{303821C8-DA32-4366-9094-EA8610447D66}" srcId="{5F26A43C-22E5-4E84-B46E-90766B20090D}" destId="{7F4712EB-3A2E-4576-9582-F93280B08C88}" srcOrd="2" destOrd="0" parTransId="{30BEBBB7-9509-48EE-ADD4-7A966EA38B27}" sibTransId="{C6A7BB9C-4018-4546-81A6-D39BD8334A2B}"/>
    <dgm:cxn modelId="{3A32E63B-32AF-4C66-AF28-4FBF965F8365}" srcId="{5F26A43C-22E5-4E84-B46E-90766B20090D}" destId="{4BF3C909-A946-4B67-8A63-E6D4009315B3}" srcOrd="0" destOrd="0" parTransId="{46C72868-A18E-446C-B1F1-53193E2A95A0}" sibTransId="{D13EBEEE-70A9-422D-AE4B-488EF0A0D2B3}"/>
    <dgm:cxn modelId="{5E7A5219-2332-410D-9A07-CB2B50B985AF}" srcId="{5F26A43C-22E5-4E84-B46E-90766B20090D}" destId="{B0A4DAD1-62DD-450E-AF42-9CFDF491D80B}" srcOrd="1" destOrd="0" parTransId="{45239D02-F5A6-4DDF-A06F-EA9E6EFCAFAE}" sibTransId="{58F3E988-2BCC-4A79-9D07-7949AE930B88}"/>
    <dgm:cxn modelId="{BD6C07DB-0AEF-4C49-B18C-44E0BC5E3E9E}" type="presOf" srcId="{7F4712EB-3A2E-4576-9582-F93280B08C88}" destId="{A1E325B9-7A92-443C-868A-7A913430D234}" srcOrd="0" destOrd="0" presId="urn:microsoft.com/office/officeart/2018/2/layout/IconVerticalSolidList"/>
    <dgm:cxn modelId="{ED219C85-1A1F-462A-AE02-98ECB2F5B5A4}" type="presOf" srcId="{5F26A43C-22E5-4E84-B46E-90766B20090D}" destId="{BF7BF873-A63C-4DE0-885F-2E85797A793A}" srcOrd="0" destOrd="0" presId="urn:microsoft.com/office/officeart/2018/2/layout/IconVerticalSolidList"/>
    <dgm:cxn modelId="{38FC9F39-F8D3-43B8-BCE1-56777DF8860C}" type="presOf" srcId="{4BF3C909-A946-4B67-8A63-E6D4009315B3}" destId="{88F523A4-267E-4408-A1BC-B47331591A8C}" srcOrd="0" destOrd="0" presId="urn:microsoft.com/office/officeart/2018/2/layout/IconVerticalSolidList"/>
    <dgm:cxn modelId="{6A5AC486-4401-4307-8EA3-DF39459A0614}" type="presParOf" srcId="{BF7BF873-A63C-4DE0-885F-2E85797A793A}" destId="{2EA1FBE9-57A8-47AF-AE98-AD799939D6D8}" srcOrd="0" destOrd="0" presId="urn:microsoft.com/office/officeart/2018/2/layout/IconVerticalSolidList"/>
    <dgm:cxn modelId="{1D61DA0B-A4CC-440F-8A22-59891AB34E08}" type="presParOf" srcId="{2EA1FBE9-57A8-47AF-AE98-AD799939D6D8}" destId="{27F55372-E6BC-497D-AF53-74232E787630}" srcOrd="0" destOrd="0" presId="urn:microsoft.com/office/officeart/2018/2/layout/IconVerticalSolidList"/>
    <dgm:cxn modelId="{9BA8F15B-D2B0-4B3C-878D-0DF288B0BCC1}" type="presParOf" srcId="{2EA1FBE9-57A8-47AF-AE98-AD799939D6D8}" destId="{4648627B-3B3E-48BE-AEB2-7AF38369DA4D}" srcOrd="1" destOrd="0" presId="urn:microsoft.com/office/officeart/2018/2/layout/IconVerticalSolidList"/>
    <dgm:cxn modelId="{DB681EDA-8143-44F5-8F31-6583256288B0}" type="presParOf" srcId="{2EA1FBE9-57A8-47AF-AE98-AD799939D6D8}" destId="{242FA164-C6CE-4C0E-94FB-591A01DF55CB}" srcOrd="2" destOrd="0" presId="urn:microsoft.com/office/officeart/2018/2/layout/IconVerticalSolidList"/>
    <dgm:cxn modelId="{76C4FEC9-946D-4461-99A0-2CAC490BBA47}" type="presParOf" srcId="{2EA1FBE9-57A8-47AF-AE98-AD799939D6D8}" destId="{88F523A4-267E-4408-A1BC-B47331591A8C}" srcOrd="3" destOrd="0" presId="urn:microsoft.com/office/officeart/2018/2/layout/IconVerticalSolidList"/>
    <dgm:cxn modelId="{FA3B4FC7-C6D6-43FD-A7EF-C242F72BC3D8}" type="presParOf" srcId="{BF7BF873-A63C-4DE0-885F-2E85797A793A}" destId="{8ACF64DD-5046-4717-89E1-D5865EE1E847}" srcOrd="1" destOrd="0" presId="urn:microsoft.com/office/officeart/2018/2/layout/IconVerticalSolidList"/>
    <dgm:cxn modelId="{362E1C29-0932-4480-9B38-241473DF6684}" type="presParOf" srcId="{BF7BF873-A63C-4DE0-885F-2E85797A793A}" destId="{95C1BDA8-0819-4F32-80FC-B686EA45EB71}" srcOrd="2" destOrd="0" presId="urn:microsoft.com/office/officeart/2018/2/layout/IconVerticalSolidList"/>
    <dgm:cxn modelId="{0E5764B6-A062-4D49-B74F-7884FF8D85F4}" type="presParOf" srcId="{95C1BDA8-0819-4F32-80FC-B686EA45EB71}" destId="{3CB9F79F-7723-427F-904A-7A7D13CE5843}" srcOrd="0" destOrd="0" presId="urn:microsoft.com/office/officeart/2018/2/layout/IconVerticalSolidList"/>
    <dgm:cxn modelId="{FC2E012F-E245-4490-9E1F-A537962B2602}" type="presParOf" srcId="{95C1BDA8-0819-4F32-80FC-B686EA45EB71}" destId="{8C833741-8A6B-44EF-9E39-8E0ABC86D1C1}" srcOrd="1" destOrd="0" presId="urn:microsoft.com/office/officeart/2018/2/layout/IconVerticalSolidList"/>
    <dgm:cxn modelId="{FDFA03C1-132A-49B0-909E-FDFDFC75CB98}" type="presParOf" srcId="{95C1BDA8-0819-4F32-80FC-B686EA45EB71}" destId="{FE567E40-4F4D-47EC-9D99-0513AB023785}" srcOrd="2" destOrd="0" presId="urn:microsoft.com/office/officeart/2018/2/layout/IconVerticalSolidList"/>
    <dgm:cxn modelId="{298DAB87-4E37-4FC9-973E-A53E65728144}" type="presParOf" srcId="{95C1BDA8-0819-4F32-80FC-B686EA45EB71}" destId="{10C1F599-4F52-48A5-A5C8-CAAD85C5F65D}" srcOrd="3" destOrd="0" presId="urn:microsoft.com/office/officeart/2018/2/layout/IconVerticalSolidList"/>
    <dgm:cxn modelId="{A29B704A-775E-420E-945C-7BFE6E37FBB6}" type="presParOf" srcId="{BF7BF873-A63C-4DE0-885F-2E85797A793A}" destId="{012BBD2B-BDE0-4280-A13C-328DB81246B7}" srcOrd="3" destOrd="0" presId="urn:microsoft.com/office/officeart/2018/2/layout/IconVerticalSolidList"/>
    <dgm:cxn modelId="{D6936D4A-0C22-44E7-839B-603ACFD59C39}" type="presParOf" srcId="{BF7BF873-A63C-4DE0-885F-2E85797A793A}" destId="{EC81D30B-78BA-415B-BD10-7CD55D26DB38}" srcOrd="4" destOrd="0" presId="urn:microsoft.com/office/officeart/2018/2/layout/IconVerticalSolidList"/>
    <dgm:cxn modelId="{B6BB8548-B7BD-4ECC-A8BE-424BB41307B8}" type="presParOf" srcId="{EC81D30B-78BA-415B-BD10-7CD55D26DB38}" destId="{93E3C9E2-8BDA-42C3-A9F9-1C5E192E2ED8}" srcOrd="0" destOrd="0" presId="urn:microsoft.com/office/officeart/2018/2/layout/IconVerticalSolidList"/>
    <dgm:cxn modelId="{A30126AA-3356-4569-92A3-FF79D9B6D2FF}" type="presParOf" srcId="{EC81D30B-78BA-415B-BD10-7CD55D26DB38}" destId="{A52CD83C-AA07-4236-8CA7-AD19D1BE6EB1}" srcOrd="1" destOrd="0" presId="urn:microsoft.com/office/officeart/2018/2/layout/IconVerticalSolidList"/>
    <dgm:cxn modelId="{364367A0-D324-44B9-8465-0A355DEED93F}" type="presParOf" srcId="{EC81D30B-78BA-415B-BD10-7CD55D26DB38}" destId="{35CED12E-8A91-4DE6-8E58-53EBD6CA77B5}" srcOrd="2" destOrd="0" presId="urn:microsoft.com/office/officeart/2018/2/layout/IconVerticalSolidList"/>
    <dgm:cxn modelId="{1C3C0284-AFE8-40BA-A0C7-44A1DE19EDA9}" type="presParOf" srcId="{EC81D30B-78BA-415B-BD10-7CD55D26DB38}" destId="{A1E325B9-7A92-443C-868A-7A913430D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D4FA5E-E3C0-45A7-AF9F-3D09CE03305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Naming Conventions of Models</a:t>
          </a:r>
        </a:p>
      </dgm:t>
    </dgm:pt>
    <dgm:pt modelId="{A445BCC8-77DE-4376-9AAC-1DA36BABFC45}" type="parTrans" cxnId="{C4C1129F-BE09-4DD7-BE46-40981B4766F8}">
      <dgm:prSet/>
      <dgm:spPr/>
      <dgm:t>
        <a:bodyPr/>
        <a:lstStyle/>
        <a:p>
          <a:endParaRPr lang="en-US"/>
        </a:p>
      </dgm:t>
    </dgm:pt>
    <dgm:pt modelId="{5DA75C8D-8B14-4804-8069-287BE5136CC3}" type="sibTrans" cxnId="{C4C1129F-BE09-4DD7-BE46-40981B4766F8}">
      <dgm:prSet/>
      <dgm:spPr/>
      <dgm:t>
        <a:bodyPr/>
        <a:lstStyle/>
        <a:p>
          <a:endParaRPr lang="en-US"/>
        </a:p>
      </dgm:t>
    </dgm:pt>
    <dgm:pt modelId="{7BC14ED3-88FD-43A0-A318-02234BCC275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Model Zoo of TF 1.x</a:t>
          </a:r>
        </a:p>
      </dgm:t>
    </dgm:pt>
    <dgm:pt modelId="{F654AB57-F858-494D-92C1-63C4BE1CA197}" type="parTrans" cxnId="{8A35D27A-40B7-497B-B36F-6B2363E1B913}">
      <dgm:prSet/>
      <dgm:spPr/>
    </dgm:pt>
    <dgm:pt modelId="{1DE6191F-A826-4560-A1B3-06F6590F619F}" type="sibTrans" cxnId="{8A35D27A-40B7-497B-B36F-6B2363E1B913}">
      <dgm:prSet/>
      <dgm:spPr/>
    </dgm:pt>
    <dgm:pt modelId="{AF5DCAA1-17E7-433D-A6A7-6BAA335BFA9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Coco trained Models</a:t>
          </a:r>
        </a:p>
      </dgm:t>
    </dgm:pt>
    <dgm:pt modelId="{EE0C4B69-1161-4798-AD2E-CA118E15EAB2}" type="parTrans" cxnId="{74FF062B-0957-482D-9F01-E40566FA08DE}">
      <dgm:prSet/>
      <dgm:spPr/>
    </dgm:pt>
    <dgm:pt modelId="{A24A6A0A-0758-43CB-9B75-7AE48752AFF7}" type="sibTrans" cxnId="{74FF062B-0957-482D-9F01-E40566FA08DE}">
      <dgm:prSet/>
      <dgm:spPr/>
    </dgm:pt>
    <dgm:pt modelId="{F1F2E6C2-69FE-4050-BD2E-3E163632FE7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Kitti trained Models</a:t>
          </a:r>
        </a:p>
      </dgm:t>
    </dgm:pt>
    <dgm:pt modelId="{F62B1703-7428-47FC-B6EB-F4E479FCBE22}" type="parTrans" cxnId="{4F5F5B93-5F38-4E38-BFD1-6F064E230B4B}">
      <dgm:prSet/>
      <dgm:spPr/>
    </dgm:pt>
    <dgm:pt modelId="{D929500E-C00F-487C-9E3C-E4A9C0BA2A59}" type="sibTrans" cxnId="{4F5F5B93-5F38-4E38-BFD1-6F064E230B4B}">
      <dgm:prSet/>
      <dgm:spPr/>
    </dgm:pt>
    <dgm:pt modelId="{8D656D14-1150-471D-901E-3A034F7A5B4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Open images trained Model</a:t>
          </a:r>
        </a:p>
      </dgm:t>
    </dgm:pt>
    <dgm:pt modelId="{22AE2F28-0040-4B0E-825C-23056738EBAE}" type="parTrans" cxnId="{EFCC0C67-C3D1-466B-9E62-28215D65A75A}">
      <dgm:prSet/>
      <dgm:spPr/>
    </dgm:pt>
    <dgm:pt modelId="{FEE98EC5-A054-4BC8-8402-54B356CF2D60}" type="sibTrans" cxnId="{EFCC0C67-C3D1-466B-9E62-28215D65A75A}">
      <dgm:prSet/>
      <dgm:spPr/>
    </dgm:pt>
    <dgm:pt modelId="{04267E4E-6255-4011-878D-2430DF9BF8F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Parameters to select the models</a:t>
          </a:r>
        </a:p>
      </dgm:t>
    </dgm:pt>
    <dgm:pt modelId="{CC1AD7E3-AE0D-44AB-BF2C-899456ECCD72}" type="parTrans" cxnId="{ABF14BCF-614E-4483-9F3B-02EF984E2C77}">
      <dgm:prSet/>
      <dgm:spPr/>
    </dgm:pt>
    <dgm:pt modelId="{5372BC76-03C7-406B-9912-01198914251A}" type="sibTrans" cxnId="{ABF14BCF-614E-4483-9F3B-02EF984E2C77}">
      <dgm:prSet/>
      <dgm:spPr/>
    </dgm:pt>
    <dgm:pt modelId="{50FB72C6-91AA-47B5-BEE7-FCEA67B8A852}" type="pres">
      <dgm:prSet presAssocID="{13803047-9DA6-46A8-AC04-C3A6117AC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2190A-CFB7-4BFB-BBB3-701121CFB163}" type="pres">
      <dgm:prSet presAssocID="{7BC14ED3-88FD-43A0-A318-02234BCC275C}" presName="parentLin" presStyleCnt="0"/>
      <dgm:spPr/>
    </dgm:pt>
    <dgm:pt modelId="{71A7F551-30E1-42EE-B65A-3180C67985DB}" type="pres">
      <dgm:prSet presAssocID="{7BC14ED3-88FD-43A0-A318-02234BCC275C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3B03ADF-FE79-473C-91C0-CCEF488F54CE}" type="pres">
      <dgm:prSet presAssocID="{7BC14ED3-88FD-43A0-A318-02234BCC27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7CA6D-FA6F-4D69-9AAC-ED9D5E413849}" type="pres">
      <dgm:prSet presAssocID="{7BC14ED3-88FD-43A0-A318-02234BCC275C}" presName="negativeSpace" presStyleCnt="0"/>
      <dgm:spPr/>
    </dgm:pt>
    <dgm:pt modelId="{4BE5AB62-0BA9-40D9-B35C-53ADDBE3D6B1}" type="pres">
      <dgm:prSet presAssocID="{7BC14ED3-88FD-43A0-A318-02234BCC275C}" presName="childText" presStyleLbl="conFgAcc1" presStyleIdx="0" presStyleCnt="6">
        <dgm:presLayoutVars>
          <dgm:bulletEnabled val="1"/>
        </dgm:presLayoutVars>
      </dgm:prSet>
      <dgm:spPr/>
    </dgm:pt>
    <dgm:pt modelId="{1F6AAB1E-070B-488F-92DB-6E8B41ABE9FF}" type="pres">
      <dgm:prSet presAssocID="{1DE6191F-A826-4560-A1B3-06F6590F619F}" presName="spaceBetweenRectangles" presStyleCnt="0"/>
      <dgm:spPr/>
    </dgm:pt>
    <dgm:pt modelId="{5E17CA4E-CA3A-4D13-B1CA-13BA364FC366}" type="pres">
      <dgm:prSet presAssocID="{AF5DCAA1-17E7-433D-A6A7-6BAA335BFA91}" presName="parentLin" presStyleCnt="0"/>
      <dgm:spPr/>
    </dgm:pt>
    <dgm:pt modelId="{31A2CAD6-4A05-417C-9A0A-6A48228E91B1}" type="pres">
      <dgm:prSet presAssocID="{AF5DCAA1-17E7-433D-A6A7-6BAA335BFA91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D4895BB-AA1C-4A7D-A119-33A196C3389D}" type="pres">
      <dgm:prSet presAssocID="{AF5DCAA1-17E7-433D-A6A7-6BAA335BFA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7850B-8BD0-43A2-90ED-156AF56FBA49}" type="pres">
      <dgm:prSet presAssocID="{AF5DCAA1-17E7-433D-A6A7-6BAA335BFA91}" presName="negativeSpace" presStyleCnt="0"/>
      <dgm:spPr/>
    </dgm:pt>
    <dgm:pt modelId="{E328E69A-81B0-4EEB-9026-DD995939838D}" type="pres">
      <dgm:prSet presAssocID="{AF5DCAA1-17E7-433D-A6A7-6BAA335BFA91}" presName="childText" presStyleLbl="conFgAcc1" presStyleIdx="1" presStyleCnt="6">
        <dgm:presLayoutVars>
          <dgm:bulletEnabled val="1"/>
        </dgm:presLayoutVars>
      </dgm:prSet>
      <dgm:spPr/>
    </dgm:pt>
    <dgm:pt modelId="{11848747-074E-4D31-930E-1DC0118591E6}" type="pres">
      <dgm:prSet presAssocID="{A24A6A0A-0758-43CB-9B75-7AE48752AFF7}" presName="spaceBetweenRectangles" presStyleCnt="0"/>
      <dgm:spPr/>
    </dgm:pt>
    <dgm:pt modelId="{82B9ED1C-507B-4D18-B4A8-18880A982D03}" type="pres">
      <dgm:prSet presAssocID="{F1F2E6C2-69FE-4050-BD2E-3E163632FE70}" presName="parentLin" presStyleCnt="0"/>
      <dgm:spPr/>
    </dgm:pt>
    <dgm:pt modelId="{D86C5223-8C15-44C2-B61F-E1DF4BFED702}" type="pres">
      <dgm:prSet presAssocID="{F1F2E6C2-69FE-4050-BD2E-3E163632FE70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64598FDF-874A-4529-A63B-CCFEF7A07BF3}" type="pres">
      <dgm:prSet presAssocID="{F1F2E6C2-69FE-4050-BD2E-3E163632FE7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BEF75-9F22-4025-98C0-3FAE4B6AA88F}" type="pres">
      <dgm:prSet presAssocID="{F1F2E6C2-69FE-4050-BD2E-3E163632FE70}" presName="negativeSpace" presStyleCnt="0"/>
      <dgm:spPr/>
    </dgm:pt>
    <dgm:pt modelId="{545DBB76-0BB6-4899-9F89-FB7A71210AFE}" type="pres">
      <dgm:prSet presAssocID="{F1F2E6C2-69FE-4050-BD2E-3E163632FE70}" presName="childText" presStyleLbl="conFgAcc1" presStyleIdx="2" presStyleCnt="6">
        <dgm:presLayoutVars>
          <dgm:bulletEnabled val="1"/>
        </dgm:presLayoutVars>
      </dgm:prSet>
      <dgm:spPr/>
    </dgm:pt>
    <dgm:pt modelId="{05308675-A7C1-4EF7-9B31-E5811C139E93}" type="pres">
      <dgm:prSet presAssocID="{D929500E-C00F-487C-9E3C-E4A9C0BA2A59}" presName="spaceBetweenRectangles" presStyleCnt="0"/>
      <dgm:spPr/>
    </dgm:pt>
    <dgm:pt modelId="{1E450379-D531-4197-87DC-D143CB0458DD}" type="pres">
      <dgm:prSet presAssocID="{8D656D14-1150-471D-901E-3A034F7A5B4C}" presName="parentLin" presStyleCnt="0"/>
      <dgm:spPr/>
    </dgm:pt>
    <dgm:pt modelId="{7A664D52-8BD6-429E-876B-5516C878F858}" type="pres">
      <dgm:prSet presAssocID="{8D656D14-1150-471D-901E-3A034F7A5B4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E9D6E4C3-CE09-4DF0-936F-3E35102EE8CF}" type="pres">
      <dgm:prSet presAssocID="{8D656D14-1150-471D-901E-3A034F7A5B4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963ED-EFB7-4648-AAE7-B0F760056260}" type="pres">
      <dgm:prSet presAssocID="{8D656D14-1150-471D-901E-3A034F7A5B4C}" presName="negativeSpace" presStyleCnt="0"/>
      <dgm:spPr/>
    </dgm:pt>
    <dgm:pt modelId="{31AE2B4D-C206-495D-801F-2E6C8DB9ACDD}" type="pres">
      <dgm:prSet presAssocID="{8D656D14-1150-471D-901E-3A034F7A5B4C}" presName="childText" presStyleLbl="conFgAcc1" presStyleIdx="3" presStyleCnt="6">
        <dgm:presLayoutVars>
          <dgm:bulletEnabled val="1"/>
        </dgm:presLayoutVars>
      </dgm:prSet>
      <dgm:spPr/>
    </dgm:pt>
    <dgm:pt modelId="{72DF7FBB-D1C8-45A8-B37A-3EF982F9368B}" type="pres">
      <dgm:prSet presAssocID="{FEE98EC5-A054-4BC8-8402-54B356CF2D60}" presName="spaceBetweenRectangles" presStyleCnt="0"/>
      <dgm:spPr/>
    </dgm:pt>
    <dgm:pt modelId="{E12880A7-BDD2-440E-AFA8-77E458AFAF30}" type="pres">
      <dgm:prSet presAssocID="{04267E4E-6255-4011-878D-2430DF9BF8FD}" presName="parentLin" presStyleCnt="0"/>
      <dgm:spPr/>
    </dgm:pt>
    <dgm:pt modelId="{AF7BE366-A48B-4CD0-9124-544EA158DE5F}" type="pres">
      <dgm:prSet presAssocID="{04267E4E-6255-4011-878D-2430DF9BF8F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CCE1F7F-66F9-43CC-82BB-A550433377FB}" type="pres">
      <dgm:prSet presAssocID="{04267E4E-6255-4011-878D-2430DF9BF8F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422CA-255F-416F-A1A6-75ADA35E5838}" type="pres">
      <dgm:prSet presAssocID="{04267E4E-6255-4011-878D-2430DF9BF8FD}" presName="negativeSpace" presStyleCnt="0"/>
      <dgm:spPr/>
    </dgm:pt>
    <dgm:pt modelId="{AB9C539B-3E9A-44C6-9EA6-92870FAC4A94}" type="pres">
      <dgm:prSet presAssocID="{04267E4E-6255-4011-878D-2430DF9BF8FD}" presName="childText" presStyleLbl="conFgAcc1" presStyleIdx="4" presStyleCnt="6">
        <dgm:presLayoutVars>
          <dgm:bulletEnabled val="1"/>
        </dgm:presLayoutVars>
      </dgm:prSet>
      <dgm:spPr/>
    </dgm:pt>
    <dgm:pt modelId="{1A445150-83EA-4A4B-B456-CFD34081CFAB}" type="pres">
      <dgm:prSet presAssocID="{5372BC76-03C7-406B-9912-01198914251A}" presName="spaceBetweenRectangles" presStyleCnt="0"/>
      <dgm:spPr/>
    </dgm:pt>
    <dgm:pt modelId="{D8EAD7DB-B565-46B3-97DC-5C61F1BEF6C4}" type="pres">
      <dgm:prSet presAssocID="{38D4FA5E-E3C0-45A7-AF9F-3D09CE033057}" presName="parentLin" presStyleCnt="0"/>
      <dgm:spPr/>
    </dgm:pt>
    <dgm:pt modelId="{D9876F60-F79A-4A19-8D69-BB876AAB406A}" type="pres">
      <dgm:prSet presAssocID="{38D4FA5E-E3C0-45A7-AF9F-3D09CE033057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E912B281-A8D3-4827-9877-5A6D7677CB0B}" type="pres">
      <dgm:prSet presAssocID="{38D4FA5E-E3C0-45A7-AF9F-3D09CE03305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C8E8C-5C84-4D6F-A0D4-B921A589A876}" type="pres">
      <dgm:prSet presAssocID="{38D4FA5E-E3C0-45A7-AF9F-3D09CE033057}" presName="negativeSpace" presStyleCnt="0"/>
      <dgm:spPr/>
    </dgm:pt>
    <dgm:pt modelId="{01D81403-6E69-4CC0-8072-CE2D5B68D815}" type="pres">
      <dgm:prSet presAssocID="{38D4FA5E-E3C0-45A7-AF9F-3D09CE03305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CA2E8CE-C756-4E7B-9680-AAFB2D47B1B4}" type="presOf" srcId="{AF5DCAA1-17E7-433D-A6A7-6BAA335BFA91}" destId="{ED4895BB-AA1C-4A7D-A119-33A196C3389D}" srcOrd="1" destOrd="0" presId="urn:microsoft.com/office/officeart/2005/8/layout/list1"/>
    <dgm:cxn modelId="{0ACD2EAF-7C83-44C3-9BB0-63DFBEB9A886}" type="presOf" srcId="{8D656D14-1150-471D-901E-3A034F7A5B4C}" destId="{7A664D52-8BD6-429E-876B-5516C878F858}" srcOrd="0" destOrd="0" presId="urn:microsoft.com/office/officeart/2005/8/layout/list1"/>
    <dgm:cxn modelId="{ABF14BCF-614E-4483-9F3B-02EF984E2C77}" srcId="{13803047-9DA6-46A8-AC04-C3A6117ACAE0}" destId="{04267E4E-6255-4011-878D-2430DF9BF8FD}" srcOrd="4" destOrd="0" parTransId="{CC1AD7E3-AE0D-44AB-BF2C-899456ECCD72}" sibTransId="{5372BC76-03C7-406B-9912-01198914251A}"/>
    <dgm:cxn modelId="{05938561-0E9F-48A1-9ACA-C016246CE342}" type="presOf" srcId="{38D4FA5E-E3C0-45A7-AF9F-3D09CE033057}" destId="{E912B281-A8D3-4827-9877-5A6D7677CB0B}" srcOrd="1" destOrd="0" presId="urn:microsoft.com/office/officeart/2005/8/layout/list1"/>
    <dgm:cxn modelId="{8D620163-347E-44F2-9ED7-458841BAC6D6}" type="presOf" srcId="{F1F2E6C2-69FE-4050-BD2E-3E163632FE70}" destId="{D86C5223-8C15-44C2-B61F-E1DF4BFED702}" srcOrd="0" destOrd="0" presId="urn:microsoft.com/office/officeart/2005/8/layout/list1"/>
    <dgm:cxn modelId="{A8736C86-41D9-417C-8B77-44A99292ED2E}" type="presOf" srcId="{13803047-9DA6-46A8-AC04-C3A6117ACAE0}" destId="{50FB72C6-91AA-47B5-BEE7-FCEA67B8A852}" srcOrd="0" destOrd="0" presId="urn:microsoft.com/office/officeart/2005/8/layout/list1"/>
    <dgm:cxn modelId="{C4C1129F-BE09-4DD7-BE46-40981B4766F8}" srcId="{13803047-9DA6-46A8-AC04-C3A6117ACAE0}" destId="{38D4FA5E-E3C0-45A7-AF9F-3D09CE033057}" srcOrd="5" destOrd="0" parTransId="{A445BCC8-77DE-4376-9AAC-1DA36BABFC45}" sibTransId="{5DA75C8D-8B14-4804-8069-287BE5136CC3}"/>
    <dgm:cxn modelId="{AC598646-080A-4E31-A04E-52046835D658}" type="presOf" srcId="{7BC14ED3-88FD-43A0-A318-02234BCC275C}" destId="{13B03ADF-FE79-473C-91C0-CCEF488F54CE}" srcOrd="1" destOrd="0" presId="urn:microsoft.com/office/officeart/2005/8/layout/list1"/>
    <dgm:cxn modelId="{3576BB88-02C9-4BC2-92F6-97D1F9018FD4}" type="presOf" srcId="{04267E4E-6255-4011-878D-2430DF9BF8FD}" destId="{BCCE1F7F-66F9-43CC-82BB-A550433377FB}" srcOrd="1" destOrd="0" presId="urn:microsoft.com/office/officeart/2005/8/layout/list1"/>
    <dgm:cxn modelId="{EFCC0C67-C3D1-466B-9E62-28215D65A75A}" srcId="{13803047-9DA6-46A8-AC04-C3A6117ACAE0}" destId="{8D656D14-1150-471D-901E-3A034F7A5B4C}" srcOrd="3" destOrd="0" parTransId="{22AE2F28-0040-4B0E-825C-23056738EBAE}" sibTransId="{FEE98EC5-A054-4BC8-8402-54B356CF2D60}"/>
    <dgm:cxn modelId="{9117CE20-DD50-4BE0-A8F6-69B6DBF460BC}" type="presOf" srcId="{7BC14ED3-88FD-43A0-A318-02234BCC275C}" destId="{71A7F551-30E1-42EE-B65A-3180C67985DB}" srcOrd="0" destOrd="0" presId="urn:microsoft.com/office/officeart/2005/8/layout/list1"/>
    <dgm:cxn modelId="{FC0CF2C1-C43C-4430-8B7A-B96FE5077F13}" type="presOf" srcId="{AF5DCAA1-17E7-433D-A6A7-6BAA335BFA91}" destId="{31A2CAD6-4A05-417C-9A0A-6A48228E91B1}" srcOrd="0" destOrd="0" presId="urn:microsoft.com/office/officeart/2005/8/layout/list1"/>
    <dgm:cxn modelId="{40CF9F1C-0AB2-4DBC-9322-9093C4CEA86D}" type="presOf" srcId="{F1F2E6C2-69FE-4050-BD2E-3E163632FE70}" destId="{64598FDF-874A-4529-A63B-CCFEF7A07BF3}" srcOrd="1" destOrd="0" presId="urn:microsoft.com/office/officeart/2005/8/layout/list1"/>
    <dgm:cxn modelId="{4F5F5B93-5F38-4E38-BFD1-6F064E230B4B}" srcId="{13803047-9DA6-46A8-AC04-C3A6117ACAE0}" destId="{F1F2E6C2-69FE-4050-BD2E-3E163632FE70}" srcOrd="2" destOrd="0" parTransId="{F62B1703-7428-47FC-B6EB-F4E479FCBE22}" sibTransId="{D929500E-C00F-487C-9E3C-E4A9C0BA2A59}"/>
    <dgm:cxn modelId="{74FF062B-0957-482D-9F01-E40566FA08DE}" srcId="{13803047-9DA6-46A8-AC04-C3A6117ACAE0}" destId="{AF5DCAA1-17E7-433D-A6A7-6BAA335BFA91}" srcOrd="1" destOrd="0" parTransId="{EE0C4B69-1161-4798-AD2E-CA118E15EAB2}" sibTransId="{A24A6A0A-0758-43CB-9B75-7AE48752AFF7}"/>
    <dgm:cxn modelId="{B7BA7E0E-63AD-4ED5-B9C5-167846970594}" type="presOf" srcId="{8D656D14-1150-471D-901E-3A034F7A5B4C}" destId="{E9D6E4C3-CE09-4DF0-936F-3E35102EE8CF}" srcOrd="1" destOrd="0" presId="urn:microsoft.com/office/officeart/2005/8/layout/list1"/>
    <dgm:cxn modelId="{8A35D27A-40B7-497B-B36F-6B2363E1B913}" srcId="{13803047-9DA6-46A8-AC04-C3A6117ACAE0}" destId="{7BC14ED3-88FD-43A0-A318-02234BCC275C}" srcOrd="0" destOrd="0" parTransId="{F654AB57-F858-494D-92C1-63C4BE1CA197}" sibTransId="{1DE6191F-A826-4560-A1B3-06F6590F619F}"/>
    <dgm:cxn modelId="{EBD7739C-1338-40F7-9263-17E383EBED9F}" type="presOf" srcId="{04267E4E-6255-4011-878D-2430DF9BF8FD}" destId="{AF7BE366-A48B-4CD0-9124-544EA158DE5F}" srcOrd="0" destOrd="0" presId="urn:microsoft.com/office/officeart/2005/8/layout/list1"/>
    <dgm:cxn modelId="{7A8379AC-8CCA-490F-A86F-70467F1CC80B}" type="presOf" srcId="{38D4FA5E-E3C0-45A7-AF9F-3D09CE033057}" destId="{D9876F60-F79A-4A19-8D69-BB876AAB406A}" srcOrd="0" destOrd="0" presId="urn:microsoft.com/office/officeart/2005/8/layout/list1"/>
    <dgm:cxn modelId="{35E95131-1F3A-44A3-AE93-E4323A80E61C}" type="presParOf" srcId="{50FB72C6-91AA-47B5-BEE7-FCEA67B8A852}" destId="{B682190A-CFB7-4BFB-BBB3-701121CFB163}" srcOrd="0" destOrd="0" presId="urn:microsoft.com/office/officeart/2005/8/layout/list1"/>
    <dgm:cxn modelId="{4A3EB0E3-2A96-4C59-BB51-9A177895ACB6}" type="presParOf" srcId="{B682190A-CFB7-4BFB-BBB3-701121CFB163}" destId="{71A7F551-30E1-42EE-B65A-3180C67985DB}" srcOrd="0" destOrd="0" presId="urn:microsoft.com/office/officeart/2005/8/layout/list1"/>
    <dgm:cxn modelId="{EC27DD3F-AA95-4CB3-B906-187D14E5B2F3}" type="presParOf" srcId="{B682190A-CFB7-4BFB-BBB3-701121CFB163}" destId="{13B03ADF-FE79-473C-91C0-CCEF488F54CE}" srcOrd="1" destOrd="0" presId="urn:microsoft.com/office/officeart/2005/8/layout/list1"/>
    <dgm:cxn modelId="{D7EFE939-5194-4F67-A307-6FA40E726DA9}" type="presParOf" srcId="{50FB72C6-91AA-47B5-BEE7-FCEA67B8A852}" destId="{0507CA6D-FA6F-4D69-9AAC-ED9D5E413849}" srcOrd="1" destOrd="0" presId="urn:microsoft.com/office/officeart/2005/8/layout/list1"/>
    <dgm:cxn modelId="{092AABAB-020B-415C-817F-C0AAA5BD38CD}" type="presParOf" srcId="{50FB72C6-91AA-47B5-BEE7-FCEA67B8A852}" destId="{4BE5AB62-0BA9-40D9-B35C-53ADDBE3D6B1}" srcOrd="2" destOrd="0" presId="urn:microsoft.com/office/officeart/2005/8/layout/list1"/>
    <dgm:cxn modelId="{A5DC71FF-109D-40AA-A858-6D29E9AF6D16}" type="presParOf" srcId="{50FB72C6-91AA-47B5-BEE7-FCEA67B8A852}" destId="{1F6AAB1E-070B-488F-92DB-6E8B41ABE9FF}" srcOrd="3" destOrd="0" presId="urn:microsoft.com/office/officeart/2005/8/layout/list1"/>
    <dgm:cxn modelId="{5EBA6290-7437-4A11-8D93-677027A1877F}" type="presParOf" srcId="{50FB72C6-91AA-47B5-BEE7-FCEA67B8A852}" destId="{5E17CA4E-CA3A-4D13-B1CA-13BA364FC366}" srcOrd="4" destOrd="0" presId="urn:microsoft.com/office/officeart/2005/8/layout/list1"/>
    <dgm:cxn modelId="{CEDA704B-DEA5-48DF-A725-4A166EC5C11A}" type="presParOf" srcId="{5E17CA4E-CA3A-4D13-B1CA-13BA364FC366}" destId="{31A2CAD6-4A05-417C-9A0A-6A48228E91B1}" srcOrd="0" destOrd="0" presId="urn:microsoft.com/office/officeart/2005/8/layout/list1"/>
    <dgm:cxn modelId="{6DD04C55-2024-40EB-BDFC-A375545695EB}" type="presParOf" srcId="{5E17CA4E-CA3A-4D13-B1CA-13BA364FC366}" destId="{ED4895BB-AA1C-4A7D-A119-33A196C3389D}" srcOrd="1" destOrd="0" presId="urn:microsoft.com/office/officeart/2005/8/layout/list1"/>
    <dgm:cxn modelId="{BCD05A3C-D535-4DC8-906B-2A3FD067F486}" type="presParOf" srcId="{50FB72C6-91AA-47B5-BEE7-FCEA67B8A852}" destId="{B047850B-8BD0-43A2-90ED-156AF56FBA49}" srcOrd="5" destOrd="0" presId="urn:microsoft.com/office/officeart/2005/8/layout/list1"/>
    <dgm:cxn modelId="{219D77CE-96C5-42AF-96F3-FA980CA85E9E}" type="presParOf" srcId="{50FB72C6-91AA-47B5-BEE7-FCEA67B8A852}" destId="{E328E69A-81B0-4EEB-9026-DD995939838D}" srcOrd="6" destOrd="0" presId="urn:microsoft.com/office/officeart/2005/8/layout/list1"/>
    <dgm:cxn modelId="{2551D64F-D626-473E-8161-DD22DD0460F1}" type="presParOf" srcId="{50FB72C6-91AA-47B5-BEE7-FCEA67B8A852}" destId="{11848747-074E-4D31-930E-1DC0118591E6}" srcOrd="7" destOrd="0" presId="urn:microsoft.com/office/officeart/2005/8/layout/list1"/>
    <dgm:cxn modelId="{44A3CC57-2144-4594-9267-8A9FC115FA71}" type="presParOf" srcId="{50FB72C6-91AA-47B5-BEE7-FCEA67B8A852}" destId="{82B9ED1C-507B-4D18-B4A8-18880A982D03}" srcOrd="8" destOrd="0" presId="urn:microsoft.com/office/officeart/2005/8/layout/list1"/>
    <dgm:cxn modelId="{51E26B4F-0CAB-4B97-87F3-471263A9BBF5}" type="presParOf" srcId="{82B9ED1C-507B-4D18-B4A8-18880A982D03}" destId="{D86C5223-8C15-44C2-B61F-E1DF4BFED702}" srcOrd="0" destOrd="0" presId="urn:microsoft.com/office/officeart/2005/8/layout/list1"/>
    <dgm:cxn modelId="{5AD337A1-D66B-489E-94A9-190DC8FAEEE1}" type="presParOf" srcId="{82B9ED1C-507B-4D18-B4A8-18880A982D03}" destId="{64598FDF-874A-4529-A63B-CCFEF7A07BF3}" srcOrd="1" destOrd="0" presId="urn:microsoft.com/office/officeart/2005/8/layout/list1"/>
    <dgm:cxn modelId="{A8D5226E-EA5A-4BE7-8126-022FFC5D12F4}" type="presParOf" srcId="{50FB72C6-91AA-47B5-BEE7-FCEA67B8A852}" destId="{6C2BEF75-9F22-4025-98C0-3FAE4B6AA88F}" srcOrd="9" destOrd="0" presId="urn:microsoft.com/office/officeart/2005/8/layout/list1"/>
    <dgm:cxn modelId="{8A3D8B3F-DF1C-4E1A-B5CF-CD42A5CC4DCF}" type="presParOf" srcId="{50FB72C6-91AA-47B5-BEE7-FCEA67B8A852}" destId="{545DBB76-0BB6-4899-9F89-FB7A71210AFE}" srcOrd="10" destOrd="0" presId="urn:microsoft.com/office/officeart/2005/8/layout/list1"/>
    <dgm:cxn modelId="{E624205E-498A-4AFE-9ED8-C685E216DEF8}" type="presParOf" srcId="{50FB72C6-91AA-47B5-BEE7-FCEA67B8A852}" destId="{05308675-A7C1-4EF7-9B31-E5811C139E93}" srcOrd="11" destOrd="0" presId="urn:microsoft.com/office/officeart/2005/8/layout/list1"/>
    <dgm:cxn modelId="{2C01750D-B582-4FD3-ABFD-4208CC06BE9F}" type="presParOf" srcId="{50FB72C6-91AA-47B5-BEE7-FCEA67B8A852}" destId="{1E450379-D531-4197-87DC-D143CB0458DD}" srcOrd="12" destOrd="0" presId="urn:microsoft.com/office/officeart/2005/8/layout/list1"/>
    <dgm:cxn modelId="{A558834C-B714-4619-BA73-DD28FD1542D5}" type="presParOf" srcId="{1E450379-D531-4197-87DC-D143CB0458DD}" destId="{7A664D52-8BD6-429E-876B-5516C878F858}" srcOrd="0" destOrd="0" presId="urn:microsoft.com/office/officeart/2005/8/layout/list1"/>
    <dgm:cxn modelId="{859C7D8F-AC28-4A51-9A6F-EC3EF9621B84}" type="presParOf" srcId="{1E450379-D531-4197-87DC-D143CB0458DD}" destId="{E9D6E4C3-CE09-4DF0-936F-3E35102EE8CF}" srcOrd="1" destOrd="0" presId="urn:microsoft.com/office/officeart/2005/8/layout/list1"/>
    <dgm:cxn modelId="{5C0D4868-4025-4176-A45A-08A98220D08B}" type="presParOf" srcId="{50FB72C6-91AA-47B5-BEE7-FCEA67B8A852}" destId="{FB7963ED-EFB7-4648-AAE7-B0F760056260}" srcOrd="13" destOrd="0" presId="urn:microsoft.com/office/officeart/2005/8/layout/list1"/>
    <dgm:cxn modelId="{2C073F01-8651-49FC-B027-E2BE6B718FC2}" type="presParOf" srcId="{50FB72C6-91AA-47B5-BEE7-FCEA67B8A852}" destId="{31AE2B4D-C206-495D-801F-2E6C8DB9ACDD}" srcOrd="14" destOrd="0" presId="urn:microsoft.com/office/officeart/2005/8/layout/list1"/>
    <dgm:cxn modelId="{AD1F3624-9945-4C13-9431-B55FC3DA81E0}" type="presParOf" srcId="{50FB72C6-91AA-47B5-BEE7-FCEA67B8A852}" destId="{72DF7FBB-D1C8-45A8-B37A-3EF982F9368B}" srcOrd="15" destOrd="0" presId="urn:microsoft.com/office/officeart/2005/8/layout/list1"/>
    <dgm:cxn modelId="{AF01EEB7-9D9C-4D28-8691-BBD60B861F61}" type="presParOf" srcId="{50FB72C6-91AA-47B5-BEE7-FCEA67B8A852}" destId="{E12880A7-BDD2-440E-AFA8-77E458AFAF30}" srcOrd="16" destOrd="0" presId="urn:microsoft.com/office/officeart/2005/8/layout/list1"/>
    <dgm:cxn modelId="{15CB1479-3379-40EA-9AF4-DDF0CF6E2FA4}" type="presParOf" srcId="{E12880A7-BDD2-440E-AFA8-77E458AFAF30}" destId="{AF7BE366-A48B-4CD0-9124-544EA158DE5F}" srcOrd="0" destOrd="0" presId="urn:microsoft.com/office/officeart/2005/8/layout/list1"/>
    <dgm:cxn modelId="{230C5D76-AEA4-4A14-957C-12A5E1C57C68}" type="presParOf" srcId="{E12880A7-BDD2-440E-AFA8-77E458AFAF30}" destId="{BCCE1F7F-66F9-43CC-82BB-A550433377FB}" srcOrd="1" destOrd="0" presId="urn:microsoft.com/office/officeart/2005/8/layout/list1"/>
    <dgm:cxn modelId="{15BD145A-401F-4EBA-A2E4-1529B3ECFEC1}" type="presParOf" srcId="{50FB72C6-91AA-47B5-BEE7-FCEA67B8A852}" destId="{64C422CA-255F-416F-A1A6-75ADA35E5838}" srcOrd="17" destOrd="0" presId="urn:microsoft.com/office/officeart/2005/8/layout/list1"/>
    <dgm:cxn modelId="{B2AD2105-B9FD-44BE-937A-4DE1B658AB44}" type="presParOf" srcId="{50FB72C6-91AA-47B5-BEE7-FCEA67B8A852}" destId="{AB9C539B-3E9A-44C6-9EA6-92870FAC4A94}" srcOrd="18" destOrd="0" presId="urn:microsoft.com/office/officeart/2005/8/layout/list1"/>
    <dgm:cxn modelId="{266DDEA9-A502-43A7-B2CB-931F7E47022C}" type="presParOf" srcId="{50FB72C6-91AA-47B5-BEE7-FCEA67B8A852}" destId="{1A445150-83EA-4A4B-B456-CFD34081CFAB}" srcOrd="19" destOrd="0" presId="urn:microsoft.com/office/officeart/2005/8/layout/list1"/>
    <dgm:cxn modelId="{54C4EE4F-061D-4AEC-BF06-A28449312034}" type="presParOf" srcId="{50FB72C6-91AA-47B5-BEE7-FCEA67B8A852}" destId="{D8EAD7DB-B565-46B3-97DC-5C61F1BEF6C4}" srcOrd="20" destOrd="0" presId="urn:microsoft.com/office/officeart/2005/8/layout/list1"/>
    <dgm:cxn modelId="{0E3B166D-6A63-4763-8335-7CCAA45A0E35}" type="presParOf" srcId="{D8EAD7DB-B565-46B3-97DC-5C61F1BEF6C4}" destId="{D9876F60-F79A-4A19-8D69-BB876AAB406A}" srcOrd="0" destOrd="0" presId="urn:microsoft.com/office/officeart/2005/8/layout/list1"/>
    <dgm:cxn modelId="{B6DD2F7C-8B29-42FE-B428-84C7A34D4908}" type="presParOf" srcId="{D8EAD7DB-B565-46B3-97DC-5C61F1BEF6C4}" destId="{E912B281-A8D3-4827-9877-5A6D7677CB0B}" srcOrd="1" destOrd="0" presId="urn:microsoft.com/office/officeart/2005/8/layout/list1"/>
    <dgm:cxn modelId="{570571C6-92CE-453A-AE8F-A623BEC5DC27}" type="presParOf" srcId="{50FB72C6-91AA-47B5-BEE7-FCEA67B8A852}" destId="{3A3C8E8C-5C84-4D6F-A0D4-B921A589A876}" srcOrd="21" destOrd="0" presId="urn:microsoft.com/office/officeart/2005/8/layout/list1"/>
    <dgm:cxn modelId="{77DB8DD0-15D2-4101-BC32-CE3B31818F87}" type="presParOf" srcId="{50FB72C6-91AA-47B5-BEE7-FCEA67B8A852}" destId="{01D81403-6E69-4CC0-8072-CE2D5B68D81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F747DD-4049-46E4-BAB0-14861C53587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1A294-DDCC-4D60-B30C-BDB4EA30E7B9}">
      <dgm:prSet/>
      <dgm:spPr/>
      <dgm:t>
        <a:bodyPr/>
        <a:lstStyle/>
        <a:p>
          <a:r>
            <a:rPr lang="en-US"/>
            <a:t>Setup verification</a:t>
          </a:r>
        </a:p>
      </dgm:t>
    </dgm:pt>
    <dgm:pt modelId="{3BD8266B-7143-494C-A303-6167129E08DD}" type="parTrans" cxnId="{90C420D5-F410-4290-873F-C1A5959D3A59}">
      <dgm:prSet/>
      <dgm:spPr/>
      <dgm:t>
        <a:bodyPr/>
        <a:lstStyle/>
        <a:p>
          <a:endParaRPr lang="en-US"/>
        </a:p>
      </dgm:t>
    </dgm:pt>
    <dgm:pt modelId="{A2E10CE0-0C99-4499-A6AD-4A1D07757868}" type="sibTrans" cxnId="{90C420D5-F410-4290-873F-C1A5959D3A59}">
      <dgm:prSet/>
      <dgm:spPr/>
      <dgm:t>
        <a:bodyPr/>
        <a:lstStyle/>
        <a:p>
          <a:endParaRPr lang="en-US"/>
        </a:p>
      </dgm:t>
    </dgm:pt>
    <dgm:pt modelId="{D3A136DD-50E4-4122-9E78-0D0D6EAFC8C1}">
      <dgm:prSet/>
      <dgm:spPr/>
      <dgm:t>
        <a:bodyPr/>
        <a:lstStyle/>
        <a:p>
          <a:r>
            <a:rPr lang="en-US"/>
            <a:t>Inferencing using pretrained model default</a:t>
          </a:r>
        </a:p>
      </dgm:t>
    </dgm:pt>
    <dgm:pt modelId="{CF769DB2-8152-4DA0-A7F1-540D2279E570}" type="parTrans" cxnId="{0FE092ED-640F-4B59-8249-50FCAD1F15FB}">
      <dgm:prSet/>
      <dgm:spPr/>
      <dgm:t>
        <a:bodyPr/>
        <a:lstStyle/>
        <a:p>
          <a:endParaRPr lang="en-US"/>
        </a:p>
      </dgm:t>
    </dgm:pt>
    <dgm:pt modelId="{C224BB1D-1650-4CF9-BF3F-C1C3A8BC2C43}" type="sibTrans" cxnId="{0FE092ED-640F-4B59-8249-50FCAD1F15FB}">
      <dgm:prSet/>
      <dgm:spPr/>
      <dgm:t>
        <a:bodyPr/>
        <a:lstStyle/>
        <a:p>
          <a:endParaRPr lang="en-US"/>
        </a:p>
      </dgm:t>
    </dgm:pt>
    <dgm:pt modelId="{566ECF0B-A207-4892-A058-C483EAB192BC}">
      <dgm:prSet/>
      <dgm:spPr/>
      <dgm:t>
        <a:bodyPr/>
        <a:lstStyle/>
        <a:p>
          <a:r>
            <a:rPr lang="en-US"/>
            <a:t>Inferencing using other pretrained model</a:t>
          </a:r>
        </a:p>
      </dgm:t>
    </dgm:pt>
    <dgm:pt modelId="{46D6B284-A371-4F20-ADCC-1BD6534E6522}" type="parTrans" cxnId="{F36536DC-6D35-428F-BE1F-00D1C6DB630F}">
      <dgm:prSet/>
      <dgm:spPr/>
      <dgm:t>
        <a:bodyPr/>
        <a:lstStyle/>
        <a:p>
          <a:endParaRPr lang="en-US"/>
        </a:p>
      </dgm:t>
    </dgm:pt>
    <dgm:pt modelId="{2E8233B6-1C31-4428-83E2-C44A83AEC2D2}" type="sibTrans" cxnId="{F36536DC-6D35-428F-BE1F-00D1C6DB630F}">
      <dgm:prSet/>
      <dgm:spPr/>
      <dgm:t>
        <a:bodyPr/>
        <a:lstStyle/>
        <a:p>
          <a:endParaRPr lang="en-US"/>
        </a:p>
      </dgm:t>
    </dgm:pt>
    <dgm:pt modelId="{8972CC87-6525-4FD8-8452-02D50F831ED5}">
      <dgm:prSet/>
      <dgm:spPr/>
      <dgm:t>
        <a:bodyPr/>
        <a:lstStyle/>
        <a:p>
          <a:r>
            <a:rPr lang="en-US"/>
            <a:t>Inferencing with sample images</a:t>
          </a:r>
        </a:p>
      </dgm:t>
    </dgm:pt>
    <dgm:pt modelId="{4BB84E59-01E4-45AC-A883-293AE6CF350F}" type="parTrans" cxnId="{8E636127-260D-4067-8F20-EF7091392C75}">
      <dgm:prSet/>
      <dgm:spPr/>
      <dgm:t>
        <a:bodyPr/>
        <a:lstStyle/>
        <a:p>
          <a:endParaRPr lang="en-US"/>
        </a:p>
      </dgm:t>
    </dgm:pt>
    <dgm:pt modelId="{700E4DE0-C4F2-405A-B62E-A5AC2209A0A3}" type="sibTrans" cxnId="{8E636127-260D-4067-8F20-EF7091392C75}">
      <dgm:prSet/>
      <dgm:spPr/>
      <dgm:t>
        <a:bodyPr/>
        <a:lstStyle/>
        <a:p>
          <a:endParaRPr lang="en-US"/>
        </a:p>
      </dgm:t>
    </dgm:pt>
    <dgm:pt modelId="{1082A2A3-D11B-48FF-A396-B632A400A4D4}">
      <dgm:prSet/>
      <dgm:spPr/>
      <dgm:t>
        <a:bodyPr/>
        <a:lstStyle/>
        <a:p>
          <a:r>
            <a:rPr lang="en-US"/>
            <a:t>Inferencing with custom images</a:t>
          </a:r>
        </a:p>
      </dgm:t>
    </dgm:pt>
    <dgm:pt modelId="{C33B40CC-E11D-42A0-940C-904E2DDD0662}" type="parTrans" cxnId="{646DE43B-11ED-4841-95A2-64435F195288}">
      <dgm:prSet/>
      <dgm:spPr/>
      <dgm:t>
        <a:bodyPr/>
        <a:lstStyle/>
        <a:p>
          <a:endParaRPr lang="en-US"/>
        </a:p>
      </dgm:t>
    </dgm:pt>
    <dgm:pt modelId="{E9AD7014-C0F1-4DA4-A0E1-8D199F2849CE}" type="sibTrans" cxnId="{646DE43B-11ED-4841-95A2-64435F195288}">
      <dgm:prSet/>
      <dgm:spPr/>
      <dgm:t>
        <a:bodyPr/>
        <a:lstStyle/>
        <a:p>
          <a:endParaRPr lang="en-US"/>
        </a:p>
      </dgm:t>
    </dgm:pt>
    <dgm:pt modelId="{4333EE92-31C8-4B2C-B9CA-F329C27044FF}" type="pres">
      <dgm:prSet presAssocID="{64F747DD-4049-46E4-BAB0-14861C5358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CA0251-0E9A-477B-BB0F-A3E6205FA19F}" type="pres">
      <dgm:prSet presAssocID="{9E61A294-DDCC-4D60-B30C-BDB4EA30E7B9}" presName="parentLin" presStyleCnt="0"/>
      <dgm:spPr/>
    </dgm:pt>
    <dgm:pt modelId="{F982BDBD-BC66-42F3-8E14-A31C403CBDAF}" type="pres">
      <dgm:prSet presAssocID="{9E61A294-DDCC-4D60-B30C-BDB4EA30E7B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07E15DA-708B-4D76-A846-FCC5F3E28285}" type="pres">
      <dgm:prSet presAssocID="{9E61A294-DDCC-4D60-B30C-BDB4EA30E7B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C4344-CB6F-400A-9D30-4174E1F7CA53}" type="pres">
      <dgm:prSet presAssocID="{9E61A294-DDCC-4D60-B30C-BDB4EA30E7B9}" presName="negativeSpace" presStyleCnt="0"/>
      <dgm:spPr/>
    </dgm:pt>
    <dgm:pt modelId="{76758BB5-FC71-49FB-A03F-22AA307A29C7}" type="pres">
      <dgm:prSet presAssocID="{9E61A294-DDCC-4D60-B30C-BDB4EA30E7B9}" presName="childText" presStyleLbl="conFgAcc1" presStyleIdx="0" presStyleCnt="5">
        <dgm:presLayoutVars>
          <dgm:bulletEnabled val="1"/>
        </dgm:presLayoutVars>
      </dgm:prSet>
      <dgm:spPr/>
    </dgm:pt>
    <dgm:pt modelId="{CA29D92B-5DB6-4F7B-B577-ED66909A7DB7}" type="pres">
      <dgm:prSet presAssocID="{A2E10CE0-0C99-4499-A6AD-4A1D07757868}" presName="spaceBetweenRectangles" presStyleCnt="0"/>
      <dgm:spPr/>
    </dgm:pt>
    <dgm:pt modelId="{6069BE94-C6D1-4027-940B-330220496405}" type="pres">
      <dgm:prSet presAssocID="{D3A136DD-50E4-4122-9E78-0D0D6EAFC8C1}" presName="parentLin" presStyleCnt="0"/>
      <dgm:spPr/>
    </dgm:pt>
    <dgm:pt modelId="{692E3227-76A3-48B6-B31B-48D2BDD2CFED}" type="pres">
      <dgm:prSet presAssocID="{D3A136DD-50E4-4122-9E78-0D0D6EAFC8C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5D598DF-9472-484A-B484-9ABF75A50185}" type="pres">
      <dgm:prSet presAssocID="{D3A136DD-50E4-4122-9E78-0D0D6EAFC8C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31687-544C-4A8F-B096-732236A53E3E}" type="pres">
      <dgm:prSet presAssocID="{D3A136DD-50E4-4122-9E78-0D0D6EAFC8C1}" presName="negativeSpace" presStyleCnt="0"/>
      <dgm:spPr/>
    </dgm:pt>
    <dgm:pt modelId="{18BEF4C2-37F2-4AE8-B020-DF3A4155DC94}" type="pres">
      <dgm:prSet presAssocID="{D3A136DD-50E4-4122-9E78-0D0D6EAFC8C1}" presName="childText" presStyleLbl="conFgAcc1" presStyleIdx="1" presStyleCnt="5">
        <dgm:presLayoutVars>
          <dgm:bulletEnabled val="1"/>
        </dgm:presLayoutVars>
      </dgm:prSet>
      <dgm:spPr/>
    </dgm:pt>
    <dgm:pt modelId="{443E5043-A852-4E3C-8C89-D8975D8DB852}" type="pres">
      <dgm:prSet presAssocID="{C224BB1D-1650-4CF9-BF3F-C1C3A8BC2C43}" presName="spaceBetweenRectangles" presStyleCnt="0"/>
      <dgm:spPr/>
    </dgm:pt>
    <dgm:pt modelId="{6DA736E5-48D9-409F-A37D-74798CFA77BA}" type="pres">
      <dgm:prSet presAssocID="{566ECF0B-A207-4892-A058-C483EAB192BC}" presName="parentLin" presStyleCnt="0"/>
      <dgm:spPr/>
    </dgm:pt>
    <dgm:pt modelId="{38D5B329-13A2-424B-AF46-B4E66453EE13}" type="pres">
      <dgm:prSet presAssocID="{566ECF0B-A207-4892-A058-C483EAB192B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9C841E0-72BD-4B0D-9474-832141AFE236}" type="pres">
      <dgm:prSet presAssocID="{566ECF0B-A207-4892-A058-C483EAB192B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14451-1011-4EB6-AD17-DBB922B9DC88}" type="pres">
      <dgm:prSet presAssocID="{566ECF0B-A207-4892-A058-C483EAB192BC}" presName="negativeSpace" presStyleCnt="0"/>
      <dgm:spPr/>
    </dgm:pt>
    <dgm:pt modelId="{8D7DE47D-6934-41AD-91D5-B68E7C860612}" type="pres">
      <dgm:prSet presAssocID="{566ECF0B-A207-4892-A058-C483EAB192BC}" presName="childText" presStyleLbl="conFgAcc1" presStyleIdx="2" presStyleCnt="5">
        <dgm:presLayoutVars>
          <dgm:bulletEnabled val="1"/>
        </dgm:presLayoutVars>
      </dgm:prSet>
      <dgm:spPr/>
    </dgm:pt>
    <dgm:pt modelId="{96C96955-4FD6-41C1-803D-52CA6FE15581}" type="pres">
      <dgm:prSet presAssocID="{2E8233B6-1C31-4428-83E2-C44A83AEC2D2}" presName="spaceBetweenRectangles" presStyleCnt="0"/>
      <dgm:spPr/>
    </dgm:pt>
    <dgm:pt modelId="{55F32EC1-86D8-47AE-B9CC-A7F16B01B7B8}" type="pres">
      <dgm:prSet presAssocID="{8972CC87-6525-4FD8-8452-02D50F831ED5}" presName="parentLin" presStyleCnt="0"/>
      <dgm:spPr/>
    </dgm:pt>
    <dgm:pt modelId="{16DCBF76-023E-4670-A58B-7A0C96212706}" type="pres">
      <dgm:prSet presAssocID="{8972CC87-6525-4FD8-8452-02D50F831ED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0EDAE20-A219-4CF1-B5C9-B8A22C01ECBC}" type="pres">
      <dgm:prSet presAssocID="{8972CC87-6525-4FD8-8452-02D50F831ED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3CB84-8747-4414-B645-DF4188B17891}" type="pres">
      <dgm:prSet presAssocID="{8972CC87-6525-4FD8-8452-02D50F831ED5}" presName="negativeSpace" presStyleCnt="0"/>
      <dgm:spPr/>
    </dgm:pt>
    <dgm:pt modelId="{04C77C16-EBD4-45CD-AADB-A7791C900E8E}" type="pres">
      <dgm:prSet presAssocID="{8972CC87-6525-4FD8-8452-02D50F831ED5}" presName="childText" presStyleLbl="conFgAcc1" presStyleIdx="3" presStyleCnt="5">
        <dgm:presLayoutVars>
          <dgm:bulletEnabled val="1"/>
        </dgm:presLayoutVars>
      </dgm:prSet>
      <dgm:spPr/>
    </dgm:pt>
    <dgm:pt modelId="{B65B88F0-26A3-4CA4-AE7F-F9D78824B810}" type="pres">
      <dgm:prSet presAssocID="{700E4DE0-C4F2-405A-B62E-A5AC2209A0A3}" presName="spaceBetweenRectangles" presStyleCnt="0"/>
      <dgm:spPr/>
    </dgm:pt>
    <dgm:pt modelId="{64304DE2-BDAB-49E3-8681-1C682A550A88}" type="pres">
      <dgm:prSet presAssocID="{1082A2A3-D11B-48FF-A396-B632A400A4D4}" presName="parentLin" presStyleCnt="0"/>
      <dgm:spPr/>
    </dgm:pt>
    <dgm:pt modelId="{96AC519B-3F87-4C25-B109-F7D7F3D99AAF}" type="pres">
      <dgm:prSet presAssocID="{1082A2A3-D11B-48FF-A396-B632A400A4D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E0D6B6B-ED31-41EA-863D-18EA0FE4632D}" type="pres">
      <dgm:prSet presAssocID="{1082A2A3-D11B-48FF-A396-B632A400A4D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9855F-84CD-4D88-B76D-BA3DF31EFCBC}" type="pres">
      <dgm:prSet presAssocID="{1082A2A3-D11B-48FF-A396-B632A400A4D4}" presName="negativeSpace" presStyleCnt="0"/>
      <dgm:spPr/>
    </dgm:pt>
    <dgm:pt modelId="{6A9AED3E-3F36-4BCC-9AE7-8F4265A3F1C2}" type="pres">
      <dgm:prSet presAssocID="{1082A2A3-D11B-48FF-A396-B632A400A4D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0161062-F039-4B48-822C-A55D58327F86}" type="presOf" srcId="{D3A136DD-50E4-4122-9E78-0D0D6EAFC8C1}" destId="{95D598DF-9472-484A-B484-9ABF75A50185}" srcOrd="1" destOrd="0" presId="urn:microsoft.com/office/officeart/2005/8/layout/list1"/>
    <dgm:cxn modelId="{209B5351-C3F9-48EA-960E-F4A54FFCCE8A}" type="presOf" srcId="{566ECF0B-A207-4892-A058-C483EAB192BC}" destId="{38D5B329-13A2-424B-AF46-B4E66453EE13}" srcOrd="0" destOrd="0" presId="urn:microsoft.com/office/officeart/2005/8/layout/list1"/>
    <dgm:cxn modelId="{C5F4D34D-EEDA-404E-BD9D-F9C95B609D29}" type="presOf" srcId="{9E61A294-DDCC-4D60-B30C-BDB4EA30E7B9}" destId="{C07E15DA-708B-4D76-A846-FCC5F3E28285}" srcOrd="1" destOrd="0" presId="urn:microsoft.com/office/officeart/2005/8/layout/list1"/>
    <dgm:cxn modelId="{BE4683BD-9CFC-411D-99F6-03C23A9F43F4}" type="presOf" srcId="{8972CC87-6525-4FD8-8452-02D50F831ED5}" destId="{10EDAE20-A219-4CF1-B5C9-B8A22C01ECBC}" srcOrd="1" destOrd="0" presId="urn:microsoft.com/office/officeart/2005/8/layout/list1"/>
    <dgm:cxn modelId="{646DE43B-11ED-4841-95A2-64435F195288}" srcId="{64F747DD-4049-46E4-BAB0-14861C53587B}" destId="{1082A2A3-D11B-48FF-A396-B632A400A4D4}" srcOrd="4" destOrd="0" parTransId="{C33B40CC-E11D-42A0-940C-904E2DDD0662}" sibTransId="{E9AD7014-C0F1-4DA4-A0E1-8D199F2849CE}"/>
    <dgm:cxn modelId="{B5272137-7672-48AD-8E3B-1357CBD5FD30}" type="presOf" srcId="{8972CC87-6525-4FD8-8452-02D50F831ED5}" destId="{16DCBF76-023E-4670-A58B-7A0C96212706}" srcOrd="0" destOrd="0" presId="urn:microsoft.com/office/officeart/2005/8/layout/list1"/>
    <dgm:cxn modelId="{90C420D5-F410-4290-873F-C1A5959D3A59}" srcId="{64F747DD-4049-46E4-BAB0-14861C53587B}" destId="{9E61A294-DDCC-4D60-B30C-BDB4EA30E7B9}" srcOrd="0" destOrd="0" parTransId="{3BD8266B-7143-494C-A303-6167129E08DD}" sibTransId="{A2E10CE0-0C99-4499-A6AD-4A1D07757868}"/>
    <dgm:cxn modelId="{8E636127-260D-4067-8F20-EF7091392C75}" srcId="{64F747DD-4049-46E4-BAB0-14861C53587B}" destId="{8972CC87-6525-4FD8-8452-02D50F831ED5}" srcOrd="3" destOrd="0" parTransId="{4BB84E59-01E4-45AC-A883-293AE6CF350F}" sibTransId="{700E4DE0-C4F2-405A-B62E-A5AC2209A0A3}"/>
    <dgm:cxn modelId="{0FE092ED-640F-4B59-8249-50FCAD1F15FB}" srcId="{64F747DD-4049-46E4-BAB0-14861C53587B}" destId="{D3A136DD-50E4-4122-9E78-0D0D6EAFC8C1}" srcOrd="1" destOrd="0" parTransId="{CF769DB2-8152-4DA0-A7F1-540D2279E570}" sibTransId="{C224BB1D-1650-4CF9-BF3F-C1C3A8BC2C43}"/>
    <dgm:cxn modelId="{FCA15F60-C689-4600-B700-47ED1DFC48A8}" type="presOf" srcId="{64F747DD-4049-46E4-BAB0-14861C53587B}" destId="{4333EE92-31C8-4B2C-B9CA-F329C27044FF}" srcOrd="0" destOrd="0" presId="urn:microsoft.com/office/officeart/2005/8/layout/list1"/>
    <dgm:cxn modelId="{F36536DC-6D35-428F-BE1F-00D1C6DB630F}" srcId="{64F747DD-4049-46E4-BAB0-14861C53587B}" destId="{566ECF0B-A207-4892-A058-C483EAB192BC}" srcOrd="2" destOrd="0" parTransId="{46D6B284-A371-4F20-ADCC-1BD6534E6522}" sibTransId="{2E8233B6-1C31-4428-83E2-C44A83AEC2D2}"/>
    <dgm:cxn modelId="{471D24B9-AB59-4DB2-8B27-524FE275361C}" type="presOf" srcId="{1082A2A3-D11B-48FF-A396-B632A400A4D4}" destId="{3E0D6B6B-ED31-41EA-863D-18EA0FE4632D}" srcOrd="1" destOrd="0" presId="urn:microsoft.com/office/officeart/2005/8/layout/list1"/>
    <dgm:cxn modelId="{CC46568D-B98F-46F9-A0A4-3249B0EE44BD}" type="presOf" srcId="{1082A2A3-D11B-48FF-A396-B632A400A4D4}" destId="{96AC519B-3F87-4C25-B109-F7D7F3D99AAF}" srcOrd="0" destOrd="0" presId="urn:microsoft.com/office/officeart/2005/8/layout/list1"/>
    <dgm:cxn modelId="{8982C6F0-56F0-4AD3-A287-5680F76C1DE9}" type="presOf" srcId="{9E61A294-DDCC-4D60-B30C-BDB4EA30E7B9}" destId="{F982BDBD-BC66-42F3-8E14-A31C403CBDAF}" srcOrd="0" destOrd="0" presId="urn:microsoft.com/office/officeart/2005/8/layout/list1"/>
    <dgm:cxn modelId="{41E85BCE-9359-4FE5-ABF4-2B907EA7EFD5}" type="presOf" srcId="{566ECF0B-A207-4892-A058-C483EAB192BC}" destId="{D9C841E0-72BD-4B0D-9474-832141AFE236}" srcOrd="1" destOrd="0" presId="urn:microsoft.com/office/officeart/2005/8/layout/list1"/>
    <dgm:cxn modelId="{098A44FF-E9E1-448E-BAC8-EB4DF314213F}" type="presOf" srcId="{D3A136DD-50E4-4122-9E78-0D0D6EAFC8C1}" destId="{692E3227-76A3-48B6-B31B-48D2BDD2CFED}" srcOrd="0" destOrd="0" presId="urn:microsoft.com/office/officeart/2005/8/layout/list1"/>
    <dgm:cxn modelId="{D6BEE3BE-843C-45C9-BBD8-9CFC82F9A621}" type="presParOf" srcId="{4333EE92-31C8-4B2C-B9CA-F329C27044FF}" destId="{58CA0251-0E9A-477B-BB0F-A3E6205FA19F}" srcOrd="0" destOrd="0" presId="urn:microsoft.com/office/officeart/2005/8/layout/list1"/>
    <dgm:cxn modelId="{8A30707B-5B80-46E7-9D24-94F88BD68582}" type="presParOf" srcId="{58CA0251-0E9A-477B-BB0F-A3E6205FA19F}" destId="{F982BDBD-BC66-42F3-8E14-A31C403CBDAF}" srcOrd="0" destOrd="0" presId="urn:microsoft.com/office/officeart/2005/8/layout/list1"/>
    <dgm:cxn modelId="{6C826A01-D47E-4CE0-9218-8712E6927EAC}" type="presParOf" srcId="{58CA0251-0E9A-477B-BB0F-A3E6205FA19F}" destId="{C07E15DA-708B-4D76-A846-FCC5F3E28285}" srcOrd="1" destOrd="0" presId="urn:microsoft.com/office/officeart/2005/8/layout/list1"/>
    <dgm:cxn modelId="{BD19E37F-7996-41B7-86D5-31ADED57C854}" type="presParOf" srcId="{4333EE92-31C8-4B2C-B9CA-F329C27044FF}" destId="{F6EC4344-CB6F-400A-9D30-4174E1F7CA53}" srcOrd="1" destOrd="0" presId="urn:microsoft.com/office/officeart/2005/8/layout/list1"/>
    <dgm:cxn modelId="{191B0569-0E39-4764-B08C-BFEA3A861746}" type="presParOf" srcId="{4333EE92-31C8-4B2C-B9CA-F329C27044FF}" destId="{76758BB5-FC71-49FB-A03F-22AA307A29C7}" srcOrd="2" destOrd="0" presId="urn:microsoft.com/office/officeart/2005/8/layout/list1"/>
    <dgm:cxn modelId="{FC566CE3-BFAB-4013-8A72-6E84E58E6679}" type="presParOf" srcId="{4333EE92-31C8-4B2C-B9CA-F329C27044FF}" destId="{CA29D92B-5DB6-4F7B-B577-ED66909A7DB7}" srcOrd="3" destOrd="0" presId="urn:microsoft.com/office/officeart/2005/8/layout/list1"/>
    <dgm:cxn modelId="{B0B3995A-7779-4549-8E57-12F5FEAE22EA}" type="presParOf" srcId="{4333EE92-31C8-4B2C-B9CA-F329C27044FF}" destId="{6069BE94-C6D1-4027-940B-330220496405}" srcOrd="4" destOrd="0" presId="urn:microsoft.com/office/officeart/2005/8/layout/list1"/>
    <dgm:cxn modelId="{7E50D9F9-2BF8-4185-9C6F-2FCF9A122051}" type="presParOf" srcId="{6069BE94-C6D1-4027-940B-330220496405}" destId="{692E3227-76A3-48B6-B31B-48D2BDD2CFED}" srcOrd="0" destOrd="0" presId="urn:microsoft.com/office/officeart/2005/8/layout/list1"/>
    <dgm:cxn modelId="{191BD113-F5BD-4513-AA5D-7DA4B7467D9C}" type="presParOf" srcId="{6069BE94-C6D1-4027-940B-330220496405}" destId="{95D598DF-9472-484A-B484-9ABF75A50185}" srcOrd="1" destOrd="0" presId="urn:microsoft.com/office/officeart/2005/8/layout/list1"/>
    <dgm:cxn modelId="{4F304193-EE88-447E-A2DD-FAC79F1FEF7F}" type="presParOf" srcId="{4333EE92-31C8-4B2C-B9CA-F329C27044FF}" destId="{E6E31687-544C-4A8F-B096-732236A53E3E}" srcOrd="5" destOrd="0" presId="urn:microsoft.com/office/officeart/2005/8/layout/list1"/>
    <dgm:cxn modelId="{FFBFF108-087D-4245-9B02-2B9148739074}" type="presParOf" srcId="{4333EE92-31C8-4B2C-B9CA-F329C27044FF}" destId="{18BEF4C2-37F2-4AE8-B020-DF3A4155DC94}" srcOrd="6" destOrd="0" presId="urn:microsoft.com/office/officeart/2005/8/layout/list1"/>
    <dgm:cxn modelId="{2A3572CC-9CB8-4F62-A947-6C2631E9DD34}" type="presParOf" srcId="{4333EE92-31C8-4B2C-B9CA-F329C27044FF}" destId="{443E5043-A852-4E3C-8C89-D8975D8DB852}" srcOrd="7" destOrd="0" presId="urn:microsoft.com/office/officeart/2005/8/layout/list1"/>
    <dgm:cxn modelId="{63717D00-150C-40CC-BEF7-8CC70B49D4B5}" type="presParOf" srcId="{4333EE92-31C8-4B2C-B9CA-F329C27044FF}" destId="{6DA736E5-48D9-409F-A37D-74798CFA77BA}" srcOrd="8" destOrd="0" presId="urn:microsoft.com/office/officeart/2005/8/layout/list1"/>
    <dgm:cxn modelId="{2DE7CD13-EE15-458F-B33F-2C49EE7D2932}" type="presParOf" srcId="{6DA736E5-48D9-409F-A37D-74798CFA77BA}" destId="{38D5B329-13A2-424B-AF46-B4E66453EE13}" srcOrd="0" destOrd="0" presId="urn:microsoft.com/office/officeart/2005/8/layout/list1"/>
    <dgm:cxn modelId="{C6C055A4-187A-412F-9B9A-59E1B71C5837}" type="presParOf" srcId="{6DA736E5-48D9-409F-A37D-74798CFA77BA}" destId="{D9C841E0-72BD-4B0D-9474-832141AFE236}" srcOrd="1" destOrd="0" presId="urn:microsoft.com/office/officeart/2005/8/layout/list1"/>
    <dgm:cxn modelId="{CB179DA8-F173-4A2C-8C39-435B0FFDA21F}" type="presParOf" srcId="{4333EE92-31C8-4B2C-B9CA-F329C27044FF}" destId="{9F714451-1011-4EB6-AD17-DBB922B9DC88}" srcOrd="9" destOrd="0" presId="urn:microsoft.com/office/officeart/2005/8/layout/list1"/>
    <dgm:cxn modelId="{9C94F078-5FC2-4707-BF8E-DDC052FEB24E}" type="presParOf" srcId="{4333EE92-31C8-4B2C-B9CA-F329C27044FF}" destId="{8D7DE47D-6934-41AD-91D5-B68E7C860612}" srcOrd="10" destOrd="0" presId="urn:microsoft.com/office/officeart/2005/8/layout/list1"/>
    <dgm:cxn modelId="{350ED39F-AB41-441A-988B-DCE97A0E931E}" type="presParOf" srcId="{4333EE92-31C8-4B2C-B9CA-F329C27044FF}" destId="{96C96955-4FD6-41C1-803D-52CA6FE15581}" srcOrd="11" destOrd="0" presId="urn:microsoft.com/office/officeart/2005/8/layout/list1"/>
    <dgm:cxn modelId="{D5E8A69F-9E14-4E0F-9CAA-B974AADD0F15}" type="presParOf" srcId="{4333EE92-31C8-4B2C-B9CA-F329C27044FF}" destId="{55F32EC1-86D8-47AE-B9CC-A7F16B01B7B8}" srcOrd="12" destOrd="0" presId="urn:microsoft.com/office/officeart/2005/8/layout/list1"/>
    <dgm:cxn modelId="{643F9518-216E-41A7-9E68-D1B464BCDBEF}" type="presParOf" srcId="{55F32EC1-86D8-47AE-B9CC-A7F16B01B7B8}" destId="{16DCBF76-023E-4670-A58B-7A0C96212706}" srcOrd="0" destOrd="0" presId="urn:microsoft.com/office/officeart/2005/8/layout/list1"/>
    <dgm:cxn modelId="{4AE03D7D-E22A-4FAD-9380-9202A6199C11}" type="presParOf" srcId="{55F32EC1-86D8-47AE-B9CC-A7F16B01B7B8}" destId="{10EDAE20-A219-4CF1-B5C9-B8A22C01ECBC}" srcOrd="1" destOrd="0" presId="urn:microsoft.com/office/officeart/2005/8/layout/list1"/>
    <dgm:cxn modelId="{09EF2325-95AA-4FCE-B899-97DFA88F033A}" type="presParOf" srcId="{4333EE92-31C8-4B2C-B9CA-F329C27044FF}" destId="{CCF3CB84-8747-4414-B645-DF4188B17891}" srcOrd="13" destOrd="0" presId="urn:microsoft.com/office/officeart/2005/8/layout/list1"/>
    <dgm:cxn modelId="{0CE123BC-EFEF-499D-8B90-5436DCAB5ED6}" type="presParOf" srcId="{4333EE92-31C8-4B2C-B9CA-F329C27044FF}" destId="{04C77C16-EBD4-45CD-AADB-A7791C900E8E}" srcOrd="14" destOrd="0" presId="urn:microsoft.com/office/officeart/2005/8/layout/list1"/>
    <dgm:cxn modelId="{D2921A0A-44C0-4495-BAD1-FCC14833EB05}" type="presParOf" srcId="{4333EE92-31C8-4B2C-B9CA-F329C27044FF}" destId="{B65B88F0-26A3-4CA4-AE7F-F9D78824B810}" srcOrd="15" destOrd="0" presId="urn:microsoft.com/office/officeart/2005/8/layout/list1"/>
    <dgm:cxn modelId="{FB2B3BF1-2A01-4330-A24B-A5C545F79549}" type="presParOf" srcId="{4333EE92-31C8-4B2C-B9CA-F329C27044FF}" destId="{64304DE2-BDAB-49E3-8681-1C682A550A88}" srcOrd="16" destOrd="0" presId="urn:microsoft.com/office/officeart/2005/8/layout/list1"/>
    <dgm:cxn modelId="{A3842510-FE51-461E-94AA-00FBC82453E7}" type="presParOf" srcId="{64304DE2-BDAB-49E3-8681-1C682A550A88}" destId="{96AC519B-3F87-4C25-B109-F7D7F3D99AAF}" srcOrd="0" destOrd="0" presId="urn:microsoft.com/office/officeart/2005/8/layout/list1"/>
    <dgm:cxn modelId="{FBD1EC96-711D-42D6-9E14-9019CB15C90B}" type="presParOf" srcId="{64304DE2-BDAB-49E3-8681-1C682A550A88}" destId="{3E0D6B6B-ED31-41EA-863D-18EA0FE4632D}" srcOrd="1" destOrd="0" presId="urn:microsoft.com/office/officeart/2005/8/layout/list1"/>
    <dgm:cxn modelId="{165D0B80-5485-4426-9A33-5E3D17A48FD8}" type="presParOf" srcId="{4333EE92-31C8-4B2C-B9CA-F329C27044FF}" destId="{6139855F-84CD-4D88-B76D-BA3DF31EFCBC}" srcOrd="17" destOrd="0" presId="urn:microsoft.com/office/officeart/2005/8/layout/list1"/>
    <dgm:cxn modelId="{F97982CA-6742-441C-9C82-C62668337633}" type="presParOf" srcId="{4333EE92-31C8-4B2C-B9CA-F329C27044FF}" destId="{6A9AED3E-3F36-4BCC-9AE7-8F4265A3F1C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5BCFE7-9FA0-4304-B21D-8477A6DBB6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836C63-6F27-4FFF-B966-2795CC8DA578}">
      <dgm:prSet/>
      <dgm:spPr/>
      <dgm:t>
        <a:bodyPr/>
        <a:lstStyle/>
        <a:p>
          <a:r>
            <a:rPr lang="en-US">
              <a:latin typeface="Calibri Light" panose="020F0302020204030204"/>
            </a:rPr>
            <a:t>Setting</a:t>
          </a:r>
          <a:r>
            <a:rPr lang="en-US"/>
            <a:t> up environment</a:t>
          </a:r>
        </a:p>
      </dgm:t>
    </dgm:pt>
    <dgm:pt modelId="{99234348-C8CE-4B5C-A1BF-37B5AB6AD97F}" type="parTrans" cxnId="{73D1F8FF-19AB-455F-A34B-515C32E8223B}">
      <dgm:prSet/>
      <dgm:spPr/>
      <dgm:t>
        <a:bodyPr/>
        <a:lstStyle/>
        <a:p>
          <a:endParaRPr lang="en-US"/>
        </a:p>
      </dgm:t>
    </dgm:pt>
    <dgm:pt modelId="{69FBDC8E-38B9-45E4-80ED-5ADB27CD7433}" type="sibTrans" cxnId="{73D1F8FF-19AB-455F-A34B-515C32E8223B}">
      <dgm:prSet/>
      <dgm:spPr/>
      <dgm:t>
        <a:bodyPr/>
        <a:lstStyle/>
        <a:p>
          <a:endParaRPr lang="en-US"/>
        </a:p>
      </dgm:t>
    </dgm:pt>
    <dgm:pt modelId="{B85E18C8-D65C-402F-A403-67B0025A39A3}">
      <dgm:prSet/>
      <dgm:spPr/>
      <dgm:t>
        <a:bodyPr/>
        <a:lstStyle/>
        <a:p>
          <a:r>
            <a:rPr lang="en-US"/>
            <a:t>Installing Packages</a:t>
          </a:r>
        </a:p>
      </dgm:t>
    </dgm:pt>
    <dgm:pt modelId="{BB56424D-EFF9-4356-BD89-7B522DCF4B2B}" type="parTrans" cxnId="{1ACA2EC7-1AA4-4840-B821-5D4558ACF53E}">
      <dgm:prSet/>
      <dgm:spPr/>
      <dgm:t>
        <a:bodyPr/>
        <a:lstStyle/>
        <a:p>
          <a:endParaRPr lang="en-US"/>
        </a:p>
      </dgm:t>
    </dgm:pt>
    <dgm:pt modelId="{40635217-5072-4092-9CB1-6B743428A351}" type="sibTrans" cxnId="{1ACA2EC7-1AA4-4840-B821-5D4558ACF53E}">
      <dgm:prSet/>
      <dgm:spPr/>
      <dgm:t>
        <a:bodyPr/>
        <a:lstStyle/>
        <a:p>
          <a:endParaRPr lang="en-US"/>
        </a:p>
      </dgm:t>
    </dgm:pt>
    <dgm:pt modelId="{966BA20B-4A4D-44BA-A75E-F31E73EE966D}">
      <dgm:prSet/>
      <dgm:spPr/>
      <dgm:t>
        <a:bodyPr/>
        <a:lstStyle/>
        <a:p>
          <a:r>
            <a:rPr lang="en-US"/>
            <a:t>Cloning Official </a:t>
          </a:r>
          <a:r>
            <a:rPr lang="en-US" err="1"/>
            <a:t>Tensorflow</a:t>
          </a:r>
          <a:r>
            <a:rPr lang="en-US"/>
            <a:t> models Repo</a:t>
          </a:r>
        </a:p>
      </dgm:t>
    </dgm:pt>
    <dgm:pt modelId="{FC5A62A6-D9A5-49F2-B93C-BDC6FEF2B9F9}" type="parTrans" cxnId="{6B160932-F488-488C-9E17-D42459B5C5D4}">
      <dgm:prSet/>
      <dgm:spPr/>
      <dgm:t>
        <a:bodyPr/>
        <a:lstStyle/>
        <a:p>
          <a:endParaRPr lang="en-US"/>
        </a:p>
      </dgm:t>
    </dgm:pt>
    <dgm:pt modelId="{C0A1F8ED-A907-4C92-BE5F-6CBAF1F96748}" type="sibTrans" cxnId="{6B160932-F488-488C-9E17-D42459B5C5D4}">
      <dgm:prSet/>
      <dgm:spPr/>
      <dgm:t>
        <a:bodyPr/>
        <a:lstStyle/>
        <a:p>
          <a:endParaRPr lang="en-US"/>
        </a:p>
      </dgm:t>
    </dgm:pt>
    <dgm:pt modelId="{1CED3F48-9D16-4C25-BC85-40FDED2406AC}">
      <dgm:prSet/>
      <dgm:spPr/>
      <dgm:t>
        <a:bodyPr/>
        <a:lstStyle/>
        <a:p>
          <a:r>
            <a:rPr lang="en-US"/>
            <a:t>Installing </a:t>
          </a:r>
          <a:r>
            <a:rPr lang="en-US" err="1"/>
            <a:t>Protobuff</a:t>
          </a:r>
        </a:p>
      </dgm:t>
    </dgm:pt>
    <dgm:pt modelId="{0EEEF09B-0AE3-4A42-812E-F710233C35FF}" type="parTrans" cxnId="{D379C24D-5705-4A24-980C-57CA8A2861AA}">
      <dgm:prSet/>
      <dgm:spPr/>
      <dgm:t>
        <a:bodyPr/>
        <a:lstStyle/>
        <a:p>
          <a:endParaRPr lang="en-US"/>
        </a:p>
      </dgm:t>
    </dgm:pt>
    <dgm:pt modelId="{0ED2D525-72DA-497C-8A3D-4A0D34B8D543}" type="sibTrans" cxnId="{D379C24D-5705-4A24-980C-57CA8A2861AA}">
      <dgm:prSet/>
      <dgm:spPr/>
      <dgm:t>
        <a:bodyPr/>
        <a:lstStyle/>
        <a:p>
          <a:endParaRPr lang="en-US"/>
        </a:p>
      </dgm:t>
    </dgm:pt>
    <dgm:pt modelId="{B7596D2E-D856-4EE1-91DF-2973B29A2F32}">
      <dgm:prSet/>
      <dgm:spPr/>
      <dgm:t>
        <a:bodyPr/>
        <a:lstStyle/>
        <a:p>
          <a:r>
            <a:rPr lang="en-US"/>
            <a:t>Installing Object Detection</a:t>
          </a:r>
        </a:p>
      </dgm:t>
    </dgm:pt>
    <dgm:pt modelId="{A266D4BA-7E30-4D2E-9BA3-8843FB2142CA}" type="parTrans" cxnId="{B26C7862-41E4-4750-834D-B4034641E152}">
      <dgm:prSet/>
      <dgm:spPr/>
      <dgm:t>
        <a:bodyPr/>
        <a:lstStyle/>
        <a:p>
          <a:endParaRPr lang="en-US"/>
        </a:p>
      </dgm:t>
    </dgm:pt>
    <dgm:pt modelId="{8BC576AC-8DD6-4BBF-9B92-B6986A6E3398}" type="sibTrans" cxnId="{B26C7862-41E4-4750-834D-B4034641E152}">
      <dgm:prSet/>
      <dgm:spPr/>
      <dgm:t>
        <a:bodyPr/>
        <a:lstStyle/>
        <a:p>
          <a:endParaRPr lang="en-US"/>
        </a:p>
      </dgm:t>
    </dgm:pt>
    <dgm:pt modelId="{D20C9F01-27A6-4DEA-B292-3431D72DC9BF}">
      <dgm:prSet/>
      <dgm:spPr/>
      <dgm:t>
        <a:bodyPr/>
        <a:lstStyle/>
        <a:p>
          <a:r>
            <a:rPr lang="en-US"/>
            <a:t>Setup Verification</a:t>
          </a:r>
        </a:p>
      </dgm:t>
    </dgm:pt>
    <dgm:pt modelId="{7432A6E8-8421-4B37-A5DC-04E7BD3741A5}" type="parTrans" cxnId="{8FBBB3DD-EE20-4BAD-9676-33413178D1B0}">
      <dgm:prSet/>
      <dgm:spPr/>
      <dgm:t>
        <a:bodyPr/>
        <a:lstStyle/>
        <a:p>
          <a:endParaRPr lang="en-US"/>
        </a:p>
      </dgm:t>
    </dgm:pt>
    <dgm:pt modelId="{0FEE1767-08F4-4905-BF1E-BC9F45B444B4}" type="sibTrans" cxnId="{8FBBB3DD-EE20-4BAD-9676-33413178D1B0}">
      <dgm:prSet/>
      <dgm:spPr/>
      <dgm:t>
        <a:bodyPr/>
        <a:lstStyle/>
        <a:p>
          <a:endParaRPr lang="en-US"/>
        </a:p>
      </dgm:t>
    </dgm:pt>
    <dgm:pt modelId="{01DDD30A-2DE1-4003-8B8E-A3EBE8559104}">
      <dgm:prSet/>
      <dgm:spPr/>
      <dgm:t>
        <a:bodyPr/>
        <a:lstStyle/>
        <a:p>
          <a:r>
            <a:rPr lang="en-US"/>
            <a:t>Inferencing using Pretrained Models</a:t>
          </a:r>
        </a:p>
      </dgm:t>
    </dgm:pt>
    <dgm:pt modelId="{DCDC462E-CFB0-47AD-9C27-D7921A2B0614}" type="parTrans" cxnId="{536E33BA-B63F-49C9-A7D3-45BEB9047F29}">
      <dgm:prSet/>
      <dgm:spPr/>
      <dgm:t>
        <a:bodyPr/>
        <a:lstStyle/>
        <a:p>
          <a:endParaRPr lang="en-US"/>
        </a:p>
      </dgm:t>
    </dgm:pt>
    <dgm:pt modelId="{9EDDE838-4E7F-4DEC-81C7-8EB2F64F9208}" type="sibTrans" cxnId="{536E33BA-B63F-49C9-A7D3-45BEB9047F29}">
      <dgm:prSet/>
      <dgm:spPr/>
      <dgm:t>
        <a:bodyPr/>
        <a:lstStyle/>
        <a:p>
          <a:endParaRPr lang="en-US"/>
        </a:p>
      </dgm:t>
    </dgm:pt>
    <dgm:pt modelId="{4A38D096-B5CF-4B86-8FCD-AB46D301485E}" type="pres">
      <dgm:prSet presAssocID="{4D5BCFE7-9FA0-4304-B21D-8477A6DBB6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9B1FF-0990-41CF-AF98-24DBADAC9F28}" type="pres">
      <dgm:prSet presAssocID="{6A836C63-6F27-4FFF-B966-2795CC8DA578}" presName="parentLin" presStyleCnt="0"/>
      <dgm:spPr/>
    </dgm:pt>
    <dgm:pt modelId="{233B70ED-E78C-4789-B54D-40C8336FC633}" type="pres">
      <dgm:prSet presAssocID="{6A836C63-6F27-4FFF-B966-2795CC8DA578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10D6090E-29EA-4353-9B59-DA0224256191}" type="pres">
      <dgm:prSet presAssocID="{6A836C63-6F27-4FFF-B966-2795CC8DA57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0C958-6F9F-4861-99CF-4B8BC17AEBEC}" type="pres">
      <dgm:prSet presAssocID="{6A836C63-6F27-4FFF-B966-2795CC8DA578}" presName="negativeSpace" presStyleCnt="0"/>
      <dgm:spPr/>
    </dgm:pt>
    <dgm:pt modelId="{A76FC74D-A72F-417C-928B-F7FC0C9AB8F8}" type="pres">
      <dgm:prSet presAssocID="{6A836C63-6F27-4FFF-B966-2795CC8DA578}" presName="childText" presStyleLbl="conFgAcc1" presStyleIdx="0" presStyleCnt="7">
        <dgm:presLayoutVars>
          <dgm:bulletEnabled val="1"/>
        </dgm:presLayoutVars>
      </dgm:prSet>
      <dgm:spPr/>
    </dgm:pt>
    <dgm:pt modelId="{C46122E8-4A3B-4675-B78F-159702B093E0}" type="pres">
      <dgm:prSet presAssocID="{69FBDC8E-38B9-45E4-80ED-5ADB27CD7433}" presName="spaceBetweenRectangles" presStyleCnt="0"/>
      <dgm:spPr/>
    </dgm:pt>
    <dgm:pt modelId="{BC6F7E99-1FDF-4153-BB9E-43E962E26926}" type="pres">
      <dgm:prSet presAssocID="{B85E18C8-D65C-402F-A403-67B0025A39A3}" presName="parentLin" presStyleCnt="0"/>
      <dgm:spPr/>
    </dgm:pt>
    <dgm:pt modelId="{EA11B0A2-49DE-4DB8-A71A-2CCD8512B308}" type="pres">
      <dgm:prSet presAssocID="{B85E18C8-D65C-402F-A403-67B0025A39A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335A6FC6-AF20-4270-8E78-F2E2A5783AE0}" type="pres">
      <dgm:prSet presAssocID="{B85E18C8-D65C-402F-A403-67B0025A39A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9E389-A0FD-479F-8A9E-DF10540445FB}" type="pres">
      <dgm:prSet presAssocID="{B85E18C8-D65C-402F-A403-67B0025A39A3}" presName="negativeSpace" presStyleCnt="0"/>
      <dgm:spPr/>
    </dgm:pt>
    <dgm:pt modelId="{73639CE9-BCD0-43A8-9021-260DBC7D71A8}" type="pres">
      <dgm:prSet presAssocID="{B85E18C8-D65C-402F-A403-67B0025A39A3}" presName="childText" presStyleLbl="conFgAcc1" presStyleIdx="1" presStyleCnt="7">
        <dgm:presLayoutVars>
          <dgm:bulletEnabled val="1"/>
        </dgm:presLayoutVars>
      </dgm:prSet>
      <dgm:spPr/>
    </dgm:pt>
    <dgm:pt modelId="{3E7B5E67-2A33-48A0-BB72-3DF2E98A433E}" type="pres">
      <dgm:prSet presAssocID="{40635217-5072-4092-9CB1-6B743428A351}" presName="spaceBetweenRectangles" presStyleCnt="0"/>
      <dgm:spPr/>
    </dgm:pt>
    <dgm:pt modelId="{44E75D71-BCCD-4751-9A3F-B6D6C5AE3718}" type="pres">
      <dgm:prSet presAssocID="{966BA20B-4A4D-44BA-A75E-F31E73EE966D}" presName="parentLin" presStyleCnt="0"/>
      <dgm:spPr/>
    </dgm:pt>
    <dgm:pt modelId="{63A02FE7-FC83-4046-AF4B-785F7ADB0550}" type="pres">
      <dgm:prSet presAssocID="{966BA20B-4A4D-44BA-A75E-F31E73EE966D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C0FC8E39-1F09-4C78-A85E-747703F4B19C}" type="pres">
      <dgm:prSet presAssocID="{966BA20B-4A4D-44BA-A75E-F31E73EE966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A61FA-4B7D-464B-BCE5-AA37A5A601C1}" type="pres">
      <dgm:prSet presAssocID="{966BA20B-4A4D-44BA-A75E-F31E73EE966D}" presName="negativeSpace" presStyleCnt="0"/>
      <dgm:spPr/>
    </dgm:pt>
    <dgm:pt modelId="{D18EED48-8665-403A-8AA5-66F8BA4F2F82}" type="pres">
      <dgm:prSet presAssocID="{966BA20B-4A4D-44BA-A75E-F31E73EE966D}" presName="childText" presStyleLbl="conFgAcc1" presStyleIdx="2" presStyleCnt="7">
        <dgm:presLayoutVars>
          <dgm:bulletEnabled val="1"/>
        </dgm:presLayoutVars>
      </dgm:prSet>
      <dgm:spPr/>
    </dgm:pt>
    <dgm:pt modelId="{E19AFCD8-FEB9-46E1-AF89-DF3CD7EA9E47}" type="pres">
      <dgm:prSet presAssocID="{C0A1F8ED-A907-4C92-BE5F-6CBAF1F96748}" presName="spaceBetweenRectangles" presStyleCnt="0"/>
      <dgm:spPr/>
    </dgm:pt>
    <dgm:pt modelId="{D581861D-B0A5-4745-93D5-EB73CFCA9A22}" type="pres">
      <dgm:prSet presAssocID="{1CED3F48-9D16-4C25-BC85-40FDED2406AC}" presName="parentLin" presStyleCnt="0"/>
      <dgm:spPr/>
    </dgm:pt>
    <dgm:pt modelId="{725FF30A-6F3A-4AE3-BD56-5756AFFB7418}" type="pres">
      <dgm:prSet presAssocID="{1CED3F48-9D16-4C25-BC85-40FDED2406AC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E1A704C-6C11-431C-96E5-DA007C07E4C8}" type="pres">
      <dgm:prSet presAssocID="{1CED3F48-9D16-4C25-BC85-40FDED2406A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2134D-425D-43E0-80C1-C708CD10F05A}" type="pres">
      <dgm:prSet presAssocID="{1CED3F48-9D16-4C25-BC85-40FDED2406AC}" presName="negativeSpace" presStyleCnt="0"/>
      <dgm:spPr/>
    </dgm:pt>
    <dgm:pt modelId="{38CCB6D9-2AA5-45C4-990A-EB7B91FE4DBD}" type="pres">
      <dgm:prSet presAssocID="{1CED3F48-9D16-4C25-BC85-40FDED2406AC}" presName="childText" presStyleLbl="conFgAcc1" presStyleIdx="3" presStyleCnt="7">
        <dgm:presLayoutVars>
          <dgm:bulletEnabled val="1"/>
        </dgm:presLayoutVars>
      </dgm:prSet>
      <dgm:spPr/>
    </dgm:pt>
    <dgm:pt modelId="{BC7EF344-2A32-47F4-97D9-BDB8205862E2}" type="pres">
      <dgm:prSet presAssocID="{0ED2D525-72DA-497C-8A3D-4A0D34B8D543}" presName="spaceBetweenRectangles" presStyleCnt="0"/>
      <dgm:spPr/>
    </dgm:pt>
    <dgm:pt modelId="{920D8E59-5934-46B3-88A8-42F5976A78A7}" type="pres">
      <dgm:prSet presAssocID="{B7596D2E-D856-4EE1-91DF-2973B29A2F32}" presName="parentLin" presStyleCnt="0"/>
      <dgm:spPr/>
    </dgm:pt>
    <dgm:pt modelId="{D9A4D265-8549-4199-8A68-CD7977BB3473}" type="pres">
      <dgm:prSet presAssocID="{B7596D2E-D856-4EE1-91DF-2973B29A2F32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AAA9F550-E408-46FC-9BD5-F2AA5BF3B079}" type="pres">
      <dgm:prSet presAssocID="{B7596D2E-D856-4EE1-91DF-2973B29A2F3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75FB2-3D0D-4668-A922-75E5020E007C}" type="pres">
      <dgm:prSet presAssocID="{B7596D2E-D856-4EE1-91DF-2973B29A2F32}" presName="negativeSpace" presStyleCnt="0"/>
      <dgm:spPr/>
    </dgm:pt>
    <dgm:pt modelId="{8601C5E7-9C98-461A-B5B3-DFAF5B57F537}" type="pres">
      <dgm:prSet presAssocID="{B7596D2E-D856-4EE1-91DF-2973B29A2F32}" presName="childText" presStyleLbl="conFgAcc1" presStyleIdx="4" presStyleCnt="7">
        <dgm:presLayoutVars>
          <dgm:bulletEnabled val="1"/>
        </dgm:presLayoutVars>
      </dgm:prSet>
      <dgm:spPr/>
    </dgm:pt>
    <dgm:pt modelId="{18DD3332-B29C-4AF7-B261-C877E952FE12}" type="pres">
      <dgm:prSet presAssocID="{8BC576AC-8DD6-4BBF-9B92-B6986A6E3398}" presName="spaceBetweenRectangles" presStyleCnt="0"/>
      <dgm:spPr/>
    </dgm:pt>
    <dgm:pt modelId="{90EA4B41-2D95-4FF1-81F0-1056B2B6519B}" type="pres">
      <dgm:prSet presAssocID="{D20C9F01-27A6-4DEA-B292-3431D72DC9BF}" presName="parentLin" presStyleCnt="0"/>
      <dgm:spPr/>
    </dgm:pt>
    <dgm:pt modelId="{363308C0-FB90-4D3C-A147-5A00BC426C79}" type="pres">
      <dgm:prSet presAssocID="{D20C9F01-27A6-4DEA-B292-3431D72DC9BF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E3656B20-F0DA-4B75-BDB6-AD07AF6D614F}" type="pres">
      <dgm:prSet presAssocID="{D20C9F01-27A6-4DEA-B292-3431D72DC9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3B71F-C2FD-415F-831C-3F248B21AD5F}" type="pres">
      <dgm:prSet presAssocID="{D20C9F01-27A6-4DEA-B292-3431D72DC9BF}" presName="negativeSpace" presStyleCnt="0"/>
      <dgm:spPr/>
    </dgm:pt>
    <dgm:pt modelId="{06F1A81C-9D17-49B4-A1B6-8A01CB2163A6}" type="pres">
      <dgm:prSet presAssocID="{D20C9F01-27A6-4DEA-B292-3431D72DC9BF}" presName="childText" presStyleLbl="conFgAcc1" presStyleIdx="5" presStyleCnt="7">
        <dgm:presLayoutVars>
          <dgm:bulletEnabled val="1"/>
        </dgm:presLayoutVars>
      </dgm:prSet>
      <dgm:spPr/>
    </dgm:pt>
    <dgm:pt modelId="{25D7B933-8D43-47DF-8CB3-07382F16982C}" type="pres">
      <dgm:prSet presAssocID="{0FEE1767-08F4-4905-BF1E-BC9F45B444B4}" presName="spaceBetweenRectangles" presStyleCnt="0"/>
      <dgm:spPr/>
    </dgm:pt>
    <dgm:pt modelId="{708DB1E8-357B-48DF-9692-AD11EA53CE17}" type="pres">
      <dgm:prSet presAssocID="{01DDD30A-2DE1-4003-8B8E-A3EBE8559104}" presName="parentLin" presStyleCnt="0"/>
      <dgm:spPr/>
    </dgm:pt>
    <dgm:pt modelId="{85EE403B-533C-4F55-B75F-B2530CE4FB0A}" type="pres">
      <dgm:prSet presAssocID="{01DDD30A-2DE1-4003-8B8E-A3EBE8559104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3F6BF7A-D53E-425D-B4D8-4B0D3C8EB6CD}" type="pres">
      <dgm:prSet presAssocID="{01DDD30A-2DE1-4003-8B8E-A3EBE855910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6210-999D-44C1-BB80-91BA796C2AF3}" type="pres">
      <dgm:prSet presAssocID="{01DDD30A-2DE1-4003-8B8E-A3EBE8559104}" presName="negativeSpace" presStyleCnt="0"/>
      <dgm:spPr/>
    </dgm:pt>
    <dgm:pt modelId="{03395038-8966-495A-8C51-0EF3AC345F22}" type="pres">
      <dgm:prSet presAssocID="{01DDD30A-2DE1-4003-8B8E-A3EBE855910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FBBB3DD-EE20-4BAD-9676-33413178D1B0}" srcId="{4D5BCFE7-9FA0-4304-B21D-8477A6DBB66F}" destId="{D20C9F01-27A6-4DEA-B292-3431D72DC9BF}" srcOrd="5" destOrd="0" parTransId="{7432A6E8-8421-4B37-A5DC-04E7BD3741A5}" sibTransId="{0FEE1767-08F4-4905-BF1E-BC9F45B444B4}"/>
    <dgm:cxn modelId="{4A124DBA-ECC3-41D3-8F29-D7B4A9A9BA22}" type="presOf" srcId="{B7596D2E-D856-4EE1-91DF-2973B29A2F32}" destId="{AAA9F550-E408-46FC-9BD5-F2AA5BF3B079}" srcOrd="1" destOrd="0" presId="urn:microsoft.com/office/officeart/2005/8/layout/list1"/>
    <dgm:cxn modelId="{691FC616-9887-46D0-B95B-7D6A470E48F7}" type="presOf" srcId="{01DDD30A-2DE1-4003-8B8E-A3EBE8559104}" destId="{A3F6BF7A-D53E-425D-B4D8-4B0D3C8EB6CD}" srcOrd="1" destOrd="0" presId="urn:microsoft.com/office/officeart/2005/8/layout/list1"/>
    <dgm:cxn modelId="{8796D514-B7AA-4103-B263-CCA356174A56}" type="presOf" srcId="{966BA20B-4A4D-44BA-A75E-F31E73EE966D}" destId="{63A02FE7-FC83-4046-AF4B-785F7ADB0550}" srcOrd="0" destOrd="0" presId="urn:microsoft.com/office/officeart/2005/8/layout/list1"/>
    <dgm:cxn modelId="{51EC97DD-D034-49B1-BFD9-C18FF7C319CE}" type="presOf" srcId="{01DDD30A-2DE1-4003-8B8E-A3EBE8559104}" destId="{85EE403B-533C-4F55-B75F-B2530CE4FB0A}" srcOrd="0" destOrd="0" presId="urn:microsoft.com/office/officeart/2005/8/layout/list1"/>
    <dgm:cxn modelId="{536E33BA-B63F-49C9-A7D3-45BEB9047F29}" srcId="{4D5BCFE7-9FA0-4304-B21D-8477A6DBB66F}" destId="{01DDD30A-2DE1-4003-8B8E-A3EBE8559104}" srcOrd="6" destOrd="0" parTransId="{DCDC462E-CFB0-47AD-9C27-D7921A2B0614}" sibTransId="{9EDDE838-4E7F-4DEC-81C7-8EB2F64F9208}"/>
    <dgm:cxn modelId="{48D57811-4BF0-49E1-A77D-AE5ECBE51736}" type="presOf" srcId="{1CED3F48-9D16-4C25-BC85-40FDED2406AC}" destId="{1E1A704C-6C11-431C-96E5-DA007C07E4C8}" srcOrd="1" destOrd="0" presId="urn:microsoft.com/office/officeart/2005/8/layout/list1"/>
    <dgm:cxn modelId="{42F7D46E-6DAE-49D2-A4B7-AFD3E916222E}" type="presOf" srcId="{6A836C63-6F27-4FFF-B966-2795CC8DA578}" destId="{10D6090E-29EA-4353-9B59-DA0224256191}" srcOrd="1" destOrd="0" presId="urn:microsoft.com/office/officeart/2005/8/layout/list1"/>
    <dgm:cxn modelId="{D379C24D-5705-4A24-980C-57CA8A2861AA}" srcId="{4D5BCFE7-9FA0-4304-B21D-8477A6DBB66F}" destId="{1CED3F48-9D16-4C25-BC85-40FDED2406AC}" srcOrd="3" destOrd="0" parTransId="{0EEEF09B-0AE3-4A42-812E-F710233C35FF}" sibTransId="{0ED2D525-72DA-497C-8A3D-4A0D34B8D543}"/>
    <dgm:cxn modelId="{9312ED19-79F3-45B7-8E8A-EF4A0D81C7F8}" type="presOf" srcId="{966BA20B-4A4D-44BA-A75E-F31E73EE966D}" destId="{C0FC8E39-1F09-4C78-A85E-747703F4B19C}" srcOrd="1" destOrd="0" presId="urn:microsoft.com/office/officeart/2005/8/layout/list1"/>
    <dgm:cxn modelId="{2114F8CB-34FD-4243-B91F-6E0134019AC2}" type="presOf" srcId="{6A836C63-6F27-4FFF-B966-2795CC8DA578}" destId="{233B70ED-E78C-4789-B54D-40C8336FC633}" srcOrd="0" destOrd="0" presId="urn:microsoft.com/office/officeart/2005/8/layout/list1"/>
    <dgm:cxn modelId="{73D1F8FF-19AB-455F-A34B-515C32E8223B}" srcId="{4D5BCFE7-9FA0-4304-B21D-8477A6DBB66F}" destId="{6A836C63-6F27-4FFF-B966-2795CC8DA578}" srcOrd="0" destOrd="0" parTransId="{99234348-C8CE-4B5C-A1BF-37B5AB6AD97F}" sibTransId="{69FBDC8E-38B9-45E4-80ED-5ADB27CD7433}"/>
    <dgm:cxn modelId="{30021FBB-F1C4-44DF-AC8F-07D2C55FE7AF}" type="presOf" srcId="{B85E18C8-D65C-402F-A403-67B0025A39A3}" destId="{EA11B0A2-49DE-4DB8-A71A-2CCD8512B308}" srcOrd="0" destOrd="0" presId="urn:microsoft.com/office/officeart/2005/8/layout/list1"/>
    <dgm:cxn modelId="{4B094C3F-20E7-421E-91C1-53ABAF354EAF}" type="presOf" srcId="{1CED3F48-9D16-4C25-BC85-40FDED2406AC}" destId="{725FF30A-6F3A-4AE3-BD56-5756AFFB7418}" srcOrd="0" destOrd="0" presId="urn:microsoft.com/office/officeart/2005/8/layout/list1"/>
    <dgm:cxn modelId="{6B160932-F488-488C-9E17-D42459B5C5D4}" srcId="{4D5BCFE7-9FA0-4304-B21D-8477A6DBB66F}" destId="{966BA20B-4A4D-44BA-A75E-F31E73EE966D}" srcOrd="2" destOrd="0" parTransId="{FC5A62A6-D9A5-49F2-B93C-BDC6FEF2B9F9}" sibTransId="{C0A1F8ED-A907-4C92-BE5F-6CBAF1F96748}"/>
    <dgm:cxn modelId="{B26C7862-41E4-4750-834D-B4034641E152}" srcId="{4D5BCFE7-9FA0-4304-B21D-8477A6DBB66F}" destId="{B7596D2E-D856-4EE1-91DF-2973B29A2F32}" srcOrd="4" destOrd="0" parTransId="{A266D4BA-7E30-4D2E-9BA3-8843FB2142CA}" sibTransId="{8BC576AC-8DD6-4BBF-9B92-B6986A6E3398}"/>
    <dgm:cxn modelId="{99D36974-6FF8-49FA-BB59-E933EBE72247}" type="presOf" srcId="{D20C9F01-27A6-4DEA-B292-3431D72DC9BF}" destId="{E3656B20-F0DA-4B75-BDB6-AD07AF6D614F}" srcOrd="1" destOrd="0" presId="urn:microsoft.com/office/officeart/2005/8/layout/list1"/>
    <dgm:cxn modelId="{77E74D26-610A-491A-B90B-55D3B1CFF4FB}" type="presOf" srcId="{B85E18C8-D65C-402F-A403-67B0025A39A3}" destId="{335A6FC6-AF20-4270-8E78-F2E2A5783AE0}" srcOrd="1" destOrd="0" presId="urn:microsoft.com/office/officeart/2005/8/layout/list1"/>
    <dgm:cxn modelId="{1ACA2EC7-1AA4-4840-B821-5D4558ACF53E}" srcId="{4D5BCFE7-9FA0-4304-B21D-8477A6DBB66F}" destId="{B85E18C8-D65C-402F-A403-67B0025A39A3}" srcOrd="1" destOrd="0" parTransId="{BB56424D-EFF9-4356-BD89-7B522DCF4B2B}" sibTransId="{40635217-5072-4092-9CB1-6B743428A351}"/>
    <dgm:cxn modelId="{8E4AED2D-5DE3-43D0-97AD-A629DC4E85D8}" type="presOf" srcId="{4D5BCFE7-9FA0-4304-B21D-8477A6DBB66F}" destId="{4A38D096-B5CF-4B86-8FCD-AB46D301485E}" srcOrd="0" destOrd="0" presId="urn:microsoft.com/office/officeart/2005/8/layout/list1"/>
    <dgm:cxn modelId="{47C7818F-6236-49BC-A7AA-23F37ED0A7A9}" type="presOf" srcId="{D20C9F01-27A6-4DEA-B292-3431D72DC9BF}" destId="{363308C0-FB90-4D3C-A147-5A00BC426C79}" srcOrd="0" destOrd="0" presId="urn:microsoft.com/office/officeart/2005/8/layout/list1"/>
    <dgm:cxn modelId="{C49A368F-5A0D-4BAC-B752-43459389720F}" type="presOf" srcId="{B7596D2E-D856-4EE1-91DF-2973B29A2F32}" destId="{D9A4D265-8549-4199-8A68-CD7977BB3473}" srcOrd="0" destOrd="0" presId="urn:microsoft.com/office/officeart/2005/8/layout/list1"/>
    <dgm:cxn modelId="{D3747CBE-B045-48DA-938C-5DDABC76D44B}" type="presParOf" srcId="{4A38D096-B5CF-4B86-8FCD-AB46D301485E}" destId="{7DB9B1FF-0990-41CF-AF98-24DBADAC9F28}" srcOrd="0" destOrd="0" presId="urn:microsoft.com/office/officeart/2005/8/layout/list1"/>
    <dgm:cxn modelId="{4C7D9C6B-0FC4-4450-9C25-751FA7DEF1AF}" type="presParOf" srcId="{7DB9B1FF-0990-41CF-AF98-24DBADAC9F28}" destId="{233B70ED-E78C-4789-B54D-40C8336FC633}" srcOrd="0" destOrd="0" presId="urn:microsoft.com/office/officeart/2005/8/layout/list1"/>
    <dgm:cxn modelId="{0E55B310-4CB8-40B1-A9FB-795DE928430C}" type="presParOf" srcId="{7DB9B1FF-0990-41CF-AF98-24DBADAC9F28}" destId="{10D6090E-29EA-4353-9B59-DA0224256191}" srcOrd="1" destOrd="0" presId="urn:microsoft.com/office/officeart/2005/8/layout/list1"/>
    <dgm:cxn modelId="{44BE0D2D-2A2C-4E1B-80A1-C01A2641680D}" type="presParOf" srcId="{4A38D096-B5CF-4B86-8FCD-AB46D301485E}" destId="{EAC0C958-6F9F-4861-99CF-4B8BC17AEBEC}" srcOrd="1" destOrd="0" presId="urn:microsoft.com/office/officeart/2005/8/layout/list1"/>
    <dgm:cxn modelId="{CE647949-9922-4F14-BEE2-32155C16BD89}" type="presParOf" srcId="{4A38D096-B5CF-4B86-8FCD-AB46D301485E}" destId="{A76FC74D-A72F-417C-928B-F7FC0C9AB8F8}" srcOrd="2" destOrd="0" presId="urn:microsoft.com/office/officeart/2005/8/layout/list1"/>
    <dgm:cxn modelId="{74894A45-0919-429A-AC01-2E3631D9EE45}" type="presParOf" srcId="{4A38D096-B5CF-4B86-8FCD-AB46D301485E}" destId="{C46122E8-4A3B-4675-B78F-159702B093E0}" srcOrd="3" destOrd="0" presId="urn:microsoft.com/office/officeart/2005/8/layout/list1"/>
    <dgm:cxn modelId="{A415500A-E119-41B0-A0A7-45BFFDBBD4CB}" type="presParOf" srcId="{4A38D096-B5CF-4B86-8FCD-AB46D301485E}" destId="{BC6F7E99-1FDF-4153-BB9E-43E962E26926}" srcOrd="4" destOrd="0" presId="urn:microsoft.com/office/officeart/2005/8/layout/list1"/>
    <dgm:cxn modelId="{8B3F001D-CBE8-43D6-AFDE-0093B33C4415}" type="presParOf" srcId="{BC6F7E99-1FDF-4153-BB9E-43E962E26926}" destId="{EA11B0A2-49DE-4DB8-A71A-2CCD8512B308}" srcOrd="0" destOrd="0" presId="urn:microsoft.com/office/officeart/2005/8/layout/list1"/>
    <dgm:cxn modelId="{6A9A1B32-3776-4FB1-A24B-8A0D116CDD4C}" type="presParOf" srcId="{BC6F7E99-1FDF-4153-BB9E-43E962E26926}" destId="{335A6FC6-AF20-4270-8E78-F2E2A5783AE0}" srcOrd="1" destOrd="0" presId="urn:microsoft.com/office/officeart/2005/8/layout/list1"/>
    <dgm:cxn modelId="{3BABED6A-D92F-4843-981D-1C2D61C398B1}" type="presParOf" srcId="{4A38D096-B5CF-4B86-8FCD-AB46D301485E}" destId="{15E9E389-A0FD-479F-8A9E-DF10540445FB}" srcOrd="5" destOrd="0" presId="urn:microsoft.com/office/officeart/2005/8/layout/list1"/>
    <dgm:cxn modelId="{5C257391-8484-4B77-A8EA-37C68DF65DE7}" type="presParOf" srcId="{4A38D096-B5CF-4B86-8FCD-AB46D301485E}" destId="{73639CE9-BCD0-43A8-9021-260DBC7D71A8}" srcOrd="6" destOrd="0" presId="urn:microsoft.com/office/officeart/2005/8/layout/list1"/>
    <dgm:cxn modelId="{4FADF210-B96F-4660-91F4-9ED37A9F47CA}" type="presParOf" srcId="{4A38D096-B5CF-4B86-8FCD-AB46D301485E}" destId="{3E7B5E67-2A33-48A0-BB72-3DF2E98A433E}" srcOrd="7" destOrd="0" presId="urn:microsoft.com/office/officeart/2005/8/layout/list1"/>
    <dgm:cxn modelId="{B28CBE58-037B-4DF0-9A10-C1AFCC903698}" type="presParOf" srcId="{4A38D096-B5CF-4B86-8FCD-AB46D301485E}" destId="{44E75D71-BCCD-4751-9A3F-B6D6C5AE3718}" srcOrd="8" destOrd="0" presId="urn:microsoft.com/office/officeart/2005/8/layout/list1"/>
    <dgm:cxn modelId="{3D200C1A-5389-4787-B413-D3B6B5AAF890}" type="presParOf" srcId="{44E75D71-BCCD-4751-9A3F-B6D6C5AE3718}" destId="{63A02FE7-FC83-4046-AF4B-785F7ADB0550}" srcOrd="0" destOrd="0" presId="urn:microsoft.com/office/officeart/2005/8/layout/list1"/>
    <dgm:cxn modelId="{60793F67-AAB1-4681-9177-8E8422B9F7D5}" type="presParOf" srcId="{44E75D71-BCCD-4751-9A3F-B6D6C5AE3718}" destId="{C0FC8E39-1F09-4C78-A85E-747703F4B19C}" srcOrd="1" destOrd="0" presId="urn:microsoft.com/office/officeart/2005/8/layout/list1"/>
    <dgm:cxn modelId="{9AD73D34-160E-4DA6-A7D8-C6F5D7182FED}" type="presParOf" srcId="{4A38D096-B5CF-4B86-8FCD-AB46D301485E}" destId="{53EA61FA-4B7D-464B-BCE5-AA37A5A601C1}" srcOrd="9" destOrd="0" presId="urn:microsoft.com/office/officeart/2005/8/layout/list1"/>
    <dgm:cxn modelId="{DE1652D1-573E-4837-805C-0B7FD48C374A}" type="presParOf" srcId="{4A38D096-B5CF-4B86-8FCD-AB46D301485E}" destId="{D18EED48-8665-403A-8AA5-66F8BA4F2F82}" srcOrd="10" destOrd="0" presId="urn:microsoft.com/office/officeart/2005/8/layout/list1"/>
    <dgm:cxn modelId="{D4C23DED-26A7-4CCF-9089-D11CEC9BCD27}" type="presParOf" srcId="{4A38D096-B5CF-4B86-8FCD-AB46D301485E}" destId="{E19AFCD8-FEB9-46E1-AF89-DF3CD7EA9E47}" srcOrd="11" destOrd="0" presId="urn:microsoft.com/office/officeart/2005/8/layout/list1"/>
    <dgm:cxn modelId="{3B12F349-8B76-44C0-B137-816445102012}" type="presParOf" srcId="{4A38D096-B5CF-4B86-8FCD-AB46D301485E}" destId="{D581861D-B0A5-4745-93D5-EB73CFCA9A22}" srcOrd="12" destOrd="0" presId="urn:microsoft.com/office/officeart/2005/8/layout/list1"/>
    <dgm:cxn modelId="{EBC4C4C8-88F0-40F2-BCBA-8D1FCE33A672}" type="presParOf" srcId="{D581861D-B0A5-4745-93D5-EB73CFCA9A22}" destId="{725FF30A-6F3A-4AE3-BD56-5756AFFB7418}" srcOrd="0" destOrd="0" presId="urn:microsoft.com/office/officeart/2005/8/layout/list1"/>
    <dgm:cxn modelId="{8184C458-F913-471F-BCF0-ADAB25BD03A4}" type="presParOf" srcId="{D581861D-B0A5-4745-93D5-EB73CFCA9A22}" destId="{1E1A704C-6C11-431C-96E5-DA007C07E4C8}" srcOrd="1" destOrd="0" presId="urn:microsoft.com/office/officeart/2005/8/layout/list1"/>
    <dgm:cxn modelId="{052E133F-2277-4980-A9D0-290D3E2843B4}" type="presParOf" srcId="{4A38D096-B5CF-4B86-8FCD-AB46D301485E}" destId="{C082134D-425D-43E0-80C1-C708CD10F05A}" srcOrd="13" destOrd="0" presId="urn:microsoft.com/office/officeart/2005/8/layout/list1"/>
    <dgm:cxn modelId="{8799D4A0-7BA7-4BEF-B077-415BE4BF123C}" type="presParOf" srcId="{4A38D096-B5CF-4B86-8FCD-AB46D301485E}" destId="{38CCB6D9-2AA5-45C4-990A-EB7B91FE4DBD}" srcOrd="14" destOrd="0" presId="urn:microsoft.com/office/officeart/2005/8/layout/list1"/>
    <dgm:cxn modelId="{9D42D2FB-E073-482C-A79E-5BB0B19AD1A4}" type="presParOf" srcId="{4A38D096-B5CF-4B86-8FCD-AB46D301485E}" destId="{BC7EF344-2A32-47F4-97D9-BDB8205862E2}" srcOrd="15" destOrd="0" presId="urn:microsoft.com/office/officeart/2005/8/layout/list1"/>
    <dgm:cxn modelId="{DBF79567-4717-48F6-84C6-FA79A78A869A}" type="presParOf" srcId="{4A38D096-B5CF-4B86-8FCD-AB46D301485E}" destId="{920D8E59-5934-46B3-88A8-42F5976A78A7}" srcOrd="16" destOrd="0" presId="urn:microsoft.com/office/officeart/2005/8/layout/list1"/>
    <dgm:cxn modelId="{7D7268B5-804C-4C6A-9E15-A81389ED9729}" type="presParOf" srcId="{920D8E59-5934-46B3-88A8-42F5976A78A7}" destId="{D9A4D265-8549-4199-8A68-CD7977BB3473}" srcOrd="0" destOrd="0" presId="urn:microsoft.com/office/officeart/2005/8/layout/list1"/>
    <dgm:cxn modelId="{4135771D-33A2-4F7F-B789-A8F34592F01A}" type="presParOf" srcId="{920D8E59-5934-46B3-88A8-42F5976A78A7}" destId="{AAA9F550-E408-46FC-9BD5-F2AA5BF3B079}" srcOrd="1" destOrd="0" presId="urn:microsoft.com/office/officeart/2005/8/layout/list1"/>
    <dgm:cxn modelId="{B7DB7D45-2858-4E84-A36B-5150177FFA80}" type="presParOf" srcId="{4A38D096-B5CF-4B86-8FCD-AB46D301485E}" destId="{44775FB2-3D0D-4668-A922-75E5020E007C}" srcOrd="17" destOrd="0" presId="urn:microsoft.com/office/officeart/2005/8/layout/list1"/>
    <dgm:cxn modelId="{9C626452-64B7-4750-A718-48B42CB63658}" type="presParOf" srcId="{4A38D096-B5CF-4B86-8FCD-AB46D301485E}" destId="{8601C5E7-9C98-461A-B5B3-DFAF5B57F537}" srcOrd="18" destOrd="0" presId="urn:microsoft.com/office/officeart/2005/8/layout/list1"/>
    <dgm:cxn modelId="{7763EBCF-821C-470F-B817-00BC034D7808}" type="presParOf" srcId="{4A38D096-B5CF-4B86-8FCD-AB46D301485E}" destId="{18DD3332-B29C-4AF7-B261-C877E952FE12}" srcOrd="19" destOrd="0" presId="urn:microsoft.com/office/officeart/2005/8/layout/list1"/>
    <dgm:cxn modelId="{C1E68FEF-7645-45DF-8A4F-472DA370C1E4}" type="presParOf" srcId="{4A38D096-B5CF-4B86-8FCD-AB46D301485E}" destId="{90EA4B41-2D95-4FF1-81F0-1056B2B6519B}" srcOrd="20" destOrd="0" presId="urn:microsoft.com/office/officeart/2005/8/layout/list1"/>
    <dgm:cxn modelId="{DB36498D-4A44-4FAB-A661-1DA0D76AC464}" type="presParOf" srcId="{90EA4B41-2D95-4FF1-81F0-1056B2B6519B}" destId="{363308C0-FB90-4D3C-A147-5A00BC426C79}" srcOrd="0" destOrd="0" presId="urn:microsoft.com/office/officeart/2005/8/layout/list1"/>
    <dgm:cxn modelId="{31547DFD-AF00-4480-BE69-8D7FA4BABE5B}" type="presParOf" srcId="{90EA4B41-2D95-4FF1-81F0-1056B2B6519B}" destId="{E3656B20-F0DA-4B75-BDB6-AD07AF6D614F}" srcOrd="1" destOrd="0" presId="urn:microsoft.com/office/officeart/2005/8/layout/list1"/>
    <dgm:cxn modelId="{C3E3EC57-EA31-4D7C-8AD7-61A48E5E6259}" type="presParOf" srcId="{4A38D096-B5CF-4B86-8FCD-AB46D301485E}" destId="{2B63B71F-C2FD-415F-831C-3F248B21AD5F}" srcOrd="21" destOrd="0" presId="urn:microsoft.com/office/officeart/2005/8/layout/list1"/>
    <dgm:cxn modelId="{00296DB3-2228-49AD-BA1F-AEEA06E4E838}" type="presParOf" srcId="{4A38D096-B5CF-4B86-8FCD-AB46D301485E}" destId="{06F1A81C-9D17-49B4-A1B6-8A01CB2163A6}" srcOrd="22" destOrd="0" presId="urn:microsoft.com/office/officeart/2005/8/layout/list1"/>
    <dgm:cxn modelId="{DAC4F019-E4F8-4643-8FA8-59DAB1290F9E}" type="presParOf" srcId="{4A38D096-B5CF-4B86-8FCD-AB46D301485E}" destId="{25D7B933-8D43-47DF-8CB3-07382F16982C}" srcOrd="23" destOrd="0" presId="urn:microsoft.com/office/officeart/2005/8/layout/list1"/>
    <dgm:cxn modelId="{323C21C7-0A48-4F33-849B-F7A7E66E785E}" type="presParOf" srcId="{4A38D096-B5CF-4B86-8FCD-AB46D301485E}" destId="{708DB1E8-357B-48DF-9692-AD11EA53CE17}" srcOrd="24" destOrd="0" presId="urn:microsoft.com/office/officeart/2005/8/layout/list1"/>
    <dgm:cxn modelId="{28A4C04A-F8D2-4DC3-8AB1-8B44F9C939E8}" type="presParOf" srcId="{708DB1E8-357B-48DF-9692-AD11EA53CE17}" destId="{85EE403B-533C-4F55-B75F-B2530CE4FB0A}" srcOrd="0" destOrd="0" presId="urn:microsoft.com/office/officeart/2005/8/layout/list1"/>
    <dgm:cxn modelId="{27AA27C3-3F70-45B1-8747-625FF6CFEC1F}" type="presParOf" srcId="{708DB1E8-357B-48DF-9692-AD11EA53CE17}" destId="{A3F6BF7A-D53E-425D-B4D8-4B0D3C8EB6CD}" srcOrd="1" destOrd="0" presId="urn:microsoft.com/office/officeart/2005/8/layout/list1"/>
    <dgm:cxn modelId="{497B42AF-EF31-47BE-9002-FFEF0863A7E5}" type="presParOf" srcId="{4A38D096-B5CF-4B86-8FCD-AB46D301485E}" destId="{EF596210-999D-44C1-BB80-91BA796C2AF3}" srcOrd="25" destOrd="0" presId="urn:microsoft.com/office/officeart/2005/8/layout/list1"/>
    <dgm:cxn modelId="{4931EB0E-AF3D-440D-8C86-AF39524A3048}" type="presParOf" srcId="{4A38D096-B5CF-4B86-8FCD-AB46D301485E}" destId="{03395038-8966-495A-8C51-0EF3AC345F2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803047-9DA6-46A8-AC04-C3A6117ACA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D4FA5E-E3C0-45A7-AF9F-3D09CE03305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Testing pretrained models with Webcam</a:t>
          </a:r>
          <a:endParaRPr lang="en-US"/>
        </a:p>
      </dgm:t>
    </dgm:pt>
    <dgm:pt modelId="{A445BCC8-77DE-4376-9AAC-1DA36BABFC45}" type="parTrans" cxnId="{C4C1129F-BE09-4DD7-BE46-40981B4766F8}">
      <dgm:prSet/>
      <dgm:spPr/>
      <dgm:t>
        <a:bodyPr/>
        <a:lstStyle/>
        <a:p>
          <a:endParaRPr lang="en-US"/>
        </a:p>
      </dgm:t>
    </dgm:pt>
    <dgm:pt modelId="{5DA75C8D-8B14-4804-8069-287BE5136CC3}" type="sibTrans" cxnId="{C4C1129F-BE09-4DD7-BE46-40981B4766F8}">
      <dgm:prSet/>
      <dgm:spPr/>
      <dgm:t>
        <a:bodyPr/>
        <a:lstStyle/>
        <a:p>
          <a:endParaRPr lang="en-US"/>
        </a:p>
      </dgm:t>
    </dgm:pt>
    <dgm:pt modelId="{20A13DD1-419F-48BC-B2AE-5163433DF8F7}" type="pres">
      <dgm:prSet presAssocID="{13803047-9DA6-46A8-AC04-C3A6117ACA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CE2733-DEC5-4E2F-A045-BDA41E8D5C25}" type="pres">
      <dgm:prSet presAssocID="{38D4FA5E-E3C0-45A7-AF9F-3D09CE0330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C4574-B449-4C16-9ADA-288051570422}" type="presOf" srcId="{38D4FA5E-E3C0-45A7-AF9F-3D09CE033057}" destId="{7CCE2733-DEC5-4E2F-A045-BDA41E8D5C25}" srcOrd="0" destOrd="0" presId="urn:microsoft.com/office/officeart/2005/8/layout/vList2"/>
    <dgm:cxn modelId="{C4C1129F-BE09-4DD7-BE46-40981B4766F8}" srcId="{13803047-9DA6-46A8-AC04-C3A6117ACAE0}" destId="{38D4FA5E-E3C0-45A7-AF9F-3D09CE033057}" srcOrd="0" destOrd="0" parTransId="{A445BCC8-77DE-4376-9AAC-1DA36BABFC45}" sibTransId="{5DA75C8D-8B14-4804-8069-287BE5136CC3}"/>
    <dgm:cxn modelId="{082A879B-874F-410E-B46A-1DC709431505}" type="presOf" srcId="{13803047-9DA6-46A8-AC04-C3A6117ACAE0}" destId="{20A13DD1-419F-48BC-B2AE-5163433DF8F7}" srcOrd="0" destOrd="0" presId="urn:microsoft.com/office/officeart/2005/8/layout/vList2"/>
    <dgm:cxn modelId="{E4F7A299-E86B-4693-B592-4763783B03DB}" type="presParOf" srcId="{20A13DD1-419F-48BC-B2AE-5163433DF8F7}" destId="{7CCE2733-DEC5-4E2F-A045-BDA41E8D5C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FC74D-A72F-417C-928B-F7FC0C9AB8F8}">
      <dsp:nvSpPr>
        <dsp:cNvPr id="0" name=""/>
        <dsp:cNvSpPr/>
      </dsp:nvSpPr>
      <dsp:spPr>
        <a:xfrm>
          <a:off x="0" y="31903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6090E-29EA-4353-9B59-DA0224256191}">
      <dsp:nvSpPr>
        <dsp:cNvPr id="0" name=""/>
        <dsp:cNvSpPr/>
      </dsp:nvSpPr>
      <dsp:spPr>
        <a:xfrm>
          <a:off x="325680" y="82873"/>
          <a:ext cx="455952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Introduction to TFOD</a:t>
          </a:r>
          <a:r>
            <a:rPr lang="en-US" sz="1600" kern="1200">
              <a:latin typeface="Calibri Light" panose="020F0302020204030204"/>
            </a:rPr>
            <a:t> 1.x    </a:t>
          </a:r>
          <a:r>
            <a:rPr lang="en-US" sz="1600" kern="1200"/>
            <a:t> </a:t>
          </a:r>
          <a:r>
            <a:rPr lang="en-US" sz="1600" kern="1200">
              <a:latin typeface="Calibri Light" panose="020F0302020204030204"/>
            </a:rPr>
            <a:t> </a:t>
          </a:r>
          <a:r>
            <a:rPr lang="en-US" sz="1600" kern="1200"/>
            <a:t> </a:t>
          </a:r>
        </a:p>
      </dsp:txBody>
      <dsp:txXfrm>
        <a:off x="348737" y="105930"/>
        <a:ext cx="4513408" cy="426206"/>
      </dsp:txXfrm>
    </dsp:sp>
    <dsp:sp modelId="{73639CE9-BCD0-43A8-9021-260DBC7D71A8}">
      <dsp:nvSpPr>
        <dsp:cNvPr id="0" name=""/>
        <dsp:cNvSpPr/>
      </dsp:nvSpPr>
      <dsp:spPr>
        <a:xfrm>
          <a:off x="0" y="104479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6FC6-AF20-4270-8E78-F2E2A5783AE0}">
      <dsp:nvSpPr>
        <dsp:cNvPr id="0" name=""/>
        <dsp:cNvSpPr/>
      </dsp:nvSpPr>
      <dsp:spPr>
        <a:xfrm>
          <a:off x="325680" y="808633"/>
          <a:ext cx="4559522" cy="472320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Using Google </a:t>
          </a:r>
          <a:r>
            <a:rPr lang="en-US" sz="1600" kern="1200" err="1"/>
            <a:t>Colab</a:t>
          </a:r>
          <a:r>
            <a:rPr lang="en-US" sz="1600" kern="1200"/>
            <a:t> with Google Drive       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</dsp:txBody>
      <dsp:txXfrm>
        <a:off x="348737" y="831690"/>
        <a:ext cx="4513408" cy="426206"/>
      </dsp:txXfrm>
    </dsp:sp>
    <dsp:sp modelId="{D18EED48-8665-403A-8AA5-66F8BA4F2F82}">
      <dsp:nvSpPr>
        <dsp:cNvPr id="0" name=""/>
        <dsp:cNvSpPr/>
      </dsp:nvSpPr>
      <dsp:spPr>
        <a:xfrm>
          <a:off x="0" y="177055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C8E39-1F09-4C78-A85E-747703F4B19C}">
      <dsp:nvSpPr>
        <dsp:cNvPr id="0" name=""/>
        <dsp:cNvSpPr/>
      </dsp:nvSpPr>
      <dsp:spPr>
        <a:xfrm>
          <a:off x="325680" y="1534393"/>
          <a:ext cx="4559522" cy="472320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Installation of Libraries in </a:t>
          </a:r>
          <a:r>
            <a:rPr lang="en-US" sz="1600" kern="1200" err="1"/>
            <a:t>Colab</a:t>
          </a:r>
          <a:r>
            <a:rPr lang="en-US" sz="1600" kern="1200"/>
            <a:t>       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</dsp:txBody>
      <dsp:txXfrm>
        <a:off x="348737" y="1557450"/>
        <a:ext cx="4513408" cy="426206"/>
      </dsp:txXfrm>
    </dsp:sp>
    <dsp:sp modelId="{38CCB6D9-2AA5-45C4-990A-EB7B91FE4DBD}">
      <dsp:nvSpPr>
        <dsp:cNvPr id="0" name=""/>
        <dsp:cNvSpPr/>
      </dsp:nvSpPr>
      <dsp:spPr>
        <a:xfrm>
          <a:off x="0" y="249631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704C-6C11-431C-96E5-DA007C07E4C8}">
      <dsp:nvSpPr>
        <dsp:cNvPr id="0" name=""/>
        <dsp:cNvSpPr/>
      </dsp:nvSpPr>
      <dsp:spPr>
        <a:xfrm>
          <a:off x="325680" y="2260152"/>
          <a:ext cx="4559522" cy="472320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Calibri Light" panose="020F0302020204030204"/>
            </a:rPr>
            <a:t>TFOD 1.x Environment</a:t>
          </a:r>
          <a:r>
            <a:rPr lang="en-US" sz="1600" kern="1200"/>
            <a:t> Setup in </a:t>
          </a:r>
          <a:r>
            <a:rPr lang="en-US" sz="1600" kern="1200" err="1"/>
            <a:t>Colab</a:t>
          </a:r>
          <a:r>
            <a:rPr lang="en-US" sz="1600" kern="1200"/>
            <a:t>       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</dsp:txBody>
      <dsp:txXfrm>
        <a:off x="348737" y="2283209"/>
        <a:ext cx="4513408" cy="426206"/>
      </dsp:txXfrm>
    </dsp:sp>
    <dsp:sp modelId="{8601C5E7-9C98-461A-B5B3-DFAF5B57F537}">
      <dsp:nvSpPr>
        <dsp:cNvPr id="0" name=""/>
        <dsp:cNvSpPr/>
      </dsp:nvSpPr>
      <dsp:spPr>
        <a:xfrm>
          <a:off x="0" y="322207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9F550-E408-46FC-9BD5-F2AA5BF3B079}">
      <dsp:nvSpPr>
        <dsp:cNvPr id="0" name=""/>
        <dsp:cNvSpPr/>
      </dsp:nvSpPr>
      <dsp:spPr>
        <a:xfrm>
          <a:off x="325680" y="2985913"/>
          <a:ext cx="4559522" cy="472320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Important </a:t>
          </a:r>
          <a:r>
            <a:rPr lang="en-US" sz="1600" kern="1200" err="1"/>
            <a:t>Configuartion</a:t>
          </a:r>
          <a:r>
            <a:rPr lang="en-US" sz="1600" kern="1200"/>
            <a:t> Files</a:t>
          </a:r>
        </a:p>
      </dsp:txBody>
      <dsp:txXfrm>
        <a:off x="348737" y="3008970"/>
        <a:ext cx="4513408" cy="426206"/>
      </dsp:txXfrm>
    </dsp:sp>
    <dsp:sp modelId="{06F1A81C-9D17-49B4-A1B6-8A01CB2163A6}">
      <dsp:nvSpPr>
        <dsp:cNvPr id="0" name=""/>
        <dsp:cNvSpPr/>
      </dsp:nvSpPr>
      <dsp:spPr>
        <a:xfrm>
          <a:off x="0" y="394783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56B20-F0DA-4B75-BDB6-AD07AF6D614F}">
      <dsp:nvSpPr>
        <dsp:cNvPr id="0" name=""/>
        <dsp:cNvSpPr/>
      </dsp:nvSpPr>
      <dsp:spPr>
        <a:xfrm>
          <a:off x="325680" y="3711673"/>
          <a:ext cx="4559522" cy="472320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Visiting the Model zoo       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</dsp:txBody>
      <dsp:txXfrm>
        <a:off x="348737" y="3734730"/>
        <a:ext cx="4513408" cy="426206"/>
      </dsp:txXfrm>
    </dsp:sp>
    <dsp:sp modelId="{03395038-8966-495A-8C51-0EF3AC345F22}">
      <dsp:nvSpPr>
        <dsp:cNvPr id="0" name=""/>
        <dsp:cNvSpPr/>
      </dsp:nvSpPr>
      <dsp:spPr>
        <a:xfrm>
          <a:off x="0" y="467359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6BF7A-D53E-425D-B4D8-4B0D3C8EB6CD}">
      <dsp:nvSpPr>
        <dsp:cNvPr id="0" name=""/>
        <dsp:cNvSpPr/>
      </dsp:nvSpPr>
      <dsp:spPr>
        <a:xfrm>
          <a:off x="325680" y="4437433"/>
          <a:ext cx="4559522" cy="472320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Inference using Pretrained Model</a:t>
          </a:r>
        </a:p>
      </dsp:txBody>
      <dsp:txXfrm>
        <a:off x="348737" y="4460490"/>
        <a:ext cx="4513408" cy="426206"/>
      </dsp:txXfrm>
    </dsp:sp>
    <dsp:sp modelId="{7C363DAF-CCE5-406B-B75A-C79FAAB89AC2}">
      <dsp:nvSpPr>
        <dsp:cNvPr id="0" name=""/>
        <dsp:cNvSpPr/>
      </dsp:nvSpPr>
      <dsp:spPr>
        <a:xfrm>
          <a:off x="0" y="539935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75ED7-82FD-47A3-9DE7-BD209B4EBF0E}">
      <dsp:nvSpPr>
        <dsp:cNvPr id="0" name=""/>
        <dsp:cNvSpPr/>
      </dsp:nvSpPr>
      <dsp:spPr>
        <a:xfrm>
          <a:off x="325680" y="5163193"/>
          <a:ext cx="4559522" cy="472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Project Setup in Local PC</a:t>
          </a:r>
        </a:p>
      </dsp:txBody>
      <dsp:txXfrm>
        <a:off x="348737" y="5186250"/>
        <a:ext cx="4513408" cy="426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9A25-B353-4652-A076-A750C2ED4693}">
      <dsp:nvSpPr>
        <dsp:cNvPr id="0" name=""/>
        <dsp:cNvSpPr/>
      </dsp:nvSpPr>
      <dsp:spPr>
        <a:xfrm>
          <a:off x="0" y="1184473"/>
          <a:ext cx="651360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CFE9D-E2C7-42EE-BFB5-1D489A01C519}">
      <dsp:nvSpPr>
        <dsp:cNvPr id="0" name=""/>
        <dsp:cNvSpPr/>
      </dsp:nvSpPr>
      <dsp:spPr>
        <a:xfrm>
          <a:off x="325680" y="830233"/>
          <a:ext cx="4559522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Object Detection Notebook</a:t>
          </a:r>
        </a:p>
      </dsp:txBody>
      <dsp:txXfrm>
        <a:off x="360265" y="864818"/>
        <a:ext cx="4490352" cy="639310"/>
      </dsp:txXfrm>
    </dsp:sp>
    <dsp:sp modelId="{2175448D-9FD5-4D15-A9FB-EDFF0942D937}">
      <dsp:nvSpPr>
        <dsp:cNvPr id="0" name=""/>
        <dsp:cNvSpPr/>
      </dsp:nvSpPr>
      <dsp:spPr>
        <a:xfrm>
          <a:off x="0" y="2273113"/>
          <a:ext cx="651360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3F250-2202-4893-8784-737D0B0B8641}">
      <dsp:nvSpPr>
        <dsp:cNvPr id="0" name=""/>
        <dsp:cNvSpPr/>
      </dsp:nvSpPr>
      <dsp:spPr>
        <a:xfrm>
          <a:off x="325680" y="1918873"/>
          <a:ext cx="4559522" cy="7084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Frozen inference grapgh</a:t>
          </a:r>
        </a:p>
      </dsp:txBody>
      <dsp:txXfrm>
        <a:off x="360265" y="1953458"/>
        <a:ext cx="4490352" cy="639310"/>
      </dsp:txXfrm>
    </dsp:sp>
    <dsp:sp modelId="{C59BCBB7-17B5-4A5A-B936-5414ECAF0DED}">
      <dsp:nvSpPr>
        <dsp:cNvPr id="0" name=""/>
        <dsp:cNvSpPr/>
      </dsp:nvSpPr>
      <dsp:spPr>
        <a:xfrm>
          <a:off x="0" y="3361753"/>
          <a:ext cx="651360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581D3-7004-4B5B-A5B3-BEB7D0A2DD64}">
      <dsp:nvSpPr>
        <dsp:cNvPr id="0" name=""/>
        <dsp:cNvSpPr/>
      </dsp:nvSpPr>
      <dsp:spPr>
        <a:xfrm>
          <a:off x="325680" y="3007513"/>
          <a:ext cx="4559522" cy="7084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Labelmap.pbtxt</a:t>
          </a:r>
        </a:p>
      </dsp:txBody>
      <dsp:txXfrm>
        <a:off x="360265" y="3042098"/>
        <a:ext cx="4490352" cy="639310"/>
      </dsp:txXfrm>
    </dsp:sp>
    <dsp:sp modelId="{01D81403-6E69-4CC0-8072-CE2D5B68D815}">
      <dsp:nvSpPr>
        <dsp:cNvPr id="0" name=""/>
        <dsp:cNvSpPr/>
      </dsp:nvSpPr>
      <dsp:spPr>
        <a:xfrm>
          <a:off x="0" y="4450392"/>
          <a:ext cx="651360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2B281-A8D3-4827-9877-5A6D7677CB0B}">
      <dsp:nvSpPr>
        <dsp:cNvPr id="0" name=""/>
        <dsp:cNvSpPr/>
      </dsp:nvSpPr>
      <dsp:spPr>
        <a:xfrm>
          <a:off x="325680" y="4096153"/>
          <a:ext cx="4559522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Config file for pretrained models</a:t>
          </a:r>
        </a:p>
      </dsp:txBody>
      <dsp:txXfrm>
        <a:off x="360265" y="4130738"/>
        <a:ext cx="449035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6124E-91EE-4EDB-B48D-9F764C3ED3B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37A45-E4DA-46C4-91DB-F1164C0D53D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6FB1A-B007-483C-95F7-20C541BC713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Introduction to Tensorflow Models Repository</a:t>
          </a:r>
        </a:p>
      </dsp:txBody>
      <dsp:txXfrm>
        <a:off x="1941716" y="718"/>
        <a:ext cx="4571887" cy="1681139"/>
      </dsp:txXfrm>
    </dsp:sp>
    <dsp:sp modelId="{2F2F7973-CF47-44F3-8C22-AAE5E968A16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DC65D-2A75-43AF-A519-4A738B6B8AE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413A5-EDFE-4164-B50F-94CACB3647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Going through Object Detection research</a:t>
          </a:r>
        </a:p>
      </dsp:txBody>
      <dsp:txXfrm>
        <a:off x="1941716" y="2102143"/>
        <a:ext cx="4571887" cy="1681139"/>
      </dsp:txXfrm>
    </dsp:sp>
    <dsp:sp modelId="{0E02B0E1-B900-4177-B8A5-A7097B05044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C1569-7154-4032-B979-CF5E149B42B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B962D-7A77-45E7-9D9C-2A2BACC10CC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Sample Output Image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7812D-26F0-49B8-9718-CA220AC4FF8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DFF8B-D2C7-499B-BED9-0FD47FA00F5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3CB86-074D-4687-B498-FEC96C1E69F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Google Colab Introduction</a:t>
          </a:r>
        </a:p>
      </dsp:txBody>
      <dsp:txXfrm>
        <a:off x="1429899" y="2442"/>
        <a:ext cx="5083704" cy="1238008"/>
      </dsp:txXfrm>
    </dsp:sp>
    <dsp:sp modelId="{352D8DC3-3111-47F4-9DA4-9D0F365A750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F2114-312F-460A-BFB5-00C580D8519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196AA-087E-4EE2-8512-F4C6107C290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Similar to Jupyter Notebook</a:t>
          </a:r>
        </a:p>
      </dsp:txBody>
      <dsp:txXfrm>
        <a:off x="1429899" y="1549953"/>
        <a:ext cx="5083704" cy="1238008"/>
      </dsp:txXfrm>
    </dsp:sp>
    <dsp:sp modelId="{428CD1E4-9025-4562-A306-9ECE35D95AD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A3EEA-F547-4EE5-8068-4DFFDA20670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4B171-146C-40A1-AE78-859BE62B2D1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System Specs</a:t>
          </a:r>
        </a:p>
      </dsp:txBody>
      <dsp:txXfrm>
        <a:off x="1429899" y="3097464"/>
        <a:ext cx="5083704" cy="1238008"/>
      </dsp:txXfrm>
    </dsp:sp>
    <dsp:sp modelId="{3E092801-0FF1-4A12-8A9B-AA606578AC4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AC501-1AFE-4E2C-A57A-E68ED7441F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0EAEE-9616-491B-8524-AC7412E9667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Connecting to Google Drive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D23E0-2B6E-4D3F-8C19-A9E45369485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E366B-FE0F-4C13-B16D-A78FBC3F82B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52EE5-8E5E-4502-8616-10FB13AD96D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Google </a:t>
          </a:r>
          <a:r>
            <a:rPr lang="en-US" sz="2500" kern="1200" err="1">
              <a:latin typeface="Calibri Light" panose="020F0302020204030204"/>
            </a:rPr>
            <a:t>Colab</a:t>
          </a:r>
          <a:r>
            <a:rPr lang="en-US" sz="2500" kern="1200"/>
            <a:t> comes with preinstalled packages</a:t>
          </a:r>
        </a:p>
      </dsp:txBody>
      <dsp:txXfrm>
        <a:off x="1941716" y="718"/>
        <a:ext cx="4571887" cy="1681139"/>
      </dsp:txXfrm>
    </dsp:sp>
    <dsp:sp modelId="{680E74D0-8E4B-46FC-8C9B-927AE049A4B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A63C5-7D8B-420B-BBFF-B01538FA7A3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16D4E-E5FB-4312-BA98-BD2805839EE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 Light" panose="020F0302020204030204"/>
            </a:rPr>
            <a:t>Uninstalling</a:t>
          </a:r>
          <a:r>
            <a:rPr lang="en-US" sz="2500" kern="1200"/>
            <a:t> few packages</a:t>
          </a:r>
        </a:p>
      </dsp:txBody>
      <dsp:txXfrm>
        <a:off x="1941716" y="2102143"/>
        <a:ext cx="4571887" cy="1681139"/>
      </dsp:txXfrm>
    </dsp:sp>
    <dsp:sp modelId="{27DC89C2-3D1E-4784-AEF8-653A946524C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217A3-8DB7-4B7F-996A-E53103C448D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ADE8E-6593-4304-9A07-BA7D253082A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Installing packages for our setup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5372-E6BC-497D-AF53-74232E78763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8627B-3B3E-48BE-AEB2-7AF38369DA4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523A4-267E-4408-A1BC-B47331591A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Connect to Google Drive</a:t>
          </a:r>
        </a:p>
      </dsp:txBody>
      <dsp:txXfrm>
        <a:off x="1941716" y="718"/>
        <a:ext cx="4571887" cy="1681139"/>
      </dsp:txXfrm>
    </dsp:sp>
    <dsp:sp modelId="{3CB9F79F-7723-427F-904A-7A7D13CE584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33741-8A6B-44EF-9E39-8E0ABC86D1C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1F599-4F52-48A5-A5C8-CAAD85C5F65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Setting up Google Drive</a:t>
          </a:r>
        </a:p>
      </dsp:txBody>
      <dsp:txXfrm>
        <a:off x="1941716" y="2102143"/>
        <a:ext cx="4571887" cy="1681139"/>
      </dsp:txXfrm>
    </dsp:sp>
    <dsp:sp modelId="{93E3C9E2-8BDA-42C3-A9F9-1C5E192E2ED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CD83C-AA07-4236-8CA7-AD19D1BE6EB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325B9-7A92-443C-868A-7A913430D23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Keeping project files in Drive</a:t>
          </a:r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5AB62-0BA9-40D9-B35C-53ADDBE3D6B1}">
      <dsp:nvSpPr>
        <dsp:cNvPr id="0" name=""/>
        <dsp:cNvSpPr/>
      </dsp:nvSpPr>
      <dsp:spPr>
        <a:xfrm>
          <a:off x="0" y="333072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3ADF-FE79-473C-91C0-CCEF488F54CE}">
      <dsp:nvSpPr>
        <dsp:cNvPr id="0" name=""/>
        <dsp:cNvSpPr/>
      </dsp:nvSpPr>
      <dsp:spPr>
        <a:xfrm>
          <a:off x="325680" y="8352"/>
          <a:ext cx="455952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Zoo of TF 1.x</a:t>
          </a:r>
        </a:p>
      </dsp:txBody>
      <dsp:txXfrm>
        <a:off x="357383" y="40055"/>
        <a:ext cx="4496116" cy="586034"/>
      </dsp:txXfrm>
    </dsp:sp>
    <dsp:sp modelId="{E328E69A-81B0-4EEB-9026-DD995939838D}">
      <dsp:nvSpPr>
        <dsp:cNvPr id="0" name=""/>
        <dsp:cNvSpPr/>
      </dsp:nvSpPr>
      <dsp:spPr>
        <a:xfrm>
          <a:off x="0" y="1330993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895BB-AA1C-4A7D-A119-33A196C3389D}">
      <dsp:nvSpPr>
        <dsp:cNvPr id="0" name=""/>
        <dsp:cNvSpPr/>
      </dsp:nvSpPr>
      <dsp:spPr>
        <a:xfrm>
          <a:off x="325680" y="1006273"/>
          <a:ext cx="4559522" cy="64944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Coco trained Models</a:t>
          </a:r>
        </a:p>
      </dsp:txBody>
      <dsp:txXfrm>
        <a:off x="357383" y="1037976"/>
        <a:ext cx="4496116" cy="586034"/>
      </dsp:txXfrm>
    </dsp:sp>
    <dsp:sp modelId="{545DBB76-0BB6-4899-9F89-FB7A71210AFE}">
      <dsp:nvSpPr>
        <dsp:cNvPr id="0" name=""/>
        <dsp:cNvSpPr/>
      </dsp:nvSpPr>
      <dsp:spPr>
        <a:xfrm>
          <a:off x="0" y="2328913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98FDF-874A-4529-A63B-CCFEF7A07BF3}">
      <dsp:nvSpPr>
        <dsp:cNvPr id="0" name=""/>
        <dsp:cNvSpPr/>
      </dsp:nvSpPr>
      <dsp:spPr>
        <a:xfrm>
          <a:off x="325680" y="2004192"/>
          <a:ext cx="4559522" cy="64944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Kitti trained Models</a:t>
          </a:r>
        </a:p>
      </dsp:txBody>
      <dsp:txXfrm>
        <a:off x="357383" y="2035895"/>
        <a:ext cx="4496116" cy="586034"/>
      </dsp:txXfrm>
    </dsp:sp>
    <dsp:sp modelId="{31AE2B4D-C206-495D-801F-2E6C8DB9ACDD}">
      <dsp:nvSpPr>
        <dsp:cNvPr id="0" name=""/>
        <dsp:cNvSpPr/>
      </dsp:nvSpPr>
      <dsp:spPr>
        <a:xfrm>
          <a:off x="0" y="3326833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6E4C3-CE09-4DF0-936F-3E35102EE8CF}">
      <dsp:nvSpPr>
        <dsp:cNvPr id="0" name=""/>
        <dsp:cNvSpPr/>
      </dsp:nvSpPr>
      <dsp:spPr>
        <a:xfrm>
          <a:off x="325680" y="3002113"/>
          <a:ext cx="4559522" cy="64944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Open images trained Model</a:t>
          </a:r>
        </a:p>
      </dsp:txBody>
      <dsp:txXfrm>
        <a:off x="357383" y="3033816"/>
        <a:ext cx="4496116" cy="586034"/>
      </dsp:txXfrm>
    </dsp:sp>
    <dsp:sp modelId="{AB9C539B-3E9A-44C6-9EA6-92870FAC4A94}">
      <dsp:nvSpPr>
        <dsp:cNvPr id="0" name=""/>
        <dsp:cNvSpPr/>
      </dsp:nvSpPr>
      <dsp:spPr>
        <a:xfrm>
          <a:off x="0" y="4324753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E1F7F-66F9-43CC-82BB-A550433377FB}">
      <dsp:nvSpPr>
        <dsp:cNvPr id="0" name=""/>
        <dsp:cNvSpPr/>
      </dsp:nvSpPr>
      <dsp:spPr>
        <a:xfrm>
          <a:off x="325680" y="4000033"/>
          <a:ext cx="4559522" cy="64944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Parameters to select the models</a:t>
          </a:r>
        </a:p>
      </dsp:txBody>
      <dsp:txXfrm>
        <a:off x="357383" y="4031736"/>
        <a:ext cx="4496116" cy="586034"/>
      </dsp:txXfrm>
    </dsp:sp>
    <dsp:sp modelId="{01D81403-6E69-4CC0-8072-CE2D5B68D815}">
      <dsp:nvSpPr>
        <dsp:cNvPr id="0" name=""/>
        <dsp:cNvSpPr/>
      </dsp:nvSpPr>
      <dsp:spPr>
        <a:xfrm>
          <a:off x="0" y="5322673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2B281-A8D3-4827-9877-5A6D7677CB0B}">
      <dsp:nvSpPr>
        <dsp:cNvPr id="0" name=""/>
        <dsp:cNvSpPr/>
      </dsp:nvSpPr>
      <dsp:spPr>
        <a:xfrm>
          <a:off x="325680" y="4997953"/>
          <a:ext cx="4559522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Naming Conventions of Models</a:t>
          </a:r>
        </a:p>
      </dsp:txBody>
      <dsp:txXfrm>
        <a:off x="357383" y="5029656"/>
        <a:ext cx="4496116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58BB5-FC71-49FB-A03F-22AA307A29C7}">
      <dsp:nvSpPr>
        <dsp:cNvPr id="0" name=""/>
        <dsp:cNvSpPr/>
      </dsp:nvSpPr>
      <dsp:spPr>
        <a:xfrm>
          <a:off x="0" y="1215792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E15DA-708B-4D76-A846-FCC5F3E28285}">
      <dsp:nvSpPr>
        <dsp:cNvPr id="0" name=""/>
        <dsp:cNvSpPr/>
      </dsp:nvSpPr>
      <dsp:spPr>
        <a:xfrm>
          <a:off x="325680" y="950112"/>
          <a:ext cx="455952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Setup verification</a:t>
          </a:r>
        </a:p>
      </dsp:txBody>
      <dsp:txXfrm>
        <a:off x="351619" y="976051"/>
        <a:ext cx="4507644" cy="479482"/>
      </dsp:txXfrm>
    </dsp:sp>
    <dsp:sp modelId="{18BEF4C2-37F2-4AE8-B020-DF3A4155DC94}">
      <dsp:nvSpPr>
        <dsp:cNvPr id="0" name=""/>
        <dsp:cNvSpPr/>
      </dsp:nvSpPr>
      <dsp:spPr>
        <a:xfrm>
          <a:off x="0" y="2032272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598DF-9472-484A-B484-9ABF75A50185}">
      <dsp:nvSpPr>
        <dsp:cNvPr id="0" name=""/>
        <dsp:cNvSpPr/>
      </dsp:nvSpPr>
      <dsp:spPr>
        <a:xfrm>
          <a:off x="325680" y="1766593"/>
          <a:ext cx="4559522" cy="5313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Inferencing using pretrained model default</a:t>
          </a:r>
        </a:p>
      </dsp:txBody>
      <dsp:txXfrm>
        <a:off x="351619" y="1792532"/>
        <a:ext cx="4507644" cy="479482"/>
      </dsp:txXfrm>
    </dsp:sp>
    <dsp:sp modelId="{8D7DE47D-6934-41AD-91D5-B68E7C860612}">
      <dsp:nvSpPr>
        <dsp:cNvPr id="0" name=""/>
        <dsp:cNvSpPr/>
      </dsp:nvSpPr>
      <dsp:spPr>
        <a:xfrm>
          <a:off x="0" y="284875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841E0-72BD-4B0D-9474-832141AFE236}">
      <dsp:nvSpPr>
        <dsp:cNvPr id="0" name=""/>
        <dsp:cNvSpPr/>
      </dsp:nvSpPr>
      <dsp:spPr>
        <a:xfrm>
          <a:off x="325680" y="2583073"/>
          <a:ext cx="4559522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Inferencing using other pretrained model</a:t>
          </a:r>
        </a:p>
      </dsp:txBody>
      <dsp:txXfrm>
        <a:off x="351619" y="2609012"/>
        <a:ext cx="4507644" cy="479482"/>
      </dsp:txXfrm>
    </dsp:sp>
    <dsp:sp modelId="{04C77C16-EBD4-45CD-AADB-A7791C900E8E}">
      <dsp:nvSpPr>
        <dsp:cNvPr id="0" name=""/>
        <dsp:cNvSpPr/>
      </dsp:nvSpPr>
      <dsp:spPr>
        <a:xfrm>
          <a:off x="0" y="366523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DAE20-A219-4CF1-B5C9-B8A22C01ECBC}">
      <dsp:nvSpPr>
        <dsp:cNvPr id="0" name=""/>
        <dsp:cNvSpPr/>
      </dsp:nvSpPr>
      <dsp:spPr>
        <a:xfrm>
          <a:off x="325680" y="3399553"/>
          <a:ext cx="4559522" cy="5313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Inferencing with sample images</a:t>
          </a:r>
        </a:p>
      </dsp:txBody>
      <dsp:txXfrm>
        <a:off x="351619" y="3425492"/>
        <a:ext cx="4507644" cy="479482"/>
      </dsp:txXfrm>
    </dsp:sp>
    <dsp:sp modelId="{6A9AED3E-3F36-4BCC-9AE7-8F4265A3F1C2}">
      <dsp:nvSpPr>
        <dsp:cNvPr id="0" name=""/>
        <dsp:cNvSpPr/>
      </dsp:nvSpPr>
      <dsp:spPr>
        <a:xfrm>
          <a:off x="0" y="44817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D6B6B-ED31-41EA-863D-18EA0FE4632D}">
      <dsp:nvSpPr>
        <dsp:cNvPr id="0" name=""/>
        <dsp:cNvSpPr/>
      </dsp:nvSpPr>
      <dsp:spPr>
        <a:xfrm>
          <a:off x="325680" y="4216033"/>
          <a:ext cx="4559522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Inferencing with custom images</a:t>
          </a:r>
        </a:p>
      </dsp:txBody>
      <dsp:txXfrm>
        <a:off x="351619" y="4241972"/>
        <a:ext cx="4507644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FC74D-A72F-417C-928B-F7FC0C9AB8F8}">
      <dsp:nvSpPr>
        <dsp:cNvPr id="0" name=""/>
        <dsp:cNvSpPr/>
      </dsp:nvSpPr>
      <dsp:spPr>
        <a:xfrm>
          <a:off x="0" y="3993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6090E-29EA-4353-9B59-DA0224256191}">
      <dsp:nvSpPr>
        <dsp:cNvPr id="0" name=""/>
        <dsp:cNvSpPr/>
      </dsp:nvSpPr>
      <dsp:spPr>
        <a:xfrm>
          <a:off x="325680" y="133632"/>
          <a:ext cx="455952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libri Light" panose="020F0302020204030204"/>
            </a:rPr>
            <a:t>Setting</a:t>
          </a:r>
          <a:r>
            <a:rPr lang="en-US" sz="1800" kern="1200"/>
            <a:t> up environment</a:t>
          </a:r>
        </a:p>
      </dsp:txBody>
      <dsp:txXfrm>
        <a:off x="351619" y="159571"/>
        <a:ext cx="4507644" cy="479482"/>
      </dsp:txXfrm>
    </dsp:sp>
    <dsp:sp modelId="{73639CE9-BCD0-43A8-9021-260DBC7D71A8}">
      <dsp:nvSpPr>
        <dsp:cNvPr id="0" name=""/>
        <dsp:cNvSpPr/>
      </dsp:nvSpPr>
      <dsp:spPr>
        <a:xfrm>
          <a:off x="0" y="121579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6FC6-AF20-4270-8E78-F2E2A5783AE0}">
      <dsp:nvSpPr>
        <dsp:cNvPr id="0" name=""/>
        <dsp:cNvSpPr/>
      </dsp:nvSpPr>
      <dsp:spPr>
        <a:xfrm>
          <a:off x="325680" y="950113"/>
          <a:ext cx="4559522" cy="5313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Installing Packages</a:t>
          </a:r>
        </a:p>
      </dsp:txBody>
      <dsp:txXfrm>
        <a:off x="351619" y="976052"/>
        <a:ext cx="4507644" cy="479482"/>
      </dsp:txXfrm>
    </dsp:sp>
    <dsp:sp modelId="{D18EED48-8665-403A-8AA5-66F8BA4F2F82}">
      <dsp:nvSpPr>
        <dsp:cNvPr id="0" name=""/>
        <dsp:cNvSpPr/>
      </dsp:nvSpPr>
      <dsp:spPr>
        <a:xfrm>
          <a:off x="0" y="203227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C8E39-1F09-4C78-A85E-747703F4B19C}">
      <dsp:nvSpPr>
        <dsp:cNvPr id="0" name=""/>
        <dsp:cNvSpPr/>
      </dsp:nvSpPr>
      <dsp:spPr>
        <a:xfrm>
          <a:off x="325680" y="1766593"/>
          <a:ext cx="4559522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Cloning Official </a:t>
          </a:r>
          <a:r>
            <a:rPr lang="en-US" sz="1800" kern="1200" err="1"/>
            <a:t>Tensorflow</a:t>
          </a:r>
          <a:r>
            <a:rPr lang="en-US" sz="1800" kern="1200"/>
            <a:t> models Repo</a:t>
          </a:r>
        </a:p>
      </dsp:txBody>
      <dsp:txXfrm>
        <a:off x="351619" y="1792532"/>
        <a:ext cx="4507644" cy="479482"/>
      </dsp:txXfrm>
    </dsp:sp>
    <dsp:sp modelId="{38CCB6D9-2AA5-45C4-990A-EB7B91FE4DBD}">
      <dsp:nvSpPr>
        <dsp:cNvPr id="0" name=""/>
        <dsp:cNvSpPr/>
      </dsp:nvSpPr>
      <dsp:spPr>
        <a:xfrm>
          <a:off x="0" y="284875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704C-6C11-431C-96E5-DA007C07E4C8}">
      <dsp:nvSpPr>
        <dsp:cNvPr id="0" name=""/>
        <dsp:cNvSpPr/>
      </dsp:nvSpPr>
      <dsp:spPr>
        <a:xfrm>
          <a:off x="325680" y="2583073"/>
          <a:ext cx="4559522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Installing </a:t>
          </a:r>
          <a:r>
            <a:rPr lang="en-US" sz="1800" kern="1200" err="1"/>
            <a:t>Protobuff</a:t>
          </a:r>
        </a:p>
      </dsp:txBody>
      <dsp:txXfrm>
        <a:off x="351619" y="2609012"/>
        <a:ext cx="4507644" cy="479482"/>
      </dsp:txXfrm>
    </dsp:sp>
    <dsp:sp modelId="{8601C5E7-9C98-461A-B5B3-DFAF5B57F537}">
      <dsp:nvSpPr>
        <dsp:cNvPr id="0" name=""/>
        <dsp:cNvSpPr/>
      </dsp:nvSpPr>
      <dsp:spPr>
        <a:xfrm>
          <a:off x="0" y="366523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9F550-E408-46FC-9BD5-F2AA5BF3B079}">
      <dsp:nvSpPr>
        <dsp:cNvPr id="0" name=""/>
        <dsp:cNvSpPr/>
      </dsp:nvSpPr>
      <dsp:spPr>
        <a:xfrm>
          <a:off x="325680" y="3399553"/>
          <a:ext cx="4559522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Installing Object Detection</a:t>
          </a:r>
        </a:p>
      </dsp:txBody>
      <dsp:txXfrm>
        <a:off x="351619" y="3425492"/>
        <a:ext cx="4507644" cy="479482"/>
      </dsp:txXfrm>
    </dsp:sp>
    <dsp:sp modelId="{06F1A81C-9D17-49B4-A1B6-8A01CB2163A6}">
      <dsp:nvSpPr>
        <dsp:cNvPr id="0" name=""/>
        <dsp:cNvSpPr/>
      </dsp:nvSpPr>
      <dsp:spPr>
        <a:xfrm>
          <a:off x="0" y="44817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56B20-F0DA-4B75-BDB6-AD07AF6D614F}">
      <dsp:nvSpPr>
        <dsp:cNvPr id="0" name=""/>
        <dsp:cNvSpPr/>
      </dsp:nvSpPr>
      <dsp:spPr>
        <a:xfrm>
          <a:off x="325680" y="4216033"/>
          <a:ext cx="4559522" cy="5313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Setup Verification</a:t>
          </a:r>
        </a:p>
      </dsp:txBody>
      <dsp:txXfrm>
        <a:off x="351619" y="4241972"/>
        <a:ext cx="4507644" cy="479482"/>
      </dsp:txXfrm>
    </dsp:sp>
    <dsp:sp modelId="{03395038-8966-495A-8C51-0EF3AC345F22}">
      <dsp:nvSpPr>
        <dsp:cNvPr id="0" name=""/>
        <dsp:cNvSpPr/>
      </dsp:nvSpPr>
      <dsp:spPr>
        <a:xfrm>
          <a:off x="0" y="529819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6BF7A-D53E-425D-B4D8-4B0D3C8EB6CD}">
      <dsp:nvSpPr>
        <dsp:cNvPr id="0" name=""/>
        <dsp:cNvSpPr/>
      </dsp:nvSpPr>
      <dsp:spPr>
        <a:xfrm>
          <a:off x="325680" y="5032513"/>
          <a:ext cx="4559522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Inferencing using Pretrained Models</a:t>
          </a:r>
        </a:p>
      </dsp:txBody>
      <dsp:txXfrm>
        <a:off x="351619" y="5058452"/>
        <a:ext cx="4507644" cy="479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E2733-DEC5-4E2F-A045-BDA41E8D5C25}">
      <dsp:nvSpPr>
        <dsp:cNvPr id="0" name=""/>
        <dsp:cNvSpPr/>
      </dsp:nvSpPr>
      <dsp:spPr>
        <a:xfrm>
          <a:off x="0" y="623187"/>
          <a:ext cx="6513603" cy="4639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>
              <a:latin typeface="Calibri Light" panose="020F0302020204030204"/>
            </a:rPr>
            <a:t>Testing pretrained models with Webcam</a:t>
          </a:r>
          <a:endParaRPr lang="en-US" sz="6500" kern="1200"/>
        </a:p>
      </dsp:txBody>
      <dsp:txXfrm>
        <a:off x="226460" y="849647"/>
        <a:ext cx="6060683" cy="4186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2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9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9" descr="NEW Deep Learning Course: Advanced Computer Vision - Lazy ...">
            <a:extLst>
              <a:ext uri="{FF2B5EF4-FFF2-40B4-BE49-F238E27FC236}">
                <a16:creationId xmlns:a16="http://schemas.microsoft.com/office/drawing/2014/main" id="{83FFB55A-773E-47FD-8DB7-25FD8561E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382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20" name="Picture 21" descr="Object Detection: Accessible now in the dashboard">
            <a:extLst>
              <a:ext uri="{FF2B5EF4-FFF2-40B4-BE49-F238E27FC236}">
                <a16:creationId xmlns:a16="http://schemas.microsoft.com/office/drawing/2014/main" id="{183A79C5-F32B-416C-A27E-104D2AF7C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3" r="-1" b="8903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42" name="Rectangle 4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0FB04-F995-45CA-984B-C4C2E7342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End To End </a:t>
            </a:r>
            <a:r>
              <a:rPr lang="en-GB" sz="4000" b="1">
                <a:ea typeface="+mj-lt"/>
                <a:cs typeface="+mj-lt"/>
              </a:rPr>
              <a:t/>
            </a:r>
            <a:br>
              <a:rPr lang="en-GB" sz="4000" b="1">
                <a:ea typeface="+mj-lt"/>
                <a:cs typeface="+mj-lt"/>
              </a:rPr>
            </a:br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Object Detection using </a:t>
            </a:r>
            <a:r>
              <a:rPr lang="en-GB" sz="4000" b="1">
                <a:ea typeface="+mj-lt"/>
                <a:cs typeface="+mj-lt"/>
              </a:rPr>
              <a:t/>
            </a:r>
            <a:br>
              <a:rPr lang="en-GB" sz="4000" b="1">
                <a:ea typeface="+mj-lt"/>
                <a:cs typeface="+mj-lt"/>
              </a:rPr>
            </a:br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Deep Learning with </a:t>
            </a:r>
            <a:r>
              <a:rPr lang="en-GB" sz="4000" b="1">
                <a:ea typeface="+mj-lt"/>
                <a:cs typeface="+mj-lt"/>
              </a:rPr>
              <a:t/>
            </a:r>
            <a:br>
              <a:rPr lang="en-GB" sz="4000" b="1">
                <a:ea typeface="+mj-lt"/>
                <a:cs typeface="+mj-lt"/>
              </a:rPr>
            </a:br>
            <a:r>
              <a:rPr lang="en-GB" sz="4000" b="1">
                <a:solidFill>
                  <a:schemeClr val="bg1"/>
                </a:solidFill>
                <a:ea typeface="+mj-lt"/>
                <a:cs typeface="+mj-lt"/>
              </a:rPr>
              <a:t>TensorFlow, Detectron &amp; Yolov5</a:t>
            </a:r>
            <a:endParaRPr lang="en-US" sz="40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468CE-2980-4B72-ABEE-C802232C6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200" b="1">
                <a:solidFill>
                  <a:schemeClr val="bg1"/>
                </a:solidFill>
                <a:ea typeface="+mn-lt"/>
                <a:cs typeface="+mn-lt"/>
              </a:rPr>
              <a:t>Object Detection using TensorFlow 1.x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pPr algn="l"/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44" name="Straight Connector 4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 Webcam </a:t>
            </a:r>
            <a:br>
              <a:rPr lang="en-US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 Testing</a:t>
            </a: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01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Important Files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95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DF2EE-7471-4BAC-BD02-456C56DC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  <a:ea typeface="+mj-lt"/>
                <a:cs typeface="+mj-lt"/>
              </a:rPr>
              <a:t>Object Detection using TensorFlow 1.x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07976-B330-41E9-99E0-893A741F5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22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DA85A-B6C9-40BE-A2E7-9E0FE369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 to TensorFlow 1.x Object Detection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0E157-16C1-4152-8794-52748A99829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84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41B88-D0A9-426D-847A-A15DAAE1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Using Google </a:t>
            </a:r>
            <a:r>
              <a:rPr lang="en-US" err="1">
                <a:solidFill>
                  <a:srgbClr val="FFFFFF"/>
                </a:solidFill>
                <a:cs typeface="Calibri Light"/>
              </a:rPr>
              <a:t>Colab</a:t>
            </a:r>
            <a:r>
              <a:rPr lang="en-US">
                <a:solidFill>
                  <a:srgbClr val="FFFFFF"/>
                </a:solidFill>
                <a:cs typeface="Calibri Light"/>
              </a:rPr>
              <a:t> and Google Drive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19440F-9BCB-4313-8C3D-6A0B6F7B865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13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F167D-695B-4635-876D-F9CB0683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Installation of Libraries in Colab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62DF9-B931-412C-B646-E2F4EB6EF90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488A7-2B7E-4C74-9F86-E1896C71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TFOD1.x Setup in </a:t>
            </a:r>
            <a:r>
              <a:rPr lang="en-US" err="1">
                <a:solidFill>
                  <a:srgbClr val="FFFFFF"/>
                </a:solidFill>
                <a:cs typeface="Calibri Light"/>
              </a:rPr>
              <a:t>Colab</a:t>
            </a:r>
            <a:endParaRPr lang="en-US" err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1B27C-BE3E-4A3D-A40E-6EE4321DC15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5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285A-B4EC-4F3F-9CCC-BFB2A490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Visiting the Model Zoo</a:t>
            </a: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97307-788D-4691-9C8D-14BA00682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3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ED609-1995-42E6-9AE5-E51214D6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Inference using Pretrained Model in </a:t>
            </a:r>
            <a:r>
              <a:rPr lang="en-US" err="1">
                <a:solidFill>
                  <a:srgbClr val="FFFFFF"/>
                </a:solidFill>
                <a:cs typeface="Calibri Light"/>
              </a:rPr>
              <a:t>Colab</a:t>
            </a:r>
            <a:endParaRPr lang="en-US" err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F3EFB-C009-4E81-B976-DE5F982277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9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DF2EE-7471-4BAC-BD02-456C56DC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Project Setup in Local PC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07976-B330-41E9-99E0-893A741F57E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607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End To End  Object Detection using  Deep Learning with  TensorFlow, Detectron &amp; Yolov5</vt:lpstr>
      <vt:lpstr>Object Detection using TensorFlow 1.x </vt:lpstr>
      <vt:lpstr>Introduction to TensorFlow 1.x Object Detection</vt:lpstr>
      <vt:lpstr>Using Google Colab and Google Drive</vt:lpstr>
      <vt:lpstr>Installation of Libraries in Colab</vt:lpstr>
      <vt:lpstr>TFOD1.x Setup in Colab</vt:lpstr>
      <vt:lpstr>Visiting the Model Zoo </vt:lpstr>
      <vt:lpstr>Inference using Pretrained Model in Colab</vt:lpstr>
      <vt:lpstr>Project Setup in Local PC</vt:lpstr>
      <vt:lpstr> Webcam   Testing </vt:lpstr>
      <vt:lpstr>Important Files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  Object Detection using  Deep Learning with  TensorFlow, Detectron &amp; Yolov5</dc:title>
  <dc:creator>Paul</dc:creator>
  <cp:lastModifiedBy>Paul</cp:lastModifiedBy>
  <cp:revision>1</cp:revision>
  <dcterms:created xsi:type="dcterms:W3CDTF">2021-02-24T18:04:41Z</dcterms:created>
  <dcterms:modified xsi:type="dcterms:W3CDTF">2021-02-24T18:05:15Z</dcterms:modified>
</cp:coreProperties>
</file>