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Learn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dirty="0" err="1"/>
              <a:t>Nagaraju</a:t>
            </a:r>
            <a:r>
              <a:rPr lang="en-US" dirty="0"/>
              <a:t> Katta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B2C5-F1CC-4B3E-8512-DA2CC46E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2EA2-0017-4EB4-859B-723BC87D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dynamic language or loosely typed therefore a variable doesn’t associate with any type. However, its value does.</a:t>
            </a:r>
          </a:p>
          <a:p>
            <a:r>
              <a:rPr lang="en-US" dirty="0"/>
              <a:t>In other words, the same variable can hold values of different types at any time.</a:t>
            </a:r>
          </a:p>
        </p:txBody>
      </p:sp>
    </p:spTree>
    <p:extLst>
      <p:ext uri="{BB962C8B-B14F-4D97-AF65-F5344CB8AC3E}">
        <p14:creationId xmlns:p14="http://schemas.microsoft.com/office/powerpoint/2010/main" val="369904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0C6-A59F-47B0-A789-0EE624C7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undefined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B2AA-8EC5-4BF3-9FAF-03FD2078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undefined type</a:t>
            </a:r>
          </a:p>
          <a:p>
            <a:pPr lvl="1"/>
            <a:r>
              <a:rPr lang="en-US" dirty="0"/>
              <a:t>The undefined type is a primitive type that has one value undefined</a:t>
            </a:r>
          </a:p>
          <a:p>
            <a:pPr lvl="1"/>
            <a:r>
              <a:rPr lang="en-US" dirty="0"/>
              <a:t>By default, when a variable is declared but not initialized, it is assigned the value undefined</a:t>
            </a: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59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E29E-0B29-4AD2-A414-700AA1EB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FFE4-80AA-44C9-AB90-B2A576D5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type is the second primitive data type that also has only one value: null</a:t>
            </a:r>
          </a:p>
          <a:p>
            <a:r>
              <a:rPr lang="en-US" dirty="0"/>
              <a:t>JavaScript defines that null is an empty object pointer</a:t>
            </a:r>
          </a:p>
          <a:p>
            <a:r>
              <a:rPr lang="en-US" dirty="0"/>
              <a:t>Note : It is a good practice to assign a variable that later holds an object to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34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8BB8-DE84-43B3-B8CD-909927A8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5456-B2BC-4948-BA81-7E2A4703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numbers</a:t>
            </a:r>
          </a:p>
          <a:p>
            <a:pPr lvl="1"/>
            <a:r>
              <a:rPr lang="en-US" dirty="0"/>
              <a:t>let num = 100;</a:t>
            </a:r>
          </a:p>
          <a:p>
            <a:r>
              <a:rPr lang="en-US" dirty="0"/>
              <a:t>Floating-point numbers</a:t>
            </a:r>
          </a:p>
          <a:p>
            <a:pPr lvl="1"/>
            <a:r>
              <a:rPr lang="en-US" dirty="0"/>
              <a:t>let   f1 = 12.5;</a:t>
            </a:r>
          </a:p>
          <a:p>
            <a:r>
              <a:rPr lang="en-US" dirty="0"/>
              <a:t>Note : JavaScript converts a floating-point number into an integer number if the number appears to be the whole number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77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1FD-6070-4BFB-A834-A37F0657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( Not a Number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29C-7C41-4D76-946A-4A7A77B4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 special numeric value called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NaN</a:t>
            </a:r>
            <a:r>
              <a:rPr lang="en-US" dirty="0"/>
              <a:t> has two special characteristics</a:t>
            </a:r>
          </a:p>
          <a:p>
            <a:pPr lvl="1"/>
            <a:r>
              <a:rPr lang="en-US" dirty="0"/>
              <a:t>Any operation with </a:t>
            </a:r>
            <a:r>
              <a:rPr lang="en-US" dirty="0" err="1"/>
              <a:t>NaN</a:t>
            </a:r>
            <a:r>
              <a:rPr lang="en-US" dirty="0"/>
              <a:t> returns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NaN</a:t>
            </a:r>
            <a:r>
              <a:rPr lang="en-US" dirty="0"/>
              <a:t> does not equal any value, including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56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C1F8-48F7-4A6F-B88D-70F50073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8938-CD4F-4DB0-962A-BD75FF62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an object is a collection of properties, where each property is defined as a key-value pair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45B6-CB9A-4E30-8FB3-FBB4C8FF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&amp;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FE5-AB37-4705-B83D-F74FD363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/>
              <a:t>assignment </a:t>
            </a:r>
            <a:endParaRPr lang="en-US" dirty="0"/>
          </a:p>
          <a:p>
            <a:pPr lvl="1"/>
            <a:r>
              <a:rPr lang="en-US" dirty="0"/>
              <a:t>JavaScript shadowing </a:t>
            </a:r>
          </a:p>
          <a:p>
            <a:pPr lvl="1"/>
            <a:r>
              <a:rPr lang="en-US" dirty="0"/>
              <a:t>JavaScript Hoisting</a:t>
            </a:r>
          </a:p>
          <a:p>
            <a:r>
              <a:rPr lang="en-US" dirty="0"/>
              <a:t>Complete the assignment given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Today’s Agenda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JavaScript Variables</a:t>
            </a:r>
          </a:p>
          <a:p>
            <a:pPr marL="36900" lvl="0" indent="0">
              <a:buNone/>
            </a:pPr>
            <a:r>
              <a:rPr lang="en-US" sz="2400" dirty="0"/>
              <a:t>JavaScript Data Types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0EC0-46F7-4D73-874B-CDD07B5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3F9D-A96B-40D1-B131-3BC8B46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variables are loosely typed, that is to say, variables can hold values with any type of data. </a:t>
            </a:r>
          </a:p>
          <a:p>
            <a:r>
              <a:rPr lang="en-US" dirty="0"/>
              <a:t>Variables are just named placeholders for values</a:t>
            </a:r>
          </a:p>
          <a:p>
            <a:r>
              <a:rPr lang="en-US" dirty="0"/>
              <a:t>Declare JavaScript variables using var keyword</a:t>
            </a:r>
          </a:p>
          <a:p>
            <a:pPr lvl="1"/>
            <a:r>
              <a:rPr lang="en-US" dirty="0"/>
              <a:t>To declare a variable, we use the var keyword followed by the variable name</a:t>
            </a:r>
          </a:p>
          <a:p>
            <a:pPr lvl="2"/>
            <a:r>
              <a:rPr lang="en-US" dirty="0"/>
              <a:t>var message;</a:t>
            </a:r>
          </a:p>
          <a:p>
            <a:pPr lvl="1"/>
            <a:r>
              <a:rPr lang="en-US" dirty="0"/>
              <a:t>After declaring a variable, we can assign the variable a string as follows: </a:t>
            </a:r>
          </a:p>
          <a:p>
            <a:pPr lvl="2"/>
            <a:r>
              <a:rPr lang="en-US" dirty="0"/>
              <a:t>message  =  “Hello”;</a:t>
            </a:r>
          </a:p>
          <a:p>
            <a:pPr lvl="1"/>
            <a:r>
              <a:rPr lang="en-US" dirty="0"/>
              <a:t>var message = “Hello”; 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2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38CF-B087-494E-BE9B-4C755BF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vs. undeclared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3F70-730C-4DA8-B837-CD32BCF4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variable : An undefined variable is a variable that has been declared. Because we have not assigned it a value, the variable used the “undefined” as its initial value. </a:t>
            </a:r>
          </a:p>
          <a:p>
            <a:r>
              <a:rPr lang="en-US" dirty="0"/>
              <a:t>Undeclared variable : Undeclared variable is the variable that has not been declared.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CCD1-A0B8-48AA-8842-1B98EEE6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ECB6-CD6B-4AEB-B2F3-28F4BA33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all variables exist within a scope that determines the lifetime of the variables and which part of the code can access them.</a:t>
            </a:r>
          </a:p>
          <a:p>
            <a:r>
              <a:rPr lang="en-US" dirty="0"/>
              <a:t>JavaScript mainly has :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Function scope </a:t>
            </a:r>
          </a:p>
          <a:p>
            <a:pPr lvl="1"/>
            <a:r>
              <a:rPr lang="en-US" dirty="0"/>
              <a:t>Block scope ( Introduced in ES6)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5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B96E-3612-4831-B685-ED514A92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Functional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73EC-C7A4-4CFF-9E9B-FB872C44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scope : If you declare a variable outside of a function, JavaScript adds it to the global scope.</a:t>
            </a:r>
          </a:p>
          <a:p>
            <a:r>
              <a:rPr lang="en-US" dirty="0"/>
              <a:t>Function scope : If you declare a variable in a function, JavaScript adds the variable to the function scope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7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BF7-6A11-4EF8-B04A-CE29582F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shadowing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5DEE-D0DD-4407-9214-D0FF970D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516205" cy="4572000"/>
          </a:xfrm>
        </p:spPr>
        <p:txBody>
          <a:bodyPr/>
          <a:lstStyle/>
          <a:p>
            <a:r>
              <a:rPr lang="en-US" dirty="0"/>
              <a:t>Variable shadowing occurs when a variable of an inner scope is defined with the same name as a variable in the outer scope. </a:t>
            </a:r>
          </a:p>
          <a:p>
            <a:r>
              <a:rPr lang="en-US" dirty="0"/>
              <a:t>In the inner scope, both variable’s scope overlap. 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12F71-51B3-473C-A9E3-55404889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79" y="3566893"/>
            <a:ext cx="4248472" cy="29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BDA-5A2F-4886-8388-5235C9B7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in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4483-3CD7-4C26-8437-E550D712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creating a global variables accidentally inside a function because of omitting the var keyword, we use the strict mode by adding the “use strict” at the beginning of the JavaScript file ( or the function) </a:t>
            </a:r>
          </a:p>
          <a:p>
            <a:r>
              <a:rPr lang="en-US" dirty="0"/>
              <a:t>“use strict”;</a:t>
            </a:r>
          </a:p>
          <a:p>
            <a:r>
              <a:rPr lang="en-US" dirty="0"/>
              <a:t>Use : It eliminate some JavaScript silent errors and make your code run faster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67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3282-AE8A-4601-92E3-16CF2BC8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0CDE-9661-4672-B44A-60428D27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24350"/>
          </a:xfrm>
        </p:spPr>
        <p:txBody>
          <a:bodyPr>
            <a:normAutofit/>
          </a:bodyPr>
          <a:lstStyle/>
          <a:p>
            <a:r>
              <a:rPr lang="en-US" dirty="0"/>
              <a:t>JavaScript has six primitive data types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symbol  - available only from ES6</a:t>
            </a:r>
          </a:p>
          <a:p>
            <a:r>
              <a:rPr lang="en-IN" dirty="0"/>
              <a:t>Complex data type </a:t>
            </a:r>
          </a:p>
          <a:p>
            <a:pPr lvl="1"/>
            <a:r>
              <a:rPr lang="en-IN" dirty="0"/>
              <a:t>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630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{382D2321-62DE-4C76-81D5-B5066F48C854}tf55705232_win32</Template>
  <TotalTime>74</TotalTime>
  <Words>599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Learn JavaScript</vt:lpstr>
      <vt:lpstr>Today’s Agenda </vt:lpstr>
      <vt:lpstr>JavaScript Variables</vt:lpstr>
      <vt:lpstr>Undefined vs. undeclared variables</vt:lpstr>
      <vt:lpstr>Global and Local variables</vt:lpstr>
      <vt:lpstr>Global and Functional and scope</vt:lpstr>
      <vt:lpstr>Variable shadowing</vt:lpstr>
      <vt:lpstr>Strict mode in JavaScript</vt:lpstr>
      <vt:lpstr>JavaScript Data Types</vt:lpstr>
      <vt:lpstr>PowerPoint Presentation</vt:lpstr>
      <vt:lpstr>The undefined type</vt:lpstr>
      <vt:lpstr>The null type</vt:lpstr>
      <vt:lpstr>The number type</vt:lpstr>
      <vt:lpstr>NaN ( Not a Number )</vt:lpstr>
      <vt:lpstr>The object type</vt:lpstr>
      <vt:lpstr>Home work &amp;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JavaScript</dc:title>
  <dc:creator>Windows User</dc:creator>
  <cp:lastModifiedBy>Windows User</cp:lastModifiedBy>
  <cp:revision>30</cp:revision>
  <dcterms:created xsi:type="dcterms:W3CDTF">2021-07-26T14:22:31Z</dcterms:created>
  <dcterms:modified xsi:type="dcterms:W3CDTF">2021-07-26T15:39:11Z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