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JavaScript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lang="en-US" dirty="0" err="1"/>
              <a:t>Nagaraju</a:t>
            </a:r>
            <a:r>
              <a:rPr lang="en-US" dirty="0"/>
              <a:t> Katta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Today’s 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Operators</a:t>
            </a:r>
          </a:p>
          <a:p>
            <a:pPr marL="36900" lvl="0" indent="0">
              <a:buNone/>
            </a:pPr>
            <a:r>
              <a:rPr lang="en-US" sz="2400" dirty="0"/>
              <a:t>	Unary operators</a:t>
            </a:r>
          </a:p>
          <a:p>
            <a:pPr marL="36900" lvl="0" indent="0">
              <a:buNone/>
            </a:pPr>
            <a:r>
              <a:rPr lang="en-US" sz="2400" dirty="0"/>
              <a:t>	Assignment operators</a:t>
            </a:r>
          </a:p>
          <a:p>
            <a:pPr marL="36900" lvl="0" indent="0">
              <a:buNone/>
            </a:pPr>
            <a:r>
              <a:rPr lang="en-US" sz="2400" dirty="0"/>
              <a:t>	Comparison operators</a:t>
            </a:r>
          </a:p>
          <a:p>
            <a:pPr marL="36900" lvl="0" indent="0">
              <a:buNone/>
            </a:pPr>
            <a:r>
              <a:rPr lang="en-US" sz="2400" dirty="0"/>
              <a:t>	</a:t>
            </a:r>
            <a:r>
              <a:rPr lang="en-US" sz="2400"/>
              <a:t>Logical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8E7-26BF-4DB1-AA16-FF503B23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7051-A16E-499E-B829-FC61A88B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9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253-AFF0-49DF-9222-A8835674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D133-BCEA-4CB3-8F02-104B6D7A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operators in JavaScript are unary operators</a:t>
            </a:r>
          </a:p>
          <a:p>
            <a:r>
              <a:rPr lang="en-US" dirty="0"/>
              <a:t>A unary operator works on one operand</a:t>
            </a:r>
          </a:p>
          <a:p>
            <a:r>
              <a:rPr lang="en-US" dirty="0"/>
              <a:t>The unary operators in JavaScript are: </a:t>
            </a:r>
          </a:p>
          <a:p>
            <a:pPr lvl="1"/>
            <a:r>
              <a:rPr lang="en-US" dirty="0"/>
              <a:t>Unary plus ( + ) : convert an operand into a number</a:t>
            </a:r>
          </a:p>
          <a:p>
            <a:pPr lvl="1"/>
            <a:r>
              <a:rPr lang="en-US" dirty="0"/>
              <a:t>Unary minus ( - ) : convert an operand into a number and negate the value after that</a:t>
            </a:r>
          </a:p>
          <a:p>
            <a:pPr lvl="1"/>
            <a:r>
              <a:rPr lang="en-US" dirty="0"/>
              <a:t>Prefix / postfix increments ( ++ ) : add one to its operand</a:t>
            </a:r>
          </a:p>
          <a:p>
            <a:pPr lvl="1"/>
            <a:r>
              <a:rPr lang="en-US" dirty="0"/>
              <a:t>Prefix / postfix decrements ( -- ) : subtracts one from its operand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40E-BC61-4244-97F4-B08A4EB3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E92C-301A-4190-A8AC-BC66399C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 assignment operator assigns a value of the right operand to its left operand</a:t>
            </a:r>
          </a:p>
          <a:p>
            <a:r>
              <a:rPr lang="en-US" dirty="0"/>
              <a:t>The basic assignment operator is equal ( = )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: let a =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9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B832-AA69-48DA-8310-B84FDDDA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34B0-E2A2-4E1A-8A47-9EB444EA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99162"/>
          </a:xfrm>
        </p:spPr>
        <p:txBody>
          <a:bodyPr/>
          <a:lstStyle/>
          <a:p>
            <a:r>
              <a:rPr lang="en-US" dirty="0"/>
              <a:t>To compare two values, you use the comparison operators. </a:t>
            </a:r>
          </a:p>
          <a:p>
            <a:r>
              <a:rPr lang="en-US" dirty="0"/>
              <a:t>A comparison operator returns a Boolean value indicating that the comparison is true or false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045FC-8FF6-43F1-AB82-CD8A112D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55" y="3542837"/>
            <a:ext cx="5954728" cy="28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0390-97D9-4F81-9807-00F5CE9E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equal ( === ) and not strict equal (!==)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9926-727C-42C7-BCE6-C80D59DE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strict equal and not strict equal operators behave like the equal and not equal operator except that they don’t convert operand before 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9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A13-DD6E-4883-A605-692A9BA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9C44-895A-4DCA-81B3-4344EFC1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operators are important in JavaScript because they allow you to compare variables and do something based on the result of that comparison</a:t>
            </a:r>
          </a:p>
          <a:p>
            <a:r>
              <a:rPr lang="en-US" dirty="0"/>
              <a:t>For example, if the result of the comparison is true, you perform a block of code; if it’s false, you perform another block of code.</a:t>
            </a:r>
          </a:p>
          <a:p>
            <a:pPr lvl="1"/>
            <a:r>
              <a:rPr lang="en-US" dirty="0"/>
              <a:t>! ( Logical NOT)</a:t>
            </a:r>
          </a:p>
          <a:p>
            <a:pPr lvl="1"/>
            <a:r>
              <a:rPr lang="en-US" dirty="0"/>
              <a:t>|| ( Logical OR)</a:t>
            </a:r>
          </a:p>
          <a:p>
            <a:pPr lvl="1"/>
            <a:r>
              <a:rPr lang="en-US" dirty="0"/>
              <a:t>&amp;&amp; ( Logical AND)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955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{382D2321-62DE-4C76-81D5-B5066F48C854}tf55705232_win32</Template>
  <TotalTime>28</TotalTime>
  <Words>279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JavaScript Operators</vt:lpstr>
      <vt:lpstr>Today’s Agenda </vt:lpstr>
      <vt:lpstr>Operators</vt:lpstr>
      <vt:lpstr>Unary Operators</vt:lpstr>
      <vt:lpstr>Assignment Operators</vt:lpstr>
      <vt:lpstr>Comparison Operators</vt:lpstr>
      <vt:lpstr>Strict equal ( === ) and not strict equal (!==)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Operators &amp; Program flow</dc:title>
  <dc:creator>Windows User</dc:creator>
  <cp:lastModifiedBy>Windows User</cp:lastModifiedBy>
  <cp:revision>13</cp:revision>
  <dcterms:created xsi:type="dcterms:W3CDTF">2021-07-29T15:36:33Z</dcterms:created>
  <dcterms:modified xsi:type="dcterms:W3CDTF">2021-07-29T16:04:49Z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