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Sorts Mill Goudy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Q8Yzu4WX4LIhlj7srn2eaU39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rtsMillGoud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SortsMillGoud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86" name="Google Shape;8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94" name="Google Shape;9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4" name="Google Shape;104;p3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0" name="Google Shape;110;p3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1" name="Google Shape;111;p3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115" name="Google Shape;115;p3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19" name="Google Shape;119;p3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5" name="Google Shape;125;p34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4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4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8" name="Google Shape;128;p34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9" name="Google Shape;129;p34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0" name="Google Shape;130;p3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34" name="Google Shape;1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5" name="Google Shape;13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36" name="Google Shape;13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39" name="Google Shape;139;p3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1" name="Google Shape;141;p3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2" name="Google Shape;142;p3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3" name="Google Shape;143;p35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4" name="Google Shape;144;p3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45" name="Google Shape;145;p3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6" name="Google Shape;146;p35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47" name="Google Shape;147;p3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9" name="Google Shape;5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60" name="Google Shape;6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6" name="Google Shape;156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Learn JavaScript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br>
              <a:rPr lang="en-US"/>
            </a:br>
            <a:br>
              <a:rPr lang="en-US"/>
            </a:br>
            <a:r>
              <a:rPr lang="en-US"/>
              <a:t>Nagaraju Katta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t/>
            </a:r>
            <a:endParaRPr/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JavaScript is a dynamic language or loosely typed therefore a variable doesn’t associate with any type. However, its value does.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In other words, the same variable can hold values of different types at any time.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The undefined type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The undefined type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The undefined type is a primitive type that has one value undefined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By default, when a variable is declared but not initialized, it is assigned the value undefined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The null type</a:t>
            </a:r>
            <a:endParaRPr/>
          </a:p>
        </p:txBody>
      </p:sp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The null type is the second primitive data type that also has only one value: null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JavaScript defines that null is an empty object pointer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Note : It is a good practice to assign a variable that later holds an object to null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The number type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Integer numbers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let num = 100;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Floating-point numbers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let   f1 = 12.5;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Note : JavaScript converts a floating-point number into an integer number if the number appears to be the whole number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NaN ( Not a Number )</a:t>
            </a:r>
            <a:endParaRPr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JavaScript has a special numeric value called NaN.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The NaN has two special characteristics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Any operation with NaN returns NaN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The NaN does not equal any value, including itself.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The object type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In JavaScript, an object is a collection of properties, where each property is defined as a key-value pair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Home work &amp; Assignment</a:t>
            </a:r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Reading assignment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JavaScript shadowing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JavaScript Hoisting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Complete the assignment given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 txBox="1"/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en-US" sz="4000"/>
              <a:t>Today’s Agenda	</a:t>
            </a:r>
            <a:endParaRPr/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JavaScript Variables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JavaScript Data Types</a:t>
            </a:r>
            <a:endParaRPr/>
          </a:p>
          <a:p>
            <a:pPr indent="-199320" lvl="0" marL="3429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JavaScript Variables</a:t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913795" y="2076450"/>
            <a:ext cx="10353762" cy="41719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JavaScript variables are loosely typed, that is to say, variables can hold values with any type of data.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Variables are just named placeholders for values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Declare JavaScript variables using var keyword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To declare a variable, we use the var keyword followed by the variable name</a:t>
            </a:r>
            <a:endParaRPr/>
          </a:p>
          <a:p>
            <a:pPr indent="-215999" lvl="2" marL="1026000" rtl="0" algn="l"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var message;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After declaring a variable, we can assign the variable a string as follows: </a:t>
            </a:r>
            <a:endParaRPr/>
          </a:p>
          <a:p>
            <a:pPr indent="-215999" lvl="2" marL="1026000" rtl="0" algn="l"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/>
              <a:t>message  =  “Hello”;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var message = “Hello”; 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Undefined vs. undeclared variables</a:t>
            </a:r>
            <a:endParaRPr/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Undefined variable : An undefined variable is a variable that has been declared. Because we have not assigned it a value, the variable used the “undefined” as its initial value.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Undeclared variable : Undeclared variable is the variable that has not been declared.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Global and Local variables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In JavaScript, all variables exist within a scope that determines the lifetime of the variables and which part of the code can access them.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JavaScript mainly has :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Global scope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Function scope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Block scope ( Introduced in ES6)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Global and Functional and scope</a:t>
            </a:r>
            <a:endParaRPr/>
          </a:p>
        </p:txBody>
      </p:sp>
      <p:sp>
        <p:nvSpPr>
          <p:cNvPr id="191" name="Google Shape;191;p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Global scope : If you declare a variable outside of a function, JavaScript adds it to the global scope.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Function scope : If you declare a variable in a function, JavaScript adds the variable to the function scope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Variable shadowing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913794" y="2076450"/>
            <a:ext cx="10516205" cy="457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Variable shadowing occurs when a variable of an inner scope is defined with the same name as a variable in the outer scope.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In the inner scope, both variable’s scope overlap. </a:t>
            </a:r>
            <a:endParaRPr/>
          </a:p>
          <a:p>
            <a:pPr indent="0" lvl="0" marL="36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179" y="3566893"/>
            <a:ext cx="4248472" cy="290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Strict mode in JavaScript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To avoid creating a global variables accidentally inside a function because of omitting the var keyword, we use the strict mode by adding the “use strict” at the beginning of the JavaScript file ( or the function)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“use strict”;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Use : It eliminate some JavaScript silent errors and make your code run faster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JavaScript Data Types</a:t>
            </a:r>
            <a:endParaRPr/>
          </a:p>
        </p:txBody>
      </p:sp>
      <p:sp>
        <p:nvSpPr>
          <p:cNvPr id="210" name="Google Shape;210;p9"/>
          <p:cNvSpPr txBox="1"/>
          <p:nvPr>
            <p:ph idx="1" type="body"/>
          </p:nvPr>
        </p:nvSpPr>
        <p:spPr>
          <a:xfrm>
            <a:off x="913795" y="2076450"/>
            <a:ext cx="10353762" cy="43243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JavaScript has six primitive data types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null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undefined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 boolean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number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String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symbol  - available only from ES6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Complex data type </a:t>
            </a:r>
            <a:endParaRPr/>
          </a:p>
          <a:p>
            <a:pPr indent="-269999" lvl="1" marL="719999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object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2021-07-26T14:22:31Z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