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77EF-8A74-4FC0-80B5-A40C72773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B1B03-8DA9-4E3B-9AD9-3B1DE170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2BCB-48D8-49C5-83F5-BBFD5CAF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7FC2-63FA-4D98-850C-D178A727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B38DB-B7C1-431D-B5F8-17D23E94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2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4726-9EA1-419D-B981-309239EA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0B1D1-1B89-48C3-85C7-757057A49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C9E6-45AD-494E-9F04-4254061E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0CD8-493D-4DF0-98E7-7178A8E4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C3C6-C62F-444F-881E-56D452A9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E9B50-53A8-486E-8B10-1C3917E62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9D4A3-0C5F-4847-B5AF-514E14AB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9962-F9BB-402F-A83C-C6F60D2D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E7FF-C4F3-4DC9-8132-6DE717AE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C2CA-6FF4-4569-8ACC-C89ADA36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4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BAE6-8F88-40BF-9981-ED320AFD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E7C7-B782-49B4-831B-4D64CCA5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192D4-7E42-402A-A1B1-AED5137B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1A37-0F08-4C3D-AE24-614A3B15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8947-953F-47B4-B310-B6A37C6C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4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2F5-576B-432A-A98C-1AF0C60D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B6962-F950-4B3D-8144-FC9DC8EA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2539-9064-427C-B5DE-F086C628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126F-F720-4B93-8D9F-6BB03D6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0A22-E71F-4576-A3B2-47F6CC5C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0637-0100-4FE2-8E93-331B27DF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3A3F-4FE6-4237-951E-75D3D563A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C3986-D5E2-4C37-B857-652958CB2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7857-9755-49CF-B00C-21F9E105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4E888-D42B-42A5-82D6-EBBA526C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E40D-12C3-4393-B980-8F73E709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656B-9BE9-48DB-B33C-467E9E5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7A369-6858-4963-B4EC-C1951F45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698D-1811-4E12-B144-3DEE2D10B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B7B25-5D2E-447B-9727-6A4D5F655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DD2FE-5A16-48B9-9D50-A6C6BEFBC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4C693-5B00-439E-819D-153CF9AE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E674B-96B1-4485-A205-622D7788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4AB9C-8851-4643-8355-A1BA93BC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5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19B1-D709-447D-B64B-37B4DD5D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489A7-7296-42CC-9698-07C2CEF3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EE189-C713-42DF-B0B3-44FF964C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5DFBF-410D-4B1F-826E-82BB4C02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8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FCF9B-5BAD-4F52-94EF-2D8D2FDF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BF764-CC7C-428D-BA73-387CD56D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B2BE2-E3E8-4E3F-A230-128723E4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1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3215-F01F-4F78-8727-13CF2057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E719-12E9-4060-9C05-80FBC512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2ADD4-3ADD-4D34-A618-A471CF08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DD02-15BD-4332-AF31-2B5E3751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C343-21BD-4F8C-9B98-B802E1C8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4557-368E-419F-9073-441E03B9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58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C32B-AB9E-4E99-9727-5FF525FA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1F84C-0CCC-4835-B0A1-1FE5123BE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1AFA-990B-42DC-A176-C96896F8D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2E036-8CE4-42B5-B995-1FF624E4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40230-1CF4-4DC3-B4F0-7C59947C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71CE-1E37-4588-A657-5CFAE447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96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F2B64-D87E-4E72-9ED6-C06BAD6D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3042C-C143-4EE1-AE90-149132F9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57990-E7CD-453E-A6DE-736F73D3B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D9ED3-D7DE-4B93-AEA2-3791D51E32AA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65119-4FF6-4FED-9604-41E36650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99DD-E3F4-4651-BE85-07A349651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9953-113C-4EC4-8E65-96CD90503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7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F0A2-078C-4446-AD1B-4DB76BACE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</a:t>
            </a:r>
            <a:br>
              <a:rPr lang="en-US" dirty="0"/>
            </a:br>
            <a:r>
              <a:rPr lang="en-US" dirty="0"/>
              <a:t>(central processing unit)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469BE-A403-4290-BA3E-D03E193E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224" y="3509962"/>
            <a:ext cx="9144000" cy="328145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 It is also called as central processor , main processor, processor.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It is made of electronic </a:t>
            </a:r>
            <a:r>
              <a:rPr lang="en-US" sz="1400" dirty="0" err="1"/>
              <a:t>circuts</a:t>
            </a:r>
            <a:r>
              <a:rPr lang="en-US" sz="1400" dirty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It performs the logic, arithmetic,  controlling and input/output operations given in the program.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Nowadays the </a:t>
            </a:r>
            <a:r>
              <a:rPr lang="en-US" sz="1400" dirty="0" err="1"/>
              <a:t>cpu’s</a:t>
            </a:r>
            <a:r>
              <a:rPr lang="en-US" sz="1400" dirty="0"/>
              <a:t> are coming with new model but the basic functions are same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Modern circuits are implementing on integrated circuits microprocessors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One or more </a:t>
            </a:r>
            <a:r>
              <a:rPr lang="en-US" sz="1400" dirty="0" err="1"/>
              <a:t>cpu’s</a:t>
            </a:r>
            <a:r>
              <a:rPr lang="en-US" sz="1400" dirty="0"/>
              <a:t> are present on a single </a:t>
            </a:r>
            <a:r>
              <a:rPr lang="en-US" sz="1400" dirty="0" err="1"/>
              <a:t>ic</a:t>
            </a:r>
            <a:r>
              <a:rPr lang="en-US" sz="1400" dirty="0"/>
              <a:t> chip.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It </a:t>
            </a:r>
            <a:r>
              <a:rPr lang="en-US" sz="1400" dirty="0" err="1"/>
              <a:t>conists</a:t>
            </a:r>
            <a:r>
              <a:rPr lang="en-US" sz="1400" dirty="0"/>
              <a:t> of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1) Transistor </a:t>
            </a:r>
            <a:r>
              <a:rPr lang="en-US" sz="1400" dirty="0" err="1"/>
              <a:t>cpu’s</a:t>
            </a: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2) Small scale integrated </a:t>
            </a:r>
            <a:r>
              <a:rPr lang="en-US" sz="1400" dirty="0" err="1"/>
              <a:t>cpu’s</a:t>
            </a: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3) Large scale integrated </a:t>
            </a:r>
            <a:r>
              <a:rPr lang="en-US" sz="1400" dirty="0" err="1"/>
              <a:t>cpu’s</a:t>
            </a:r>
            <a:endParaRPr lang="en-US" sz="1400" dirty="0"/>
          </a:p>
          <a:p>
            <a:pPr algn="l"/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5576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ECE9-C1E0-4FC7-A112-763ED278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8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47BA-B21D-44AB-B73D-2410D08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Transistor </a:t>
            </a:r>
            <a:r>
              <a:rPr lang="en-US" dirty="0" err="1"/>
              <a:t>cpu’s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transistor:  </a:t>
            </a:r>
            <a:r>
              <a:rPr lang="en-US" sz="1800" dirty="0"/>
              <a:t>it is the electronic component used to amplify or switch the electronic signals and electric power.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  processor : it is a inte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grated electronic circuit it performs the calculations and run the computer.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In 1950’s and 1960’s the using of transistor </a:t>
            </a:r>
            <a:r>
              <a:rPr lang="en-US" sz="1800" dirty="0" err="1">
                <a:solidFill>
                  <a:srgbClr val="4D5156"/>
                </a:solidFill>
                <a:latin typeface="arial" panose="020B0604020202020204" pitchFamily="34" charset="0"/>
              </a:rPr>
              <a:t>cpu’s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 are came.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  In 1964 the 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IBM released IBM system/360 it performs same program with different speeds.</a:t>
            </a:r>
            <a:endParaRPr lang="en-US" sz="18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It came up microprogram and it is mostly used now also by </a:t>
            </a:r>
            <a:r>
              <a:rPr lang="en-US" sz="18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IBMz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series computers.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It consumes low power.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It allows </a:t>
            </a:r>
            <a:r>
              <a:rPr lang="en-US" sz="1800" dirty="0" err="1">
                <a:solidFill>
                  <a:srgbClr val="4D5156"/>
                </a:solidFill>
                <a:latin typeface="arial" panose="020B0604020202020204" pitchFamily="34" charset="0"/>
              </a:rPr>
              <a:t>cpu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 to run at higher speeds.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4D5156"/>
                </a:solidFill>
                <a:latin typeface="arial" panose="020B0604020202020204" pitchFamily="34" charset="0"/>
              </a:rPr>
              <a:t>Cpu</a:t>
            </a:r>
            <a:r>
              <a:rPr lang="en-US" sz="1800" dirty="0">
                <a:solidFill>
                  <a:srgbClr val="4D5156"/>
                </a:solidFill>
                <a:latin typeface="arial" panose="020B0604020202020204" pitchFamily="34" charset="0"/>
              </a:rPr>
              <a:t> speed is measured in hertz (Hz)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2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0BFF-6E6E-40A9-B61F-1A16BE8A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E9D1-D3FC-4673-AD54-7D48D2F4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small scale integrated </a:t>
            </a:r>
            <a:r>
              <a:rPr lang="en-US" dirty="0" err="1"/>
              <a:t>cpu’s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many interconnected transistors in a compact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large no of transistors are placed on a single integrated chip.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Buliding</a:t>
            </a:r>
            <a:r>
              <a:rPr lang="en-US" sz="1800" dirty="0"/>
              <a:t> block </a:t>
            </a:r>
            <a:r>
              <a:rPr lang="en-US" sz="1800" dirty="0" err="1"/>
              <a:t>ic’s</a:t>
            </a:r>
            <a:r>
              <a:rPr lang="en-US" sz="1800" dirty="0"/>
              <a:t> are </a:t>
            </a:r>
            <a:r>
              <a:rPr lang="en-US" sz="1800" dirty="0" err="1"/>
              <a:t>reffered</a:t>
            </a:r>
            <a:r>
              <a:rPr lang="en-US" sz="1800" dirty="0"/>
              <a:t> to small scale integration (</a:t>
            </a:r>
            <a:r>
              <a:rPr lang="en-US" sz="1800" dirty="0" err="1"/>
              <a:t>ssi</a:t>
            </a:r>
            <a:r>
              <a:rPr lang="en-US" sz="1800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IBM system/370 used SSI </a:t>
            </a:r>
            <a:r>
              <a:rPr lang="en-US" sz="1800" dirty="0" err="1"/>
              <a:t>ic’s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A0F5-7F20-480F-A99E-AD2EC2E9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0271-CE08-478D-A800-324B4513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Large scale integrated </a:t>
            </a:r>
            <a:r>
              <a:rPr lang="en-US" dirty="0" err="1"/>
              <a:t>cpu’s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sz="1800" dirty="0" err="1"/>
              <a:t>Lsi</a:t>
            </a:r>
            <a:r>
              <a:rPr lang="en-US" sz="1800" dirty="0"/>
              <a:t> chips are build the chip with 100 or more gates using MOS(metal oxide </a:t>
            </a:r>
            <a:r>
              <a:rPr lang="en-US" sz="1800" dirty="0" err="1"/>
              <a:t>semicondctors</a:t>
            </a:r>
            <a:r>
              <a:rPr lang="en-US" sz="1800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By using bipolar TTL chips are more faster than the mos.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1968 to built a complete </a:t>
            </a:r>
            <a:r>
              <a:rPr lang="en-US" sz="1800" dirty="0" err="1"/>
              <a:t>cpu</a:t>
            </a:r>
            <a:r>
              <a:rPr lang="en-US" sz="1800" dirty="0"/>
              <a:t> it takes 24 </a:t>
            </a:r>
            <a:r>
              <a:rPr lang="en-US" sz="1800" dirty="0" err="1"/>
              <a:t>ic’s</a:t>
            </a:r>
            <a:r>
              <a:rPr lang="en-US" sz="1800" dirty="0"/>
              <a:t> of eight different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Each </a:t>
            </a:r>
            <a:r>
              <a:rPr lang="en-US" sz="1800" dirty="0" err="1"/>
              <a:t>ic</a:t>
            </a:r>
            <a:r>
              <a:rPr lang="en-US" sz="1800" dirty="0"/>
              <a:t> will have 1000 MOSFETs(metal oxide semiconductor field effect transistor).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PDP-11 is the first </a:t>
            </a:r>
            <a:r>
              <a:rPr lang="en-US" sz="1800" dirty="0" err="1"/>
              <a:t>cpu</a:t>
            </a:r>
            <a:r>
              <a:rPr lang="en-US" sz="1800" dirty="0"/>
              <a:t> consisting of  4 </a:t>
            </a:r>
            <a:r>
              <a:rPr lang="en-US" sz="1800" dirty="0" err="1"/>
              <a:t>Lsi</a:t>
            </a:r>
            <a:r>
              <a:rPr lang="en-US" sz="1800" dirty="0"/>
              <a:t> integrated circuits.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1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60DC-CF0C-4131-9BF0-8B0338C6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DC6D-6046-4D5E-B3D4-263298A6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Operation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executes the stored instruction called as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is stored in the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follows fetch, decode, execute steps.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2400" dirty="0"/>
              <a:t>fetch: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</a:t>
            </a:r>
            <a:r>
              <a:rPr lang="en-IN" sz="1800" dirty="0" err="1"/>
              <a:t>retrives</a:t>
            </a:r>
            <a:r>
              <a:rPr lang="en-IN" sz="1800" dirty="0"/>
              <a:t> an instruction from program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The instruction address is found by program counter.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PC stores a number that identifies the address of the next instruction to be fetched.</a:t>
            </a:r>
          </a:p>
          <a:p>
            <a:pPr marL="0" indent="0">
              <a:buNone/>
            </a:pPr>
            <a:r>
              <a:rPr lang="en-IN" sz="2400" dirty="0"/>
              <a:t>Decode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In </a:t>
            </a:r>
            <a:r>
              <a:rPr lang="en-IN" sz="1800" dirty="0" err="1"/>
              <a:t>tihis</a:t>
            </a:r>
            <a:r>
              <a:rPr lang="en-IN" sz="1800" dirty="0"/>
              <a:t> the instruction is converted into signals that control other parts of the </a:t>
            </a:r>
            <a:r>
              <a:rPr lang="en-IN" sz="1800" dirty="0" err="1"/>
              <a:t>cpu</a:t>
            </a:r>
            <a:r>
              <a:rPr lang="en-IN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In this a field within the instruction operation is to be performed.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Other </a:t>
            </a:r>
            <a:r>
              <a:rPr lang="en-IN" sz="1800" dirty="0" err="1"/>
              <a:t>fileds</a:t>
            </a:r>
            <a:r>
              <a:rPr lang="en-IN" sz="1800" dirty="0"/>
              <a:t> give supplement information required for operation.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124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4BE1-AB34-4AE0-87D3-3280BACB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34EE-B8D7-48A0-96A0-AFA6C151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instructions are pretended by </a:t>
            </a:r>
            <a:r>
              <a:rPr lang="en-US" sz="1800" dirty="0" err="1"/>
              <a:t>cpu</a:t>
            </a:r>
            <a:r>
              <a:rPr lang="en-US" sz="1800" dirty="0"/>
              <a:t> ISA (instruction set architecture).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some </a:t>
            </a:r>
            <a:r>
              <a:rPr lang="en-US" sz="1800" dirty="0" err="1"/>
              <a:t>cpu’s</a:t>
            </a:r>
            <a:r>
              <a:rPr lang="en-US" sz="1800" dirty="0"/>
              <a:t> the instructor decoder is designed as hardwire and unchangeable circuit.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Microprogram ids used to translate the instructions.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some cases the microprogram instructions can be changeable.</a:t>
            </a:r>
          </a:p>
          <a:p>
            <a:pPr marL="0" indent="0">
              <a:buNone/>
            </a:pPr>
            <a:r>
              <a:rPr lang="en-US" sz="2400" dirty="0"/>
              <a:t>Execute: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Depending upon the </a:t>
            </a:r>
            <a:r>
              <a:rPr lang="en-IN" sz="1800" dirty="0" err="1"/>
              <a:t>cpu</a:t>
            </a:r>
            <a:r>
              <a:rPr lang="en-IN" sz="1800" dirty="0"/>
              <a:t> architecture either single or sequence the </a:t>
            </a:r>
            <a:r>
              <a:rPr lang="en-IN" sz="1800" dirty="0" err="1"/>
              <a:t>excute</a:t>
            </a:r>
            <a:r>
              <a:rPr lang="en-IN" sz="1800" dirty="0"/>
              <a:t> will happen.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The </a:t>
            </a:r>
            <a:r>
              <a:rPr lang="en-IN" sz="1800" dirty="0" err="1"/>
              <a:t>cpu</a:t>
            </a:r>
            <a:r>
              <a:rPr lang="en-IN" sz="1800" dirty="0"/>
              <a:t> parts are electronically connected and the desired operation will be done and it shows the result.</a:t>
            </a:r>
          </a:p>
          <a:p>
            <a:pPr marL="0" indent="0">
              <a:buNone/>
            </a:pPr>
            <a:r>
              <a:rPr lang="en-IN" dirty="0"/>
              <a:t>Structure: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Control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Arithmetic logic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Address generation unit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0898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F6F8-3465-4D64-9489-8EC9AA28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16AB-54D0-499F-9994-CAFBEE39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Memory management unit</a:t>
            </a:r>
          </a:p>
          <a:p>
            <a:pPr marL="0" indent="0">
              <a:buNone/>
            </a:pPr>
            <a:r>
              <a:rPr lang="en-US" sz="2400" dirty="0"/>
              <a:t>Control unit: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It directs the operation of the processor.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controls the arithmetic , logic unit input and output devices how to respond to the instructions given to the processor.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operates with timing and control signals.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Most computers resources managed by CU.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In modern designs the CU is internal part of the </a:t>
            </a:r>
            <a:r>
              <a:rPr lang="en-IN" sz="1800" dirty="0" err="1"/>
              <a:t>cpu</a:t>
            </a:r>
            <a:r>
              <a:rPr lang="en-IN" sz="1800" dirty="0"/>
              <a:t>.</a:t>
            </a:r>
          </a:p>
          <a:p>
            <a:pPr marL="0" indent="0">
              <a:buNone/>
            </a:pPr>
            <a:r>
              <a:rPr lang="en-IN" sz="2400" dirty="0" err="1"/>
              <a:t>Arithmethic</a:t>
            </a:r>
            <a:r>
              <a:rPr lang="en-IN" sz="2400" dirty="0"/>
              <a:t> logic unit: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ALU is the digital circuit.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performs integer arithmetic and bitwise logic operations.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648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C0F1-E686-4D7A-AD33-C24E207E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B7E4-8A94-440D-B8D4-B96C2128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 code from control unit indicating which operation to be perform.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Depending on the instruction the operands it will come by internal </a:t>
            </a:r>
            <a:r>
              <a:rPr lang="en-US" sz="1800" dirty="0" err="1"/>
              <a:t>cpu</a:t>
            </a:r>
            <a:r>
              <a:rPr lang="en-US" sz="1800" dirty="0"/>
              <a:t> or external memory.</a:t>
            </a:r>
          </a:p>
          <a:p>
            <a:pPr marL="0" indent="0">
              <a:buNone/>
            </a:pPr>
            <a:r>
              <a:rPr lang="en-IN" sz="2400" dirty="0"/>
              <a:t>Address generation unit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is also called the address computation unit.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is an execution unit inside </a:t>
            </a:r>
            <a:r>
              <a:rPr lang="en-IN" sz="1800" dirty="0" err="1"/>
              <a:t>cpu</a:t>
            </a:r>
            <a:r>
              <a:rPr lang="en-IN" sz="1800" dirty="0"/>
              <a:t> calculates the address.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Capabilities of AGU depends on the particular </a:t>
            </a:r>
            <a:r>
              <a:rPr lang="en-IN" sz="1800" dirty="0" err="1"/>
              <a:t>cpu</a:t>
            </a:r>
            <a:r>
              <a:rPr lang="en-IN" sz="1800" dirty="0"/>
              <a:t> and its architecture.</a:t>
            </a:r>
          </a:p>
          <a:p>
            <a:pPr marL="0" indent="0">
              <a:buNone/>
            </a:pPr>
            <a:r>
              <a:rPr lang="en-IN" sz="2400" dirty="0"/>
              <a:t>Memory management unit (MMU)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It translates the local address to physical RAM address.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Providing memory protection.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Simple processors like microprocessors don’t include an MMU.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2311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707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Wingdings</vt:lpstr>
      <vt:lpstr>Office Theme</vt:lpstr>
      <vt:lpstr>CPU (central processing unit)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(central processing unit)</dc:title>
  <dc:creator>bhargav reddy</dc:creator>
  <cp:lastModifiedBy>bhargav reddy</cp:lastModifiedBy>
  <cp:revision>1</cp:revision>
  <dcterms:created xsi:type="dcterms:W3CDTF">2021-07-28T08:54:04Z</dcterms:created>
  <dcterms:modified xsi:type="dcterms:W3CDTF">2021-07-28T14:53:18Z</dcterms:modified>
</cp:coreProperties>
</file>