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88d871bb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88d871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88d871bb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88d871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88d871bb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88d871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88d871b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88d871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88d871b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88d871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88d871bb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88d871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88d871b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88d871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88d871bb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88d871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Gomezgani Walumbe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MRA  Tax Payer App Challenge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on update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501" cy="35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501" cy="35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501" cy="35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Gomezgani Walumbe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challenge I used the  Model-View-Controller (MVC). The MVC is a well known implementation for a lot of systems. It is used by most industry used frameworks like laravel. MVC  is an architectural pattern that separates an application into three main logical components: the model, the view, and the controller.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path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Mvc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Route protection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Validation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35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501" cy="35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Tax Payer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501" cy="35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501" cy="35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with Data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501" cy="35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501" cy="35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