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Esmeralda Alma Serrano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Elvira Vanesa Alcaraz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Ángela Sonia Galindo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Elsa Nieves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Angélica Violeta Torres Zayas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Ing. María Cristina Martínez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Martha Herrera Pedroza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Karla Ana Arroyo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Abril Pantoja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Gloria Ernesto Aragón Lira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Abelardo David López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Esteban Roybal Elizondo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José María Salgado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Rafaél Isabela Razo Miranda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Natalia Pamela Esquibel de la Fuente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Héctor Mares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Arturo Robles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Dulce María Serna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Miguel Ángel Sánchez Matías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Catalina Ojeda Casanova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José Carlos Mojica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Lilia Zamudio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Arcelia Nava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Zeferino Carranza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Esparta Puente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Natividad Mercedes Bermúdez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Bruno Federico Saucedo Valencia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Maximiliano Aida Lebrón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Josefina Isabel Covarrubias Colón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Marco Antonio Humberto de la Rosa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Timoteo Santiago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Víctor Cornelio Adame Valdés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Sandra Camila Gurule Burgos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Paola Mitzy Rojo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Raúl Cortez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Germán Manuel Bermúdez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Delia Rubén Lozano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Carlos Omar Olmos Quiñones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Sr(a). Javier Lomeli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Gabino Olivia Ávalos Quintero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Óliver Roybal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Ing. Uriel Ocasio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Wilfrido Gustavo Marrero de Anda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Dr. Ricardo Padrón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José Manuél Helena Echeverría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Asunción Carlos Ibarra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Mitzy Arreola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Cristina Olivárez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Ing. Enrique Henríquez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Mtro. Leticia Rivero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Emiliano Eloy Olivo Acuña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Zeferino Reynaldo Loera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Aurelio Arcelia Alvarez Correa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Felix Eloy de la O Mota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Elsa Magdalena Echeverría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Cristian Raúl Pedraza Lara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Magdalena Echeverría Aparicio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Abel Quiñónez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Olivia Ferrer Baca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Arturo Dueñas Palomo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María del Carmen Cecilia Girón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Lic. Jonás Mena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Héctor Ocasio Sáenz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Emiliano Augusto Benavides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Alvaro Nieves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Ing. Nadia Montez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Carlos Ordóñez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Aldo Villareal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Iván Laura Almanza Rosales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Marco Antonio Homero Mesa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Martha Luisa Romero Rocha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Antonia Rangel Ybarra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Zoé Batista Valencia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Dr. Magdalena Carmona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Luis Sosa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Benjamín Victoria Ochoa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Conchita Macías Mojica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Ilse Guillermina Barrera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Diana Valverde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Luis Miguel Joaquín Polanco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Pablo Angulo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Germán Reynoso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Ignacio Josefina Quezada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Isabel Villa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Estefanía Bernabé Contreras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Lorena Mario Cintrón Cabán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Rodrigo Gerardo Carvajal Molina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Dulce Homero Batista Suárez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Octavio Zacarías Gracia Rodarte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Abraham Elias Gálvez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Dalia Ledesma Alcaraz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Lic. Eric Olivera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Raúl Lucía Zavala Cazares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Eugenia Bruno Bonilla Rodrígez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Violeta Piña Franco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Mariano Isabela Terrazas Raya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Dr. Julia Quintero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Juan Carlos Martha Santillán Pelayo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Abelardo Henríquez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9144000" cy="7063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7744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45453"/>
                </a:solidFill>
                <a:latin typeface="Abel"/>
              </a:defRPr>
            </a:pPr>
            <a:r>
              <a:t>Agradece 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8094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E2A14F"/>
                </a:solidFill>
                <a:latin typeface="Abel"/>
              </a:defRPr>
            </a:pPr>
            <a:r>
              <a:t>Micaela David Peres Zaragoza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03904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323332"/>
                </a:solidFill>
                <a:latin typeface="Abel"/>
              </a:defRPr>
            </a:pPr>
            <a:r>
              <a:t>Por su participación en el Concurso: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5196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2A14F"/>
                </a:solidFill>
                <a:latin typeface="Abel"/>
              </a:defRPr>
            </a:pPr>
            <a:r>
              <a:t>Come Tacos Hasta Reventar, Edición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488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Realizado el 1 y 2 de Junio de 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10912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545453"/>
                </a:solidFill>
                <a:latin typeface="Abel"/>
              </a:defRPr>
            </a:pPr>
            <a:r>
              <a:t>En las instalaciones de Taquitos Don Gustavo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Ciudad de México, 3 de Junio de 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21792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Gustavo Gómez Macías (Goz)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00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323332"/>
                </a:solidFill>
                <a:latin typeface="Abel"/>
              </a:defRPr>
            </a:pPr>
            <a:r>
              <a:t>Dueño de la Sucursal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20" y="6199632"/>
            <a:ext cx="3200400" cy="9144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