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 varScale="1">
        <p:scale>
          <a:sx n="75" d="100"/>
          <a:sy n="75" d="100"/>
        </p:scale>
        <p:origin x="-10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1B94-3E09-4030-9255-0A6C93E69D4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5C75B-D2DB-461E-8F80-C0E84510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279F6F-FC81-4426-8C58-47C5364CC9C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12FD00-B457-4A46-8A17-BD0A057F7B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086600" cy="14477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IBM CLOUD IAM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34" y="1828800"/>
            <a:ext cx="7298266" cy="152400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Secure access for cloud object </a:t>
            </a:r>
            <a:r>
              <a:rPr lang="en-US" sz="4400" dirty="0" smtClean="0">
                <a:solidFill>
                  <a:srgbClr val="002060"/>
                </a:solidFill>
              </a:rPr>
              <a:t>storage(COS)</a:t>
            </a:r>
          </a:p>
          <a:p>
            <a:pPr algn="ctr"/>
            <a:endParaRPr lang="en-US" sz="4400" dirty="0" smtClean="0"/>
          </a:p>
          <a:p>
            <a:r>
              <a:rPr lang="en-US" sz="3200" dirty="0" smtClean="0">
                <a:solidFill>
                  <a:srgbClr val="00B0F0"/>
                </a:solidFill>
              </a:rPr>
              <a:t>Name</a:t>
            </a:r>
            <a:r>
              <a:rPr lang="en-US" sz="2400" dirty="0" smtClean="0">
                <a:solidFill>
                  <a:srgbClr val="002060"/>
                </a:solidFill>
              </a:rPr>
              <a:t>: Harsh Mishra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Course</a:t>
            </a:r>
            <a:r>
              <a:rPr lang="en-US" sz="2400" dirty="0" smtClean="0">
                <a:solidFill>
                  <a:srgbClr val="002060"/>
                </a:solidFill>
              </a:rPr>
              <a:t>: BCA 1</a:t>
            </a:r>
            <a:r>
              <a:rPr lang="en-US" sz="2400" baseline="30000" dirty="0" smtClean="0">
                <a:solidFill>
                  <a:srgbClr val="002060"/>
                </a:solidFill>
              </a:rPr>
              <a:t>st</a:t>
            </a:r>
            <a:r>
              <a:rPr lang="en-US" sz="2400" dirty="0" smtClean="0">
                <a:solidFill>
                  <a:srgbClr val="002060"/>
                </a:solidFill>
              </a:rPr>
              <a:t> year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467" y="533400"/>
            <a:ext cx="7848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Security</a:t>
            </a:r>
          </a:p>
          <a:p>
            <a:r>
              <a:rPr lang="en-US" dirty="0" smtClean="0"/>
              <a:t>API </a:t>
            </a:r>
            <a:r>
              <a:rPr lang="en-US" dirty="0"/>
              <a:t>key securely used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IAM </a:t>
            </a:r>
            <a:r>
              <a:rPr lang="en-US" dirty="0"/>
              <a:t>authentication for 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Private </a:t>
            </a:r>
            <a:r>
              <a:rPr lang="en-US" dirty="0"/>
              <a:t>bucket (accessible only by authenticated users)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467" y="2514600"/>
            <a:ext cx="78485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Conclusion</a:t>
            </a:r>
          </a:p>
          <a:p>
            <a:r>
              <a:rPr lang="en-US" dirty="0" smtClean="0"/>
              <a:t>IBM </a:t>
            </a:r>
            <a:r>
              <a:rPr lang="en-US" dirty="0"/>
              <a:t>COS provides a reliable and secure way to manage cloud file storage. With Python integration, automation becomes easy and scalable.</a:t>
            </a:r>
          </a:p>
        </p:txBody>
      </p:sp>
    </p:spTree>
    <p:extLst>
      <p:ext uri="{BB962C8B-B14F-4D97-AF65-F5344CB8AC3E}">
        <p14:creationId xmlns:p14="http://schemas.microsoft.com/office/powerpoint/2010/main" val="16421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04" y="30480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solidFill>
                  <a:srgbClr val="002060"/>
                </a:solidFill>
              </a:rPr>
              <a:t>Thank you sir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57200"/>
            <a:ext cx="70866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What is COS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💻 </a:t>
            </a:r>
            <a:r>
              <a:rPr lang="en-US" sz="2800" dirty="0">
                <a:solidFill>
                  <a:srgbClr val="002060"/>
                </a:solidFill>
              </a:rPr>
              <a:t>In IBM Cloud context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1) COS </a:t>
            </a:r>
            <a:r>
              <a:rPr lang="en-US" dirty="0"/>
              <a:t>stands for Cloud Object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a service by IBM that allows you to store, retrieve, and manage files (objects) in the cloud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2) Used </a:t>
            </a:r>
            <a:r>
              <a:rPr lang="en-US" dirty="0"/>
              <a:t>for secure, scalable file storage like images, videos, backups, logs,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3) Works </a:t>
            </a:r>
            <a:r>
              <a:rPr lang="en-US" dirty="0"/>
              <a:t>with APIs and SDKs (like Python, Java, etc.) for uploading/downloading 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🔒 </a:t>
            </a:r>
            <a:r>
              <a:rPr lang="en-US" dirty="0"/>
              <a:t>You might also hear it used with IAM (Identity and Access Management) — for setting permissions on who can access your COS files.</a:t>
            </a:r>
          </a:p>
        </p:txBody>
      </p:sp>
    </p:spTree>
    <p:extLst>
      <p:ext uri="{BB962C8B-B14F-4D97-AF65-F5344CB8AC3E}">
        <p14:creationId xmlns:p14="http://schemas.microsoft.com/office/powerpoint/2010/main" val="15235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7772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What is IAM</a:t>
            </a:r>
          </a:p>
          <a:p>
            <a:r>
              <a:rPr lang="en-US" dirty="0" smtClean="0"/>
              <a:t>IAM </a:t>
            </a:r>
            <a:r>
              <a:rPr lang="en-US" dirty="0"/>
              <a:t>(Identity and Access Management) is a framework of policies and technologies used to verify user identities and control their access to resources in an organization or cloud </a:t>
            </a:r>
            <a:r>
              <a:rPr lang="en-US" dirty="0" smtClean="0"/>
              <a:t>platform.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2060"/>
                </a:solidFill>
              </a:rPr>
              <a:t>✅ </a:t>
            </a:r>
            <a:r>
              <a:rPr lang="en-US" sz="2800" dirty="0">
                <a:solidFill>
                  <a:srgbClr val="002060"/>
                </a:solidFill>
              </a:rPr>
              <a:t>Main Functions of IAM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AutoNum type="arabicParenR"/>
            </a:pPr>
            <a:r>
              <a:rPr lang="en-US" dirty="0" smtClean="0"/>
              <a:t>Authentication</a:t>
            </a:r>
            <a:r>
              <a:rPr lang="en-US" dirty="0"/>
              <a:t>→ Verifying who the user is (e.g., through username/password, OTP, biometrics</a:t>
            </a:r>
            <a:r>
              <a:rPr lang="en-US" dirty="0" smtClean="0"/>
              <a:t>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Authorization→ Deciding what the user is allowed to do (e.g., read-only access, or full admin access</a:t>
            </a:r>
            <a:r>
              <a:rPr lang="en-US" dirty="0" smtClean="0"/>
              <a:t>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Access Policies→ Defining rules for access control (e.g., only team leads can delete files</a:t>
            </a:r>
            <a:r>
              <a:rPr lang="en-US" dirty="0" smtClean="0"/>
              <a:t>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Monitoring &amp; Auditing→ Keeping logs of who accessed what, and when.</a:t>
            </a:r>
          </a:p>
        </p:txBody>
      </p:sp>
    </p:spTree>
    <p:extLst>
      <p:ext uri="{BB962C8B-B14F-4D97-AF65-F5344CB8AC3E}">
        <p14:creationId xmlns:p14="http://schemas.microsoft.com/office/powerpoint/2010/main" val="21207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467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</a:t>
            </a:r>
            <a:r>
              <a:rPr lang="en-US" dirty="0"/>
              <a:t>securely upload, store, and retrieve files on the cloud using IBM Cloud Object Storage with </a:t>
            </a:r>
            <a:r>
              <a:rPr lang="en-US" b="1" dirty="0"/>
              <a:t>IAM</a:t>
            </a:r>
            <a:r>
              <a:rPr lang="en-US" dirty="0"/>
              <a:t> authentication and Python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5067" y="12954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sz="3200" b="1" dirty="0">
                <a:solidFill>
                  <a:srgbClr val="0070C0"/>
                </a:solidFill>
              </a:rPr>
              <a:t>Technologies </a:t>
            </a:r>
            <a:r>
              <a:rPr lang="en-US" sz="3200" b="1" dirty="0" smtClean="0">
                <a:solidFill>
                  <a:srgbClr val="0070C0"/>
                </a:solidFill>
              </a:rPr>
              <a:t>Used</a:t>
            </a:r>
          </a:p>
          <a:p>
            <a:r>
              <a:rPr lang="en-US" dirty="0" smtClean="0"/>
              <a:t>IBM Cloud</a:t>
            </a:r>
          </a:p>
          <a:p>
            <a:r>
              <a:rPr lang="en-US" dirty="0" smtClean="0"/>
              <a:t>IBM </a:t>
            </a:r>
            <a:r>
              <a:rPr lang="en-US" dirty="0"/>
              <a:t>COS (Cloud Object Storage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IBM </a:t>
            </a:r>
            <a:r>
              <a:rPr lang="en-US" dirty="0"/>
              <a:t>IAM (Identity &amp; Access Management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</a:t>
            </a:r>
            <a:r>
              <a:rPr lang="en-US" dirty="0"/>
              <a:t>(with ibm_boto3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 </a:t>
            </a:r>
            <a:r>
              <a:rPr lang="en-US" dirty="0"/>
              <a:t>Studio Code (VS Code)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701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b="1" dirty="0">
                <a:solidFill>
                  <a:srgbClr val="0070C0"/>
                </a:solidFill>
              </a:rPr>
              <a:t>Steps </a:t>
            </a:r>
            <a:r>
              <a:rPr lang="en-US" sz="3200" b="1" dirty="0" smtClean="0">
                <a:solidFill>
                  <a:srgbClr val="0070C0"/>
                </a:solidFill>
              </a:rPr>
              <a:t>Followed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Created </a:t>
            </a:r>
            <a:r>
              <a:rPr lang="en-US" dirty="0"/>
              <a:t>a COS bucket on IBM </a:t>
            </a:r>
            <a:r>
              <a:rPr lang="en-US" dirty="0" smtClean="0"/>
              <a:t>Cloud</a:t>
            </a:r>
          </a:p>
          <a:p>
            <a:pPr marL="342900" indent="-342900">
              <a:buAutoNum type="arabicPeriod"/>
            </a:pPr>
            <a:r>
              <a:rPr lang="en-US" dirty="0" smtClean="0"/>
              <a:t>Generated </a:t>
            </a:r>
            <a:r>
              <a:rPr lang="en-US" dirty="0"/>
              <a:t>API key and Service Instance </a:t>
            </a:r>
            <a:r>
              <a:rPr lang="en-US" dirty="0" smtClean="0"/>
              <a:t>ID</a:t>
            </a:r>
          </a:p>
          <a:p>
            <a:pPr marL="342900" indent="-342900">
              <a:buAutoNum type="arabicPeriod"/>
            </a:pPr>
            <a:r>
              <a:rPr lang="en-US" dirty="0" smtClean="0"/>
              <a:t>Wrote </a:t>
            </a:r>
            <a:r>
              <a:rPr lang="en-US" dirty="0"/>
              <a:t>Python script to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Upload </a:t>
            </a:r>
            <a:r>
              <a:rPr lang="en-US" dirty="0"/>
              <a:t>file to </a:t>
            </a:r>
            <a:r>
              <a:rPr lang="en-US" dirty="0" smtClean="0"/>
              <a:t>COS</a:t>
            </a:r>
          </a:p>
          <a:p>
            <a:r>
              <a:rPr lang="en-US" dirty="0"/>
              <a:t> </a:t>
            </a:r>
            <a:r>
              <a:rPr lang="en-US" dirty="0" smtClean="0"/>
              <a:t>    Download </a:t>
            </a:r>
            <a:r>
              <a:rPr lang="en-US" dirty="0"/>
              <a:t>file from </a:t>
            </a:r>
            <a:r>
              <a:rPr lang="en-US" dirty="0" smtClean="0"/>
              <a:t>COS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Verified </a:t>
            </a:r>
            <a:r>
              <a:rPr lang="en-US" dirty="0"/>
              <a:t>file storage via IBM Cloud Console</a:t>
            </a:r>
          </a:p>
        </p:txBody>
      </p:sp>
    </p:spTree>
    <p:extLst>
      <p:ext uri="{BB962C8B-B14F-4D97-AF65-F5344CB8AC3E}">
        <p14:creationId xmlns:p14="http://schemas.microsoft.com/office/powerpoint/2010/main" val="12264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86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Upload Script (Python)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1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28600"/>
            <a:ext cx="579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Download Script (Python)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813375"/>
            <a:ext cx="8849467" cy="49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7391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 IBM Cloud </a:t>
            </a:r>
            <a:r>
              <a:rPr lang="en-US" sz="3200" b="1" dirty="0" smtClean="0">
                <a:solidFill>
                  <a:srgbClr val="0070C0"/>
                </a:solidFill>
              </a:rPr>
              <a:t>Console</a:t>
            </a:r>
            <a:endParaRPr lang="en-US" dirty="0" smtClean="0"/>
          </a:p>
          <a:p>
            <a:r>
              <a:rPr lang="en-US" dirty="0" smtClean="0"/>
              <a:t>Screenshot </a:t>
            </a:r>
            <a:r>
              <a:rPr lang="en-US" dirty="0"/>
              <a:t>of the bucket showing uploaded sample.txt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5775"/>
            <a:ext cx="86698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333" y="238905"/>
            <a:ext cx="7467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Output</a:t>
            </a:r>
            <a:endParaRPr lang="en-US" dirty="0" smtClean="0"/>
          </a:p>
          <a:p>
            <a:r>
              <a:rPr lang="en-US" dirty="0" smtClean="0"/>
              <a:t>File uploaded</a:t>
            </a:r>
            <a:r>
              <a:rPr lang="en-US" dirty="0"/>
              <a:t>: </a:t>
            </a:r>
            <a:r>
              <a:rPr lang="en-US" dirty="0" smtClean="0"/>
              <a:t>sample.txt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740"/>
            <a:ext cx="8443839" cy="47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402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downloaded: downloaded_sample.txt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610600" cy="48434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5638800"/>
            <a:ext cx="5164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content successfully matched</a:t>
            </a:r>
          </a:p>
        </p:txBody>
      </p:sp>
    </p:spTree>
    <p:extLst>
      <p:ext uri="{BB962C8B-B14F-4D97-AF65-F5344CB8AC3E}">
        <p14:creationId xmlns:p14="http://schemas.microsoft.com/office/powerpoint/2010/main" val="20787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</TotalTime>
  <Words>419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IBM CLOUD IAM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CLOUD IAM Secure access for cloud object storage(cos)</dc:title>
  <dc:creator>Windows User</dc:creator>
  <cp:lastModifiedBy>Windows User</cp:lastModifiedBy>
  <cp:revision>22</cp:revision>
  <dcterms:created xsi:type="dcterms:W3CDTF">2025-06-28T04:54:35Z</dcterms:created>
  <dcterms:modified xsi:type="dcterms:W3CDTF">2025-07-16T10:35:23Z</dcterms:modified>
</cp:coreProperties>
</file>